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E55"/>
    <a:srgbClr val="3A58DA"/>
    <a:srgbClr val="4A66DD"/>
    <a:srgbClr val="7ABC32"/>
    <a:srgbClr val="679E2A"/>
    <a:srgbClr val="85CA3A"/>
    <a:srgbClr val="FF7C67"/>
    <a:srgbClr val="2441BE"/>
    <a:srgbClr val="80C535"/>
    <a:srgbClr val="008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80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66967" y="879400"/>
            <a:ext cx="4672800" cy="4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66967" y="5282984"/>
            <a:ext cx="4672800" cy="6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10023983" y="950927"/>
            <a:ext cx="11524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1"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4390107">
            <a:off x="10456339" y="5305485"/>
            <a:ext cx="1955164" cy="1841489"/>
            <a:chOff x="1404300" y="937325"/>
            <a:chExt cx="1767700" cy="1664925"/>
          </a:xfrm>
        </p:grpSpPr>
        <p:sp>
          <p:nvSpPr>
            <p:cNvPr id="14" name="Google Shape;14;p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-7937313">
            <a:off x="257057" y="-178267"/>
            <a:ext cx="881907" cy="1238712"/>
            <a:chOff x="2374700" y="1056350"/>
            <a:chExt cx="797300" cy="1119875"/>
          </a:xfrm>
        </p:grpSpPr>
        <p:sp>
          <p:nvSpPr>
            <p:cNvPr id="34" name="Google Shape;34;p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68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"/>
          <p:cNvSpPr txBox="1">
            <a:spLocks noGrp="1"/>
          </p:cNvSpPr>
          <p:nvPr>
            <p:ph type="title" hasCustomPrompt="1"/>
          </p:nvPr>
        </p:nvSpPr>
        <p:spPr>
          <a:xfrm>
            <a:off x="6096000" y="630533"/>
            <a:ext cx="50692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2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1"/>
          <p:cNvSpPr txBox="1">
            <a:spLocks noGrp="1"/>
          </p:cNvSpPr>
          <p:nvPr>
            <p:ph type="subTitle" idx="1"/>
          </p:nvPr>
        </p:nvSpPr>
        <p:spPr>
          <a:xfrm>
            <a:off x="950967" y="4853433"/>
            <a:ext cx="5069200" cy="11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269" name="Google Shape;269;p11"/>
          <p:cNvGrpSpPr/>
          <p:nvPr/>
        </p:nvGrpSpPr>
        <p:grpSpPr>
          <a:xfrm rot="3600094">
            <a:off x="993505" y="476243"/>
            <a:ext cx="881961" cy="1238789"/>
            <a:chOff x="2374700" y="1056350"/>
            <a:chExt cx="797300" cy="1119875"/>
          </a:xfrm>
        </p:grpSpPr>
        <p:sp>
          <p:nvSpPr>
            <p:cNvPr id="270" name="Google Shape;270;p11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771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733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65701" y="1927667"/>
            <a:ext cx="346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192701" y="2432600"/>
            <a:ext cx="30104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2" hasCustomPrompt="1"/>
          </p:nvPr>
        </p:nvSpPr>
        <p:spPr>
          <a:xfrm>
            <a:off x="1868565" y="1256149"/>
            <a:ext cx="1657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3"/>
          </p:nvPr>
        </p:nvSpPr>
        <p:spPr>
          <a:xfrm>
            <a:off x="4363800" y="1927667"/>
            <a:ext cx="346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4591536" y="2432600"/>
            <a:ext cx="30104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5" hasCustomPrompt="1"/>
          </p:nvPr>
        </p:nvSpPr>
        <p:spPr>
          <a:xfrm>
            <a:off x="5267400" y="1256149"/>
            <a:ext cx="1657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6"/>
          </p:nvPr>
        </p:nvSpPr>
        <p:spPr>
          <a:xfrm>
            <a:off x="7761899" y="1927667"/>
            <a:ext cx="346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988899" y="2432600"/>
            <a:ext cx="30104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8" hasCustomPrompt="1"/>
          </p:nvPr>
        </p:nvSpPr>
        <p:spPr>
          <a:xfrm>
            <a:off x="8664763" y="1256149"/>
            <a:ext cx="1657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/>
          </p:nvPr>
        </p:nvSpPr>
        <p:spPr>
          <a:xfrm>
            <a:off x="964965" y="4876067"/>
            <a:ext cx="346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13"/>
          </p:nvPr>
        </p:nvSpPr>
        <p:spPr>
          <a:xfrm>
            <a:off x="1191965" y="5381000"/>
            <a:ext cx="30104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868565" y="4188863"/>
            <a:ext cx="1657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/>
          </p:nvPr>
        </p:nvSpPr>
        <p:spPr>
          <a:xfrm>
            <a:off x="4363800" y="4876067"/>
            <a:ext cx="346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4590800" y="5381000"/>
            <a:ext cx="30104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17" hasCustomPrompt="1"/>
          </p:nvPr>
        </p:nvSpPr>
        <p:spPr>
          <a:xfrm>
            <a:off x="5267400" y="4188863"/>
            <a:ext cx="1657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18"/>
          </p:nvPr>
        </p:nvSpPr>
        <p:spPr>
          <a:xfrm>
            <a:off x="7920563" y="4876067"/>
            <a:ext cx="31456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7988163" y="5381000"/>
            <a:ext cx="30104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664763" y="4188863"/>
            <a:ext cx="1657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279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 flipH="1">
            <a:off x="1034628" y="2041867"/>
            <a:ext cx="3177200" cy="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299" name="Google Shape;299;p14"/>
          <p:cNvSpPr txBox="1">
            <a:spLocks noGrp="1"/>
          </p:cNvSpPr>
          <p:nvPr>
            <p:ph type="subTitle" idx="1"/>
          </p:nvPr>
        </p:nvSpPr>
        <p:spPr>
          <a:xfrm flipH="1">
            <a:off x="1034628" y="2618167"/>
            <a:ext cx="3177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300" name="Google Shape;300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339077" y="2302033"/>
            <a:ext cx="12560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4"/>
          <p:cNvSpPr txBox="1">
            <a:spLocks noGrp="1"/>
          </p:cNvSpPr>
          <p:nvPr>
            <p:ph type="title" idx="3"/>
          </p:nvPr>
        </p:nvSpPr>
        <p:spPr>
          <a:xfrm>
            <a:off x="1071267" y="609813"/>
            <a:ext cx="1004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02" name="Google Shape;302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 flipH="1">
            <a:off x="1034628" y="4291533"/>
            <a:ext cx="3177200" cy="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03" name="Google Shape;303;p14"/>
          <p:cNvSpPr txBox="1">
            <a:spLocks noGrp="1"/>
          </p:cNvSpPr>
          <p:nvPr>
            <p:ph type="subTitle" idx="5"/>
          </p:nvPr>
        </p:nvSpPr>
        <p:spPr>
          <a:xfrm flipH="1">
            <a:off x="1034628" y="4867833"/>
            <a:ext cx="3177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304" name="Google Shape;304;p14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339077" y="4551700"/>
            <a:ext cx="12560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5" name="Google Shape;305;p14"/>
          <p:cNvSpPr txBox="1">
            <a:spLocks noGrp="1"/>
          </p:cNvSpPr>
          <p:nvPr>
            <p:ph type="title" idx="7"/>
          </p:nvPr>
        </p:nvSpPr>
        <p:spPr>
          <a:xfrm>
            <a:off x="7980220" y="2041867"/>
            <a:ext cx="3176800" cy="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06" name="Google Shape;306;p14"/>
          <p:cNvSpPr txBox="1">
            <a:spLocks noGrp="1"/>
          </p:cNvSpPr>
          <p:nvPr>
            <p:ph type="subTitle" idx="8"/>
          </p:nvPr>
        </p:nvSpPr>
        <p:spPr>
          <a:xfrm>
            <a:off x="7980220" y="2618167"/>
            <a:ext cx="31768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307" name="Google Shape;307;p14"/>
          <p:cNvSpPr txBox="1">
            <a:spLocks noGrp="1"/>
          </p:cNvSpPr>
          <p:nvPr>
            <p:ph type="title" idx="9" hasCustomPrompt="1"/>
          </p:nvPr>
        </p:nvSpPr>
        <p:spPr>
          <a:xfrm>
            <a:off x="6596923" y="2302033"/>
            <a:ext cx="12560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8" name="Google Shape;308;p14"/>
          <p:cNvSpPr txBox="1">
            <a:spLocks noGrp="1"/>
          </p:cNvSpPr>
          <p:nvPr>
            <p:ph type="title" idx="13"/>
          </p:nvPr>
        </p:nvSpPr>
        <p:spPr>
          <a:xfrm>
            <a:off x="7980572" y="4291533"/>
            <a:ext cx="3176800" cy="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2400">
                <a:solidFill>
                  <a:srgbClr val="FF00A3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09" name="Google Shape;309;p14"/>
          <p:cNvSpPr txBox="1">
            <a:spLocks noGrp="1"/>
          </p:cNvSpPr>
          <p:nvPr>
            <p:ph type="subTitle" idx="14"/>
          </p:nvPr>
        </p:nvSpPr>
        <p:spPr>
          <a:xfrm>
            <a:off x="7980220" y="4867833"/>
            <a:ext cx="31768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15" hasCustomPrompt="1"/>
          </p:nvPr>
        </p:nvSpPr>
        <p:spPr>
          <a:xfrm>
            <a:off x="6596923" y="4551700"/>
            <a:ext cx="12560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4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32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11" name="Google Shape;311;p14"/>
          <p:cNvGrpSpPr/>
          <p:nvPr/>
        </p:nvGrpSpPr>
        <p:grpSpPr>
          <a:xfrm rot="8100000">
            <a:off x="10703569" y="362691"/>
            <a:ext cx="920183" cy="1317913"/>
            <a:chOff x="7596727" y="2278475"/>
            <a:chExt cx="705203" cy="1010013"/>
          </a:xfrm>
        </p:grpSpPr>
        <p:sp>
          <p:nvSpPr>
            <p:cNvPr id="312" name="Google Shape;312;p14"/>
            <p:cNvSpPr/>
            <p:nvPr/>
          </p:nvSpPr>
          <p:spPr>
            <a:xfrm>
              <a:off x="7688409" y="2385360"/>
              <a:ext cx="544909" cy="800719"/>
            </a:xfrm>
            <a:custGeom>
              <a:avLst/>
              <a:gdLst/>
              <a:ahLst/>
              <a:cxnLst/>
              <a:rect l="l" t="t" r="r" b="b"/>
              <a:pathLst>
                <a:path w="5353" h="7866" fill="none" extrusionOk="0">
                  <a:moveTo>
                    <a:pt x="1" y="6005"/>
                  </a:moveTo>
                  <a:lnTo>
                    <a:pt x="2196" y="7866"/>
                  </a:lnTo>
                  <a:lnTo>
                    <a:pt x="4453" y="6993"/>
                  </a:lnTo>
                  <a:lnTo>
                    <a:pt x="5353" y="3678"/>
                  </a:lnTo>
                  <a:lnTo>
                    <a:pt x="3281" y="1994"/>
                  </a:lnTo>
                  <a:lnTo>
                    <a:pt x="3995" y="1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7596727" y="2935060"/>
              <a:ext cx="151086" cy="123773"/>
            </a:xfrm>
            <a:custGeom>
              <a:avLst/>
              <a:gdLst/>
              <a:ahLst/>
              <a:cxnLst/>
              <a:rect l="l" t="t" r="r" b="b"/>
              <a:pathLst>
                <a:path w="2451" h="2008" extrusionOk="0">
                  <a:moveTo>
                    <a:pt x="1220" y="0"/>
                  </a:moveTo>
                  <a:cubicBezTo>
                    <a:pt x="1086" y="0"/>
                    <a:pt x="950" y="27"/>
                    <a:pt x="821" y="84"/>
                  </a:cubicBezTo>
                  <a:cubicBezTo>
                    <a:pt x="1" y="437"/>
                    <a:pt x="18" y="1610"/>
                    <a:pt x="856" y="1936"/>
                  </a:cubicBezTo>
                  <a:cubicBezTo>
                    <a:pt x="982" y="1985"/>
                    <a:pt x="1108" y="2008"/>
                    <a:pt x="1229" y="2008"/>
                  </a:cubicBezTo>
                  <a:cubicBezTo>
                    <a:pt x="1911" y="2008"/>
                    <a:pt x="2450" y="1292"/>
                    <a:pt x="2143" y="596"/>
                  </a:cubicBezTo>
                  <a:cubicBezTo>
                    <a:pt x="1973" y="223"/>
                    <a:pt x="1604" y="0"/>
                    <a:pt x="1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 rot="122">
              <a:off x="7910153" y="2511620"/>
              <a:ext cx="159741" cy="141222"/>
            </a:xfrm>
            <a:custGeom>
              <a:avLst/>
              <a:gdLst/>
              <a:ahLst/>
              <a:cxnLst/>
              <a:rect l="l" t="t" r="r" b="b"/>
              <a:pathLst>
                <a:path w="2276" h="2012" extrusionOk="0">
                  <a:moveTo>
                    <a:pt x="1138" y="1"/>
                  </a:moveTo>
                  <a:cubicBezTo>
                    <a:pt x="733" y="1"/>
                    <a:pt x="353" y="248"/>
                    <a:pt x="204" y="642"/>
                  </a:cubicBezTo>
                  <a:cubicBezTo>
                    <a:pt x="1" y="1163"/>
                    <a:pt x="265" y="1744"/>
                    <a:pt x="777" y="1947"/>
                  </a:cubicBezTo>
                  <a:cubicBezTo>
                    <a:pt x="895" y="1991"/>
                    <a:pt x="1015" y="2012"/>
                    <a:pt x="1134" y="2012"/>
                  </a:cubicBezTo>
                  <a:cubicBezTo>
                    <a:pt x="1541" y="2012"/>
                    <a:pt x="1925" y="1768"/>
                    <a:pt x="2082" y="1365"/>
                  </a:cubicBezTo>
                  <a:cubicBezTo>
                    <a:pt x="2276" y="845"/>
                    <a:pt x="2020" y="263"/>
                    <a:pt x="1500" y="69"/>
                  </a:cubicBezTo>
                  <a:cubicBezTo>
                    <a:pt x="1381" y="23"/>
                    <a:pt x="1258" y="1"/>
                    <a:pt x="1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 rot="-141">
              <a:off x="8162881" y="2697614"/>
              <a:ext cx="139047" cy="122969"/>
            </a:xfrm>
            <a:custGeom>
              <a:avLst/>
              <a:gdLst/>
              <a:ahLst/>
              <a:cxnLst/>
              <a:rect l="l" t="t" r="r" b="b"/>
              <a:pathLst>
                <a:path w="2276" h="2013" extrusionOk="0">
                  <a:moveTo>
                    <a:pt x="1142" y="1"/>
                  </a:moveTo>
                  <a:cubicBezTo>
                    <a:pt x="741" y="1"/>
                    <a:pt x="360" y="248"/>
                    <a:pt x="203" y="642"/>
                  </a:cubicBezTo>
                  <a:cubicBezTo>
                    <a:pt x="1" y="1162"/>
                    <a:pt x="256" y="1744"/>
                    <a:pt x="776" y="1947"/>
                  </a:cubicBezTo>
                  <a:cubicBezTo>
                    <a:pt x="894" y="1991"/>
                    <a:pt x="1016" y="2012"/>
                    <a:pt x="1135" y="2012"/>
                  </a:cubicBezTo>
                  <a:cubicBezTo>
                    <a:pt x="1541" y="2012"/>
                    <a:pt x="1925" y="1769"/>
                    <a:pt x="2081" y="1374"/>
                  </a:cubicBezTo>
                  <a:cubicBezTo>
                    <a:pt x="2275" y="854"/>
                    <a:pt x="2020" y="272"/>
                    <a:pt x="1499" y="69"/>
                  </a:cubicBezTo>
                  <a:cubicBezTo>
                    <a:pt x="1382" y="23"/>
                    <a:pt x="1261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8102655" y="2995987"/>
              <a:ext cx="153388" cy="125799"/>
            </a:xfrm>
            <a:custGeom>
              <a:avLst/>
              <a:gdLst/>
              <a:ahLst/>
              <a:cxnLst/>
              <a:rect l="l" t="t" r="r" b="b"/>
              <a:pathLst>
                <a:path w="2450" h="2009" extrusionOk="0">
                  <a:moveTo>
                    <a:pt x="1223" y="1"/>
                  </a:moveTo>
                  <a:cubicBezTo>
                    <a:pt x="1089" y="1"/>
                    <a:pt x="952" y="28"/>
                    <a:pt x="820" y="85"/>
                  </a:cubicBezTo>
                  <a:cubicBezTo>
                    <a:pt x="0" y="446"/>
                    <a:pt x="27" y="1619"/>
                    <a:pt x="855" y="1936"/>
                  </a:cubicBezTo>
                  <a:cubicBezTo>
                    <a:pt x="983" y="1986"/>
                    <a:pt x="1109" y="2008"/>
                    <a:pt x="1231" y="2008"/>
                  </a:cubicBezTo>
                  <a:cubicBezTo>
                    <a:pt x="1912" y="2008"/>
                    <a:pt x="2449" y="1300"/>
                    <a:pt x="2143" y="605"/>
                  </a:cubicBezTo>
                  <a:cubicBezTo>
                    <a:pt x="1979" y="225"/>
                    <a:pt x="1611" y="1"/>
                    <a:pt x="12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7787151" y="3083778"/>
              <a:ext cx="249500" cy="204710"/>
            </a:xfrm>
            <a:custGeom>
              <a:avLst/>
              <a:gdLst/>
              <a:ahLst/>
              <a:cxnLst/>
              <a:rect l="l" t="t" r="r" b="b"/>
              <a:pathLst>
                <a:path w="2451" h="2011" extrusionOk="0">
                  <a:moveTo>
                    <a:pt x="1228" y="0"/>
                  </a:moveTo>
                  <a:cubicBezTo>
                    <a:pt x="1092" y="0"/>
                    <a:pt x="954" y="28"/>
                    <a:pt x="821" y="88"/>
                  </a:cubicBezTo>
                  <a:cubicBezTo>
                    <a:pt x="1" y="440"/>
                    <a:pt x="27" y="1613"/>
                    <a:pt x="856" y="1939"/>
                  </a:cubicBezTo>
                  <a:cubicBezTo>
                    <a:pt x="982" y="1988"/>
                    <a:pt x="1108" y="2011"/>
                    <a:pt x="1229" y="2011"/>
                  </a:cubicBezTo>
                  <a:cubicBezTo>
                    <a:pt x="1911" y="2011"/>
                    <a:pt x="2450" y="1295"/>
                    <a:pt x="2143" y="599"/>
                  </a:cubicBezTo>
                  <a:cubicBezTo>
                    <a:pt x="1980" y="227"/>
                    <a:pt x="1614" y="0"/>
                    <a:pt x="1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8013339" y="2278475"/>
              <a:ext cx="158088" cy="139357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6" y="1"/>
                  </a:moveTo>
                  <a:cubicBezTo>
                    <a:pt x="502" y="1"/>
                    <a:pt x="243" y="162"/>
                    <a:pt x="142" y="434"/>
                  </a:cubicBezTo>
                  <a:cubicBezTo>
                    <a:pt x="1" y="786"/>
                    <a:pt x="177" y="1183"/>
                    <a:pt x="530" y="1324"/>
                  </a:cubicBezTo>
                  <a:cubicBezTo>
                    <a:pt x="609" y="1354"/>
                    <a:pt x="691" y="1368"/>
                    <a:pt x="771" y="1368"/>
                  </a:cubicBezTo>
                  <a:cubicBezTo>
                    <a:pt x="1048" y="1368"/>
                    <a:pt x="1311" y="1201"/>
                    <a:pt x="1420" y="927"/>
                  </a:cubicBezTo>
                  <a:cubicBezTo>
                    <a:pt x="1552" y="575"/>
                    <a:pt x="1376" y="178"/>
                    <a:pt x="1023" y="46"/>
                  </a:cubicBezTo>
                  <a:cubicBezTo>
                    <a:pt x="942" y="15"/>
                    <a:pt x="858" y="1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9" name="Google Shape;319;p14"/>
          <p:cNvGrpSpPr/>
          <p:nvPr/>
        </p:nvGrpSpPr>
        <p:grpSpPr>
          <a:xfrm rot="2700000">
            <a:off x="-201788" y="5952978"/>
            <a:ext cx="1955259" cy="1841580"/>
            <a:chOff x="1404300" y="937325"/>
            <a:chExt cx="1767700" cy="1664925"/>
          </a:xfrm>
        </p:grpSpPr>
        <p:sp>
          <p:nvSpPr>
            <p:cNvPr id="320" name="Google Shape;320;p14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69487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"/>
          <p:cNvSpPr txBox="1">
            <a:spLocks noGrp="1"/>
          </p:cNvSpPr>
          <p:nvPr>
            <p:ph type="title" hasCustomPrompt="1"/>
          </p:nvPr>
        </p:nvSpPr>
        <p:spPr>
          <a:xfrm>
            <a:off x="1339200" y="8936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1"/>
          </p:nvPr>
        </p:nvSpPr>
        <p:spPr>
          <a:xfrm>
            <a:off x="1339200" y="16715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title" idx="2" hasCustomPrompt="1"/>
          </p:nvPr>
        </p:nvSpPr>
        <p:spPr>
          <a:xfrm>
            <a:off x="1339200" y="262390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3" name="Google Shape;343;p15"/>
          <p:cNvSpPr txBox="1">
            <a:spLocks noGrp="1"/>
          </p:cNvSpPr>
          <p:nvPr>
            <p:ph type="subTitle" idx="3"/>
          </p:nvPr>
        </p:nvSpPr>
        <p:spPr>
          <a:xfrm>
            <a:off x="1339200" y="3399675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344" name="Google Shape;344;p15"/>
          <p:cNvSpPr txBox="1">
            <a:spLocks noGrp="1"/>
          </p:cNvSpPr>
          <p:nvPr>
            <p:ph type="title" idx="4" hasCustomPrompt="1"/>
          </p:nvPr>
        </p:nvSpPr>
        <p:spPr>
          <a:xfrm>
            <a:off x="1339200" y="43541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5" name="Google Shape;345;p15"/>
          <p:cNvSpPr txBox="1">
            <a:spLocks noGrp="1"/>
          </p:cNvSpPr>
          <p:nvPr>
            <p:ph type="subTitle" idx="5"/>
          </p:nvPr>
        </p:nvSpPr>
        <p:spPr>
          <a:xfrm>
            <a:off x="1339200" y="51278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346" name="Google Shape;346;p15"/>
          <p:cNvGrpSpPr/>
          <p:nvPr/>
        </p:nvGrpSpPr>
        <p:grpSpPr>
          <a:xfrm rot="4390107">
            <a:off x="10761139" y="5711885"/>
            <a:ext cx="1955164" cy="1841489"/>
            <a:chOff x="1404300" y="937325"/>
            <a:chExt cx="1767700" cy="1664925"/>
          </a:xfrm>
        </p:grpSpPr>
        <p:sp>
          <p:nvSpPr>
            <p:cNvPr id="347" name="Google Shape;347;p1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6" name="Google Shape;366;p15"/>
          <p:cNvGrpSpPr/>
          <p:nvPr/>
        </p:nvGrpSpPr>
        <p:grpSpPr>
          <a:xfrm rot="-7937313">
            <a:off x="257057" y="-178267"/>
            <a:ext cx="881907" cy="1238712"/>
            <a:chOff x="2374700" y="1056350"/>
            <a:chExt cx="797300" cy="1119875"/>
          </a:xfrm>
        </p:grpSpPr>
        <p:sp>
          <p:nvSpPr>
            <p:cNvPr id="367" name="Google Shape;367;p1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89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7"/>
          <p:cNvSpPr txBox="1">
            <a:spLocks noGrp="1"/>
          </p:cNvSpPr>
          <p:nvPr>
            <p:ph type="title" hasCustomPrompt="1"/>
          </p:nvPr>
        </p:nvSpPr>
        <p:spPr>
          <a:xfrm>
            <a:off x="2212333" y="2157513"/>
            <a:ext cx="3526400" cy="13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8" name="Google Shape;428;p17"/>
          <p:cNvSpPr txBox="1">
            <a:spLocks noGrp="1"/>
          </p:cNvSpPr>
          <p:nvPr>
            <p:ph type="subTitle" idx="1"/>
          </p:nvPr>
        </p:nvSpPr>
        <p:spPr>
          <a:xfrm>
            <a:off x="2212233" y="3515513"/>
            <a:ext cx="3526400" cy="9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29" name="Google Shape;429;p17"/>
          <p:cNvSpPr txBox="1">
            <a:spLocks noGrp="1"/>
          </p:cNvSpPr>
          <p:nvPr>
            <p:ph type="title" idx="2" hasCustomPrompt="1"/>
          </p:nvPr>
        </p:nvSpPr>
        <p:spPr>
          <a:xfrm>
            <a:off x="7728133" y="1081367"/>
            <a:ext cx="2290800" cy="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17"/>
          <p:cNvSpPr txBox="1">
            <a:spLocks noGrp="1"/>
          </p:cNvSpPr>
          <p:nvPr>
            <p:ph type="subTitle" idx="3"/>
          </p:nvPr>
        </p:nvSpPr>
        <p:spPr>
          <a:xfrm>
            <a:off x="7728133" y="1989200"/>
            <a:ext cx="22908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431" name="Google Shape;431;p17"/>
          <p:cNvGrpSpPr/>
          <p:nvPr/>
        </p:nvGrpSpPr>
        <p:grpSpPr>
          <a:xfrm rot="2415069">
            <a:off x="10249511" y="2410413"/>
            <a:ext cx="1469069" cy="5606499"/>
            <a:chOff x="9065175" y="1446600"/>
            <a:chExt cx="682175" cy="2603425"/>
          </a:xfrm>
        </p:grpSpPr>
        <p:sp>
          <p:nvSpPr>
            <p:cNvPr id="432" name="Google Shape;432;p1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8" name="Google Shape;458;p17"/>
          <p:cNvGrpSpPr/>
          <p:nvPr/>
        </p:nvGrpSpPr>
        <p:grpSpPr>
          <a:xfrm rot="4389937">
            <a:off x="-649189" y="405003"/>
            <a:ext cx="2316189" cy="2181525"/>
            <a:chOff x="1404300" y="937325"/>
            <a:chExt cx="1767700" cy="1664925"/>
          </a:xfrm>
        </p:grpSpPr>
        <p:sp>
          <p:nvSpPr>
            <p:cNvPr id="459" name="Google Shape;459;p1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7"/>
          <p:cNvGrpSpPr/>
          <p:nvPr/>
        </p:nvGrpSpPr>
        <p:grpSpPr>
          <a:xfrm rot="-6908649">
            <a:off x="5401771" y="5239771"/>
            <a:ext cx="881933" cy="1238751"/>
            <a:chOff x="2374700" y="1056350"/>
            <a:chExt cx="797300" cy="1119875"/>
          </a:xfrm>
        </p:grpSpPr>
        <p:sp>
          <p:nvSpPr>
            <p:cNvPr id="479" name="Google Shape;479;p1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30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"/>
          <p:cNvSpPr txBox="1">
            <a:spLocks noGrp="1"/>
          </p:cNvSpPr>
          <p:nvPr>
            <p:ph type="title"/>
          </p:nvPr>
        </p:nvSpPr>
        <p:spPr>
          <a:xfrm>
            <a:off x="5454400" y="44131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488" name="Google Shape;488;p18"/>
          <p:cNvSpPr txBox="1">
            <a:spLocks noGrp="1"/>
          </p:cNvSpPr>
          <p:nvPr>
            <p:ph type="subTitle" idx="1"/>
          </p:nvPr>
        </p:nvSpPr>
        <p:spPr>
          <a:xfrm>
            <a:off x="3352800" y="1762967"/>
            <a:ext cx="7915200" cy="2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3082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9"/>
          <p:cNvSpPr txBox="1">
            <a:spLocks noGrp="1"/>
          </p:cNvSpPr>
          <p:nvPr>
            <p:ph type="title"/>
          </p:nvPr>
        </p:nvSpPr>
        <p:spPr>
          <a:xfrm>
            <a:off x="2596751" y="4459364"/>
            <a:ext cx="69984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subTitle" idx="1"/>
          </p:nvPr>
        </p:nvSpPr>
        <p:spPr>
          <a:xfrm>
            <a:off x="2596851" y="1854264"/>
            <a:ext cx="6998400" cy="2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492" name="Google Shape;492;p19"/>
          <p:cNvGrpSpPr/>
          <p:nvPr/>
        </p:nvGrpSpPr>
        <p:grpSpPr>
          <a:xfrm rot="3032089">
            <a:off x="8332304" y="-523802"/>
            <a:ext cx="1778501" cy="1593339"/>
            <a:chOff x="154280" y="2041205"/>
            <a:chExt cx="1333895" cy="1195022"/>
          </a:xfrm>
        </p:grpSpPr>
        <p:cxnSp>
          <p:nvCxnSpPr>
            <p:cNvPr id="493" name="Google Shape;493;p19"/>
            <p:cNvCxnSpPr/>
            <p:nvPr/>
          </p:nvCxnSpPr>
          <p:spPr>
            <a:xfrm>
              <a:off x="978775" y="2882500"/>
              <a:ext cx="428100" cy="1530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19"/>
            <p:cNvCxnSpPr>
              <a:stCxn id="495" idx="3"/>
              <a:endCxn id="496" idx="3"/>
            </p:cNvCxnSpPr>
            <p:nvPr/>
          </p:nvCxnSpPr>
          <p:spPr>
            <a:xfrm rot="-3033362" flipH="1">
              <a:off x="890774" y="2761619"/>
              <a:ext cx="273876" cy="47937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97" name="Google Shape;497;p19"/>
            <p:cNvGrpSpPr/>
            <p:nvPr/>
          </p:nvGrpSpPr>
          <p:grpSpPr>
            <a:xfrm rot="-9901852">
              <a:off x="271474" y="2130709"/>
              <a:ext cx="826515" cy="1016012"/>
              <a:chOff x="7688409" y="2278475"/>
              <a:chExt cx="844492" cy="1038111"/>
            </a:xfrm>
          </p:grpSpPr>
          <p:sp>
            <p:nvSpPr>
              <p:cNvPr id="498" name="Google Shape;498;p19"/>
              <p:cNvSpPr/>
              <p:nvPr/>
            </p:nvSpPr>
            <p:spPr>
              <a:xfrm>
                <a:off x="7688409" y="2385360"/>
                <a:ext cx="544909" cy="800719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7866" fill="none" extrusionOk="0">
                    <a:moveTo>
                      <a:pt x="1" y="6005"/>
                    </a:moveTo>
                    <a:lnTo>
                      <a:pt x="2196" y="7866"/>
                    </a:lnTo>
                    <a:lnTo>
                      <a:pt x="4453" y="6993"/>
                    </a:lnTo>
                    <a:lnTo>
                      <a:pt x="5353" y="3678"/>
                    </a:lnTo>
                    <a:lnTo>
                      <a:pt x="3281" y="1994"/>
                    </a:lnTo>
                    <a:lnTo>
                      <a:pt x="3995" y="1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9"/>
              <p:cNvSpPr/>
              <p:nvPr/>
            </p:nvSpPr>
            <p:spPr>
              <a:xfrm>
                <a:off x="8289815" y="2675273"/>
                <a:ext cx="150860" cy="66574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654" fill="none" extrusionOk="0">
                    <a:moveTo>
                      <a:pt x="1482" y="1"/>
                    </a:moveTo>
                    <a:lnTo>
                      <a:pt x="0" y="653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9"/>
              <p:cNvSpPr/>
              <p:nvPr/>
            </p:nvSpPr>
            <p:spPr>
              <a:xfrm>
                <a:off x="8362497" y="2588747"/>
                <a:ext cx="170405" cy="139154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367" extrusionOk="0">
                    <a:moveTo>
                      <a:pt x="836" y="1"/>
                    </a:moveTo>
                    <a:cubicBezTo>
                      <a:pt x="745" y="1"/>
                      <a:pt x="653" y="19"/>
                      <a:pt x="565" y="57"/>
                    </a:cubicBezTo>
                    <a:cubicBezTo>
                      <a:pt x="0" y="304"/>
                      <a:pt x="18" y="1098"/>
                      <a:pt x="591" y="1318"/>
                    </a:cubicBezTo>
                    <a:cubicBezTo>
                      <a:pt x="676" y="1351"/>
                      <a:pt x="761" y="1366"/>
                      <a:pt x="843" y="1366"/>
                    </a:cubicBezTo>
                    <a:cubicBezTo>
                      <a:pt x="1304" y="1366"/>
                      <a:pt x="1674" y="882"/>
                      <a:pt x="1464" y="410"/>
                    </a:cubicBezTo>
                    <a:cubicBezTo>
                      <a:pt x="1353" y="154"/>
                      <a:pt x="1099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9"/>
              <p:cNvSpPr/>
              <p:nvPr/>
            </p:nvSpPr>
            <p:spPr>
              <a:xfrm>
                <a:off x="8013339" y="2278475"/>
                <a:ext cx="158088" cy="1393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369" extrusionOk="0">
                    <a:moveTo>
                      <a:pt x="776" y="1"/>
                    </a:moveTo>
                    <a:cubicBezTo>
                      <a:pt x="502" y="1"/>
                      <a:pt x="243" y="162"/>
                      <a:pt x="142" y="434"/>
                    </a:cubicBezTo>
                    <a:cubicBezTo>
                      <a:pt x="1" y="786"/>
                      <a:pt x="177" y="1183"/>
                      <a:pt x="530" y="1324"/>
                    </a:cubicBezTo>
                    <a:cubicBezTo>
                      <a:pt x="609" y="1354"/>
                      <a:pt x="691" y="1368"/>
                      <a:pt x="771" y="1368"/>
                    </a:cubicBezTo>
                    <a:cubicBezTo>
                      <a:pt x="1048" y="1368"/>
                      <a:pt x="1311" y="1201"/>
                      <a:pt x="1420" y="927"/>
                    </a:cubicBezTo>
                    <a:cubicBezTo>
                      <a:pt x="1552" y="575"/>
                      <a:pt x="1376" y="178"/>
                      <a:pt x="1023" y="46"/>
                    </a:cubicBezTo>
                    <a:cubicBezTo>
                      <a:pt x="942" y="15"/>
                      <a:pt x="858" y="1"/>
                      <a:pt x="7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19"/>
              <p:cNvSpPr/>
              <p:nvPr/>
            </p:nvSpPr>
            <p:spPr>
              <a:xfrm>
                <a:off x="8225175" y="3093550"/>
                <a:ext cx="179566" cy="20206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985" fill="none" extrusionOk="0">
                    <a:moveTo>
                      <a:pt x="1764" y="1984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19"/>
              <p:cNvSpPr/>
              <p:nvPr/>
            </p:nvSpPr>
            <p:spPr>
              <a:xfrm>
                <a:off x="8348235" y="3240590"/>
                <a:ext cx="92927" cy="75996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13" extrusionOk="0">
                    <a:moveTo>
                      <a:pt x="1229" y="0"/>
                    </a:moveTo>
                    <a:cubicBezTo>
                      <a:pt x="1095" y="0"/>
                      <a:pt x="959" y="27"/>
                      <a:pt x="830" y="84"/>
                    </a:cubicBezTo>
                    <a:cubicBezTo>
                      <a:pt x="1" y="446"/>
                      <a:pt x="27" y="1618"/>
                      <a:pt x="865" y="1945"/>
                    </a:cubicBezTo>
                    <a:cubicBezTo>
                      <a:pt x="989" y="1991"/>
                      <a:pt x="1111" y="2013"/>
                      <a:pt x="1230" y="2013"/>
                    </a:cubicBezTo>
                    <a:cubicBezTo>
                      <a:pt x="1916" y="2013"/>
                      <a:pt x="2460" y="1295"/>
                      <a:pt x="2152" y="596"/>
                    </a:cubicBezTo>
                    <a:cubicBezTo>
                      <a:pt x="1982" y="223"/>
                      <a:pt x="1613" y="0"/>
                      <a:pt x="12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9"/>
              <p:cNvSpPr/>
              <p:nvPr/>
            </p:nvSpPr>
            <p:spPr>
              <a:xfrm>
                <a:off x="7981225" y="2538690"/>
                <a:ext cx="91524" cy="80897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012" extrusionOk="0">
                    <a:moveTo>
                      <a:pt x="1138" y="1"/>
                    </a:moveTo>
                    <a:cubicBezTo>
                      <a:pt x="733" y="1"/>
                      <a:pt x="353" y="248"/>
                      <a:pt x="204" y="642"/>
                    </a:cubicBezTo>
                    <a:cubicBezTo>
                      <a:pt x="1" y="1163"/>
                      <a:pt x="265" y="1744"/>
                      <a:pt x="777" y="1947"/>
                    </a:cubicBezTo>
                    <a:cubicBezTo>
                      <a:pt x="895" y="1991"/>
                      <a:pt x="1015" y="2012"/>
                      <a:pt x="1134" y="2012"/>
                    </a:cubicBezTo>
                    <a:cubicBezTo>
                      <a:pt x="1541" y="2012"/>
                      <a:pt x="1925" y="1768"/>
                      <a:pt x="2082" y="1365"/>
                    </a:cubicBezTo>
                    <a:cubicBezTo>
                      <a:pt x="2276" y="845"/>
                      <a:pt x="2020" y="263"/>
                      <a:pt x="1500" y="69"/>
                    </a:cubicBezTo>
                    <a:cubicBezTo>
                      <a:pt x="1381" y="23"/>
                      <a:pt x="1258" y="1"/>
                      <a:pt x="11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9"/>
              <p:cNvSpPr/>
              <p:nvPr/>
            </p:nvSpPr>
            <p:spPr>
              <a:xfrm>
                <a:off x="8116560" y="2656645"/>
                <a:ext cx="231685" cy="20491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013" extrusionOk="0">
                    <a:moveTo>
                      <a:pt x="1142" y="1"/>
                    </a:moveTo>
                    <a:cubicBezTo>
                      <a:pt x="741" y="1"/>
                      <a:pt x="360" y="248"/>
                      <a:pt x="203" y="642"/>
                    </a:cubicBezTo>
                    <a:cubicBezTo>
                      <a:pt x="1" y="1162"/>
                      <a:pt x="256" y="1744"/>
                      <a:pt x="776" y="1947"/>
                    </a:cubicBezTo>
                    <a:cubicBezTo>
                      <a:pt x="894" y="1991"/>
                      <a:pt x="1016" y="2012"/>
                      <a:pt x="1135" y="2012"/>
                    </a:cubicBezTo>
                    <a:cubicBezTo>
                      <a:pt x="1541" y="2012"/>
                      <a:pt x="1925" y="1769"/>
                      <a:pt x="2081" y="1374"/>
                    </a:cubicBezTo>
                    <a:cubicBezTo>
                      <a:pt x="2275" y="854"/>
                      <a:pt x="2020" y="272"/>
                      <a:pt x="1499" y="69"/>
                    </a:cubicBezTo>
                    <a:cubicBezTo>
                      <a:pt x="1382" y="23"/>
                      <a:pt x="1261" y="1"/>
                      <a:pt x="1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9"/>
              <p:cNvSpPr/>
              <p:nvPr/>
            </p:nvSpPr>
            <p:spPr>
              <a:xfrm>
                <a:off x="8107562" y="3000011"/>
                <a:ext cx="143607" cy="117758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2009" extrusionOk="0">
                    <a:moveTo>
                      <a:pt x="1223" y="1"/>
                    </a:moveTo>
                    <a:cubicBezTo>
                      <a:pt x="1089" y="1"/>
                      <a:pt x="952" y="28"/>
                      <a:pt x="820" y="85"/>
                    </a:cubicBezTo>
                    <a:cubicBezTo>
                      <a:pt x="0" y="446"/>
                      <a:pt x="27" y="1619"/>
                      <a:pt x="855" y="1936"/>
                    </a:cubicBezTo>
                    <a:cubicBezTo>
                      <a:pt x="983" y="1986"/>
                      <a:pt x="1109" y="2008"/>
                      <a:pt x="1231" y="2008"/>
                    </a:cubicBezTo>
                    <a:cubicBezTo>
                      <a:pt x="1912" y="2008"/>
                      <a:pt x="2449" y="1300"/>
                      <a:pt x="2143" y="605"/>
                    </a:cubicBezTo>
                    <a:cubicBezTo>
                      <a:pt x="1979" y="225"/>
                      <a:pt x="1611" y="1"/>
                      <a:pt x="1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9"/>
              <p:cNvSpPr/>
              <p:nvPr/>
            </p:nvSpPr>
            <p:spPr>
              <a:xfrm>
                <a:off x="7863798" y="3146665"/>
                <a:ext cx="96202" cy="78932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011" extrusionOk="0">
                    <a:moveTo>
                      <a:pt x="1228" y="0"/>
                    </a:moveTo>
                    <a:cubicBezTo>
                      <a:pt x="1092" y="0"/>
                      <a:pt x="954" y="28"/>
                      <a:pt x="821" y="88"/>
                    </a:cubicBezTo>
                    <a:cubicBezTo>
                      <a:pt x="1" y="440"/>
                      <a:pt x="27" y="1613"/>
                      <a:pt x="856" y="1939"/>
                    </a:cubicBezTo>
                    <a:cubicBezTo>
                      <a:pt x="982" y="1988"/>
                      <a:pt x="1108" y="2011"/>
                      <a:pt x="1229" y="2011"/>
                    </a:cubicBezTo>
                    <a:cubicBezTo>
                      <a:pt x="1911" y="2011"/>
                      <a:pt x="2450" y="1295"/>
                      <a:pt x="2143" y="599"/>
                    </a:cubicBezTo>
                    <a:cubicBezTo>
                      <a:pt x="1980" y="227"/>
                      <a:pt x="1614" y="0"/>
                      <a:pt x="1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" name="Google Shape;496;p19"/>
            <p:cNvSpPr/>
            <p:nvPr/>
          </p:nvSpPr>
          <p:spPr>
            <a:xfrm>
              <a:off x="947525" y="2838700"/>
              <a:ext cx="79500" cy="7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1315675" y="2958850"/>
              <a:ext cx="172500" cy="172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1071000" y="2517300"/>
              <a:ext cx="172500" cy="172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1744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0"/>
          <p:cNvSpPr txBox="1">
            <a:spLocks noGrp="1"/>
          </p:cNvSpPr>
          <p:nvPr>
            <p:ph type="title"/>
          </p:nvPr>
        </p:nvSpPr>
        <p:spPr>
          <a:xfrm>
            <a:off x="2673400" y="2870200"/>
            <a:ext cx="6845200" cy="2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 idx="2" hasCustomPrompt="1"/>
          </p:nvPr>
        </p:nvSpPr>
        <p:spPr>
          <a:xfrm>
            <a:off x="5219600" y="1093300"/>
            <a:ext cx="1752800" cy="1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2" name="Google Shape;512;p20"/>
          <p:cNvSpPr txBox="1">
            <a:spLocks noGrp="1"/>
          </p:cNvSpPr>
          <p:nvPr>
            <p:ph type="subTitle" idx="1"/>
          </p:nvPr>
        </p:nvSpPr>
        <p:spPr>
          <a:xfrm>
            <a:off x="2990900" y="4989033"/>
            <a:ext cx="6261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513" name="Google Shape;513;p20"/>
          <p:cNvGrpSpPr/>
          <p:nvPr/>
        </p:nvGrpSpPr>
        <p:grpSpPr>
          <a:xfrm rot="4390107">
            <a:off x="10011839" y="4747101"/>
            <a:ext cx="1955164" cy="1841489"/>
            <a:chOff x="1404300" y="937325"/>
            <a:chExt cx="1767700" cy="1664925"/>
          </a:xfrm>
        </p:grpSpPr>
        <p:sp>
          <p:nvSpPr>
            <p:cNvPr id="514" name="Google Shape;514;p20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5344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1"/>
          <p:cNvSpPr txBox="1">
            <a:spLocks noGrp="1"/>
          </p:cNvSpPr>
          <p:nvPr>
            <p:ph type="title"/>
          </p:nvPr>
        </p:nvSpPr>
        <p:spPr>
          <a:xfrm>
            <a:off x="774700" y="2870200"/>
            <a:ext cx="5253200" cy="2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535" name="Google Shape;535;p21"/>
          <p:cNvSpPr txBox="1">
            <a:spLocks noGrp="1"/>
          </p:cNvSpPr>
          <p:nvPr>
            <p:ph type="title" idx="2" hasCustomPrompt="1"/>
          </p:nvPr>
        </p:nvSpPr>
        <p:spPr>
          <a:xfrm>
            <a:off x="4275000" y="1093300"/>
            <a:ext cx="1752800" cy="1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6" name="Google Shape;536;p21"/>
          <p:cNvSpPr txBox="1">
            <a:spLocks noGrp="1"/>
          </p:cNvSpPr>
          <p:nvPr>
            <p:ph type="subTitle" idx="1"/>
          </p:nvPr>
        </p:nvSpPr>
        <p:spPr>
          <a:xfrm>
            <a:off x="2103400" y="4989033"/>
            <a:ext cx="3924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537" name="Google Shape;537;p21"/>
          <p:cNvGrpSpPr/>
          <p:nvPr/>
        </p:nvGrpSpPr>
        <p:grpSpPr>
          <a:xfrm rot="-4213300">
            <a:off x="826846" y="5507316"/>
            <a:ext cx="881852" cy="1238635"/>
            <a:chOff x="2374700" y="1056350"/>
            <a:chExt cx="797300" cy="1119875"/>
          </a:xfrm>
        </p:grpSpPr>
        <p:sp>
          <p:nvSpPr>
            <p:cNvPr id="538" name="Google Shape;538;p21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1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347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6286500" y="2870200"/>
            <a:ext cx="4783200" cy="2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6273800" y="1093300"/>
            <a:ext cx="1752800" cy="1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6286500" y="4989033"/>
            <a:ext cx="3924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45" name="Google Shape;45;p3"/>
          <p:cNvGrpSpPr/>
          <p:nvPr/>
        </p:nvGrpSpPr>
        <p:grpSpPr>
          <a:xfrm rot="-4213300">
            <a:off x="4268546" y="5330599"/>
            <a:ext cx="881852" cy="1238635"/>
            <a:chOff x="2374700" y="1056350"/>
            <a:chExt cx="797300" cy="1119875"/>
          </a:xfrm>
        </p:grpSpPr>
        <p:sp>
          <p:nvSpPr>
            <p:cNvPr id="46" name="Google Shape;46;p3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3"/>
          <p:cNvGrpSpPr/>
          <p:nvPr/>
        </p:nvGrpSpPr>
        <p:grpSpPr>
          <a:xfrm rot="4242672">
            <a:off x="606398" y="446014"/>
            <a:ext cx="1187417" cy="1441485"/>
            <a:chOff x="3397302" y="3304800"/>
            <a:chExt cx="1031123" cy="1251750"/>
          </a:xfrm>
        </p:grpSpPr>
        <p:sp>
          <p:nvSpPr>
            <p:cNvPr id="54" name="Google Shape;54;p3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8791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2"/>
          <p:cNvSpPr txBox="1">
            <a:spLocks noGrp="1"/>
          </p:cNvSpPr>
          <p:nvPr>
            <p:ph type="title"/>
          </p:nvPr>
        </p:nvSpPr>
        <p:spPr>
          <a:xfrm>
            <a:off x="5036533" y="1652504"/>
            <a:ext cx="60340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547" name="Google Shape;547;p22"/>
          <p:cNvSpPr txBox="1">
            <a:spLocks noGrp="1"/>
          </p:cNvSpPr>
          <p:nvPr>
            <p:ph type="title" idx="2" hasCustomPrompt="1"/>
          </p:nvPr>
        </p:nvSpPr>
        <p:spPr>
          <a:xfrm>
            <a:off x="3250100" y="2052964"/>
            <a:ext cx="1468400" cy="8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48" name="Google Shape;548;p22"/>
          <p:cNvSpPr txBox="1">
            <a:spLocks noGrp="1"/>
          </p:cNvSpPr>
          <p:nvPr>
            <p:ph type="subTitle" idx="1"/>
          </p:nvPr>
        </p:nvSpPr>
        <p:spPr>
          <a:xfrm>
            <a:off x="5036533" y="2728176"/>
            <a:ext cx="60340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549" name="Google Shape;549;p22"/>
          <p:cNvGrpSpPr/>
          <p:nvPr/>
        </p:nvGrpSpPr>
        <p:grpSpPr>
          <a:xfrm>
            <a:off x="4513449" y="375383"/>
            <a:ext cx="634504" cy="530501"/>
            <a:chOff x="5428050" y="3546975"/>
            <a:chExt cx="475878" cy="397876"/>
          </a:xfrm>
        </p:grpSpPr>
        <p:sp>
          <p:nvSpPr>
            <p:cNvPr id="550" name="Google Shape;550;p22"/>
            <p:cNvSpPr/>
            <p:nvPr/>
          </p:nvSpPr>
          <p:spPr>
            <a:xfrm>
              <a:off x="5509829" y="3637232"/>
              <a:ext cx="92935" cy="234122"/>
            </a:xfrm>
            <a:custGeom>
              <a:avLst/>
              <a:gdLst/>
              <a:ahLst/>
              <a:cxnLst/>
              <a:rect l="l" t="t" r="r" b="b"/>
              <a:pathLst>
                <a:path w="1425" h="3590" extrusionOk="0">
                  <a:moveTo>
                    <a:pt x="239" y="1"/>
                  </a:moveTo>
                  <a:cubicBezTo>
                    <a:pt x="178" y="1"/>
                    <a:pt x="117" y="28"/>
                    <a:pt x="67" y="90"/>
                  </a:cubicBezTo>
                  <a:cubicBezTo>
                    <a:pt x="25" y="139"/>
                    <a:pt x="0" y="200"/>
                    <a:pt x="7" y="267"/>
                  </a:cubicBezTo>
                  <a:cubicBezTo>
                    <a:pt x="13" y="334"/>
                    <a:pt x="25" y="407"/>
                    <a:pt x="49" y="474"/>
                  </a:cubicBezTo>
                  <a:cubicBezTo>
                    <a:pt x="98" y="638"/>
                    <a:pt x="153" y="802"/>
                    <a:pt x="195" y="972"/>
                  </a:cubicBezTo>
                  <a:cubicBezTo>
                    <a:pt x="293" y="1295"/>
                    <a:pt x="390" y="1630"/>
                    <a:pt x="487" y="1952"/>
                  </a:cubicBezTo>
                  <a:cubicBezTo>
                    <a:pt x="566" y="2214"/>
                    <a:pt x="645" y="2482"/>
                    <a:pt x="731" y="2743"/>
                  </a:cubicBezTo>
                  <a:cubicBezTo>
                    <a:pt x="816" y="2999"/>
                    <a:pt x="883" y="3339"/>
                    <a:pt x="1084" y="3540"/>
                  </a:cubicBezTo>
                  <a:cubicBezTo>
                    <a:pt x="1117" y="3574"/>
                    <a:pt x="1160" y="3589"/>
                    <a:pt x="1202" y="3589"/>
                  </a:cubicBezTo>
                  <a:cubicBezTo>
                    <a:pt x="1281" y="3589"/>
                    <a:pt x="1358" y="3534"/>
                    <a:pt x="1370" y="3443"/>
                  </a:cubicBezTo>
                  <a:cubicBezTo>
                    <a:pt x="1424" y="3187"/>
                    <a:pt x="1303" y="2907"/>
                    <a:pt x="1236" y="2658"/>
                  </a:cubicBezTo>
                  <a:cubicBezTo>
                    <a:pt x="1163" y="2378"/>
                    <a:pt x="1071" y="2098"/>
                    <a:pt x="986" y="1818"/>
                  </a:cubicBezTo>
                  <a:cubicBezTo>
                    <a:pt x="895" y="1514"/>
                    <a:pt x="798" y="1210"/>
                    <a:pt x="700" y="906"/>
                  </a:cubicBezTo>
                  <a:cubicBezTo>
                    <a:pt x="627" y="668"/>
                    <a:pt x="566" y="407"/>
                    <a:pt x="475" y="175"/>
                  </a:cubicBezTo>
                  <a:cubicBezTo>
                    <a:pt x="427" y="68"/>
                    <a:pt x="333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5601912" y="3745032"/>
              <a:ext cx="225848" cy="123517"/>
            </a:xfrm>
            <a:custGeom>
              <a:avLst/>
              <a:gdLst/>
              <a:ahLst/>
              <a:cxnLst/>
              <a:rect l="l" t="t" r="r" b="b"/>
              <a:pathLst>
                <a:path w="3463" h="1894" extrusionOk="0">
                  <a:moveTo>
                    <a:pt x="3195" y="1"/>
                  </a:moveTo>
                  <a:cubicBezTo>
                    <a:pt x="3161" y="1"/>
                    <a:pt x="3127" y="9"/>
                    <a:pt x="3097" y="25"/>
                  </a:cubicBezTo>
                  <a:lnTo>
                    <a:pt x="2939" y="104"/>
                  </a:lnTo>
                  <a:cubicBezTo>
                    <a:pt x="2787" y="153"/>
                    <a:pt x="2641" y="232"/>
                    <a:pt x="2507" y="293"/>
                  </a:cubicBezTo>
                  <a:cubicBezTo>
                    <a:pt x="2239" y="409"/>
                    <a:pt x="1972" y="536"/>
                    <a:pt x="1710" y="664"/>
                  </a:cubicBezTo>
                  <a:cubicBezTo>
                    <a:pt x="1546" y="737"/>
                    <a:pt x="1381" y="816"/>
                    <a:pt x="1217" y="895"/>
                  </a:cubicBezTo>
                  <a:cubicBezTo>
                    <a:pt x="1065" y="975"/>
                    <a:pt x="913" y="1041"/>
                    <a:pt x="761" y="1114"/>
                  </a:cubicBezTo>
                  <a:cubicBezTo>
                    <a:pt x="639" y="1175"/>
                    <a:pt x="499" y="1236"/>
                    <a:pt x="365" y="1309"/>
                  </a:cubicBezTo>
                  <a:lnTo>
                    <a:pt x="359" y="1309"/>
                  </a:lnTo>
                  <a:lnTo>
                    <a:pt x="158" y="1400"/>
                  </a:lnTo>
                  <a:cubicBezTo>
                    <a:pt x="85" y="1437"/>
                    <a:pt x="31" y="1504"/>
                    <a:pt x="12" y="1589"/>
                  </a:cubicBezTo>
                  <a:cubicBezTo>
                    <a:pt x="0" y="1674"/>
                    <a:pt x="24" y="1766"/>
                    <a:pt x="79" y="1826"/>
                  </a:cubicBezTo>
                  <a:cubicBezTo>
                    <a:pt x="117" y="1872"/>
                    <a:pt x="169" y="1894"/>
                    <a:pt x="223" y="1894"/>
                  </a:cubicBezTo>
                  <a:cubicBezTo>
                    <a:pt x="256" y="1894"/>
                    <a:pt x="290" y="1885"/>
                    <a:pt x="323" y="1869"/>
                  </a:cubicBezTo>
                  <a:lnTo>
                    <a:pt x="481" y="1790"/>
                  </a:lnTo>
                  <a:cubicBezTo>
                    <a:pt x="633" y="1741"/>
                    <a:pt x="773" y="1662"/>
                    <a:pt x="913" y="1601"/>
                  </a:cubicBezTo>
                  <a:cubicBezTo>
                    <a:pt x="1181" y="1486"/>
                    <a:pt x="1442" y="1358"/>
                    <a:pt x="1710" y="1230"/>
                  </a:cubicBezTo>
                  <a:cubicBezTo>
                    <a:pt x="1874" y="1157"/>
                    <a:pt x="2039" y="1078"/>
                    <a:pt x="2197" y="999"/>
                  </a:cubicBezTo>
                  <a:cubicBezTo>
                    <a:pt x="2349" y="926"/>
                    <a:pt x="2507" y="853"/>
                    <a:pt x="2659" y="774"/>
                  </a:cubicBezTo>
                  <a:cubicBezTo>
                    <a:pt x="2787" y="713"/>
                    <a:pt x="2927" y="652"/>
                    <a:pt x="3061" y="585"/>
                  </a:cubicBezTo>
                  <a:lnTo>
                    <a:pt x="3262" y="488"/>
                  </a:lnTo>
                  <a:cubicBezTo>
                    <a:pt x="3335" y="451"/>
                    <a:pt x="3389" y="384"/>
                    <a:pt x="3408" y="305"/>
                  </a:cubicBezTo>
                  <a:cubicBezTo>
                    <a:pt x="3462" y="220"/>
                    <a:pt x="3432" y="104"/>
                    <a:pt x="3341" y="68"/>
                  </a:cubicBezTo>
                  <a:cubicBezTo>
                    <a:pt x="3303" y="23"/>
                    <a:pt x="3249" y="1"/>
                    <a:pt x="31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5742775" y="3680600"/>
              <a:ext cx="161152" cy="144386"/>
            </a:xfrm>
            <a:custGeom>
              <a:avLst/>
              <a:gdLst/>
              <a:ahLst/>
              <a:cxnLst/>
              <a:rect l="l" t="t" r="r" b="b"/>
              <a:pathLst>
                <a:path w="2471" h="2214" extrusionOk="0">
                  <a:moveTo>
                    <a:pt x="1291" y="0"/>
                  </a:moveTo>
                  <a:cubicBezTo>
                    <a:pt x="952" y="0"/>
                    <a:pt x="612" y="151"/>
                    <a:pt x="384" y="405"/>
                  </a:cubicBezTo>
                  <a:cubicBezTo>
                    <a:pt x="0" y="837"/>
                    <a:pt x="67" y="1531"/>
                    <a:pt x="487" y="1914"/>
                  </a:cubicBezTo>
                  <a:cubicBezTo>
                    <a:pt x="560" y="1981"/>
                    <a:pt x="645" y="2042"/>
                    <a:pt x="730" y="2084"/>
                  </a:cubicBezTo>
                  <a:cubicBezTo>
                    <a:pt x="897" y="2170"/>
                    <a:pt x="1086" y="2214"/>
                    <a:pt x="1275" y="2214"/>
                  </a:cubicBezTo>
                  <a:cubicBezTo>
                    <a:pt x="1568" y="2214"/>
                    <a:pt x="1859" y="2108"/>
                    <a:pt x="2063" y="1890"/>
                  </a:cubicBezTo>
                  <a:cubicBezTo>
                    <a:pt x="2471" y="1464"/>
                    <a:pt x="2459" y="746"/>
                    <a:pt x="2051" y="326"/>
                  </a:cubicBezTo>
                  <a:cubicBezTo>
                    <a:pt x="2027" y="295"/>
                    <a:pt x="1996" y="265"/>
                    <a:pt x="1966" y="241"/>
                  </a:cubicBezTo>
                  <a:cubicBezTo>
                    <a:pt x="1767" y="75"/>
                    <a:pt x="1529" y="0"/>
                    <a:pt x="1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5476504" y="3748032"/>
              <a:ext cx="220696" cy="196819"/>
            </a:xfrm>
            <a:custGeom>
              <a:avLst/>
              <a:gdLst/>
              <a:ahLst/>
              <a:cxnLst/>
              <a:rect l="l" t="t" r="r" b="b"/>
              <a:pathLst>
                <a:path w="3384" h="3018" extrusionOk="0">
                  <a:moveTo>
                    <a:pt x="1770" y="0"/>
                  </a:moveTo>
                  <a:cubicBezTo>
                    <a:pt x="1391" y="0"/>
                    <a:pt x="1017" y="147"/>
                    <a:pt x="737" y="423"/>
                  </a:cubicBezTo>
                  <a:cubicBezTo>
                    <a:pt x="232" y="910"/>
                    <a:pt x="0" y="1720"/>
                    <a:pt x="402" y="2377"/>
                  </a:cubicBezTo>
                  <a:cubicBezTo>
                    <a:pt x="457" y="2474"/>
                    <a:pt x="524" y="2559"/>
                    <a:pt x="603" y="2632"/>
                  </a:cubicBezTo>
                  <a:cubicBezTo>
                    <a:pt x="873" y="2889"/>
                    <a:pt x="1249" y="3018"/>
                    <a:pt x="1633" y="3018"/>
                  </a:cubicBezTo>
                  <a:cubicBezTo>
                    <a:pt x="1943" y="3018"/>
                    <a:pt x="2257" y="2934"/>
                    <a:pt x="2526" y="2766"/>
                  </a:cubicBezTo>
                  <a:cubicBezTo>
                    <a:pt x="3286" y="2285"/>
                    <a:pt x="3384" y="1154"/>
                    <a:pt x="2860" y="515"/>
                  </a:cubicBezTo>
                  <a:cubicBezTo>
                    <a:pt x="2739" y="357"/>
                    <a:pt x="2580" y="235"/>
                    <a:pt x="2398" y="144"/>
                  </a:cubicBezTo>
                  <a:cubicBezTo>
                    <a:pt x="2198" y="47"/>
                    <a:pt x="1983" y="0"/>
                    <a:pt x="1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2"/>
            <p:cNvSpPr/>
            <p:nvPr/>
          </p:nvSpPr>
          <p:spPr>
            <a:xfrm>
              <a:off x="5428050" y="3546975"/>
              <a:ext cx="166761" cy="143603"/>
            </a:xfrm>
            <a:custGeom>
              <a:avLst/>
              <a:gdLst/>
              <a:ahLst/>
              <a:cxnLst/>
              <a:rect l="l" t="t" r="r" b="b"/>
              <a:pathLst>
                <a:path w="2557" h="2202" extrusionOk="0">
                  <a:moveTo>
                    <a:pt x="1336" y="0"/>
                  </a:moveTo>
                  <a:cubicBezTo>
                    <a:pt x="1004" y="0"/>
                    <a:pt x="679" y="141"/>
                    <a:pt x="451" y="403"/>
                  </a:cubicBezTo>
                  <a:cubicBezTo>
                    <a:pt x="403" y="458"/>
                    <a:pt x="366" y="513"/>
                    <a:pt x="330" y="574"/>
                  </a:cubicBezTo>
                  <a:cubicBezTo>
                    <a:pt x="1" y="1164"/>
                    <a:pt x="275" y="1748"/>
                    <a:pt x="737" y="2028"/>
                  </a:cubicBezTo>
                  <a:cubicBezTo>
                    <a:pt x="917" y="2138"/>
                    <a:pt x="1126" y="2202"/>
                    <a:pt x="1340" y="2202"/>
                  </a:cubicBezTo>
                  <a:cubicBezTo>
                    <a:pt x="1610" y="2202"/>
                    <a:pt x="1887" y="2099"/>
                    <a:pt x="2119" y="1858"/>
                  </a:cubicBezTo>
                  <a:cubicBezTo>
                    <a:pt x="2557" y="1407"/>
                    <a:pt x="2514" y="634"/>
                    <a:pt x="2033" y="239"/>
                  </a:cubicBezTo>
                  <a:cubicBezTo>
                    <a:pt x="1948" y="166"/>
                    <a:pt x="1851" y="111"/>
                    <a:pt x="1747" y="75"/>
                  </a:cubicBezTo>
                  <a:cubicBezTo>
                    <a:pt x="1613" y="25"/>
                    <a:pt x="1474" y="0"/>
                    <a:pt x="1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22"/>
          <p:cNvGrpSpPr/>
          <p:nvPr/>
        </p:nvGrpSpPr>
        <p:grpSpPr>
          <a:xfrm rot="-5237941">
            <a:off x="-1910599" y="-1175612"/>
            <a:ext cx="4942899" cy="4971867"/>
            <a:chOff x="-741470" y="2755466"/>
            <a:chExt cx="3961335" cy="3984550"/>
          </a:xfrm>
        </p:grpSpPr>
        <p:sp>
          <p:nvSpPr>
            <p:cNvPr id="556" name="Google Shape;556;p22"/>
            <p:cNvSpPr/>
            <p:nvPr/>
          </p:nvSpPr>
          <p:spPr>
            <a:xfrm rot="3504383">
              <a:off x="2120535" y="5166032"/>
              <a:ext cx="186903" cy="322656"/>
            </a:xfrm>
            <a:custGeom>
              <a:avLst/>
              <a:gdLst/>
              <a:ahLst/>
              <a:cxnLst/>
              <a:rect l="l" t="t" r="r" b="b"/>
              <a:pathLst>
                <a:path w="7476" h="12906" extrusionOk="0">
                  <a:moveTo>
                    <a:pt x="651" y="0"/>
                  </a:moveTo>
                  <a:cubicBezTo>
                    <a:pt x="323" y="0"/>
                    <a:pt x="1" y="331"/>
                    <a:pt x="213" y="721"/>
                  </a:cubicBezTo>
                  <a:lnTo>
                    <a:pt x="6412" y="12650"/>
                  </a:lnTo>
                  <a:cubicBezTo>
                    <a:pt x="6515" y="12830"/>
                    <a:pt x="6674" y="12905"/>
                    <a:pt x="6831" y="12905"/>
                  </a:cubicBezTo>
                  <a:cubicBezTo>
                    <a:pt x="7156" y="12905"/>
                    <a:pt x="7475" y="12582"/>
                    <a:pt x="7283" y="12198"/>
                  </a:cubicBezTo>
                  <a:lnTo>
                    <a:pt x="1084" y="286"/>
                  </a:lnTo>
                  <a:cubicBezTo>
                    <a:pt x="983" y="84"/>
                    <a:pt x="816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2"/>
            <p:cNvSpPr/>
            <p:nvPr/>
          </p:nvSpPr>
          <p:spPr>
            <a:xfrm rot="3504383">
              <a:off x="2014927" y="5064932"/>
              <a:ext cx="246104" cy="435032"/>
            </a:xfrm>
            <a:custGeom>
              <a:avLst/>
              <a:gdLst/>
              <a:ahLst/>
              <a:cxnLst/>
              <a:rect l="l" t="t" r="r" b="b"/>
              <a:pathLst>
                <a:path w="9844" h="17401" extrusionOk="0">
                  <a:moveTo>
                    <a:pt x="660" y="0"/>
                  </a:moveTo>
                  <a:cubicBezTo>
                    <a:pt x="329" y="0"/>
                    <a:pt x="0" y="341"/>
                    <a:pt x="214" y="734"/>
                  </a:cubicBezTo>
                  <a:lnTo>
                    <a:pt x="8758" y="17120"/>
                  </a:lnTo>
                  <a:cubicBezTo>
                    <a:pt x="8852" y="17318"/>
                    <a:pt x="9014" y="17401"/>
                    <a:pt x="9176" y="17401"/>
                  </a:cubicBezTo>
                  <a:cubicBezTo>
                    <a:pt x="9507" y="17401"/>
                    <a:pt x="9843" y="17060"/>
                    <a:pt x="9630" y="16667"/>
                  </a:cubicBezTo>
                  <a:lnTo>
                    <a:pt x="1085" y="281"/>
                  </a:lnTo>
                  <a:cubicBezTo>
                    <a:pt x="985" y="83"/>
                    <a:pt x="822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2"/>
            <p:cNvSpPr/>
            <p:nvPr/>
          </p:nvSpPr>
          <p:spPr>
            <a:xfrm rot="3504383">
              <a:off x="1915198" y="4972895"/>
              <a:ext cx="293705" cy="527484"/>
            </a:xfrm>
            <a:custGeom>
              <a:avLst/>
              <a:gdLst/>
              <a:ahLst/>
              <a:cxnLst/>
              <a:rect l="l" t="t" r="r" b="b"/>
              <a:pathLst>
                <a:path w="11748" h="21099" extrusionOk="0">
                  <a:moveTo>
                    <a:pt x="661" y="1"/>
                  </a:moveTo>
                  <a:cubicBezTo>
                    <a:pt x="332" y="1"/>
                    <a:pt x="1" y="336"/>
                    <a:pt x="213" y="738"/>
                  </a:cubicBezTo>
                  <a:lnTo>
                    <a:pt x="10684" y="20843"/>
                  </a:lnTo>
                  <a:cubicBezTo>
                    <a:pt x="10788" y="21023"/>
                    <a:pt x="10947" y="21098"/>
                    <a:pt x="11104" y="21098"/>
                  </a:cubicBezTo>
                  <a:cubicBezTo>
                    <a:pt x="11429" y="21098"/>
                    <a:pt x="11748" y="20775"/>
                    <a:pt x="11556" y="20391"/>
                  </a:cubicBezTo>
                  <a:lnTo>
                    <a:pt x="1084" y="286"/>
                  </a:lnTo>
                  <a:cubicBezTo>
                    <a:pt x="989" y="84"/>
                    <a:pt x="825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2"/>
            <p:cNvSpPr/>
            <p:nvPr/>
          </p:nvSpPr>
          <p:spPr>
            <a:xfrm rot="3504383">
              <a:off x="1823402" y="4896076"/>
              <a:ext cx="326131" cy="589810"/>
            </a:xfrm>
            <a:custGeom>
              <a:avLst/>
              <a:gdLst/>
              <a:ahLst/>
              <a:cxnLst/>
              <a:rect l="l" t="t" r="r" b="b"/>
              <a:pathLst>
                <a:path w="13045" h="23592" extrusionOk="0">
                  <a:moveTo>
                    <a:pt x="660" y="1"/>
                  </a:moveTo>
                  <a:cubicBezTo>
                    <a:pt x="329" y="1"/>
                    <a:pt x="1" y="341"/>
                    <a:pt x="214" y="735"/>
                  </a:cubicBezTo>
                  <a:lnTo>
                    <a:pt x="11993" y="23336"/>
                  </a:lnTo>
                  <a:cubicBezTo>
                    <a:pt x="12091" y="23516"/>
                    <a:pt x="12246" y="23591"/>
                    <a:pt x="12401" y="23591"/>
                  </a:cubicBezTo>
                  <a:cubicBezTo>
                    <a:pt x="12722" y="23591"/>
                    <a:pt x="13045" y="23268"/>
                    <a:pt x="12864" y="22884"/>
                  </a:cubicBezTo>
                  <a:lnTo>
                    <a:pt x="1085" y="282"/>
                  </a:lnTo>
                  <a:cubicBezTo>
                    <a:pt x="986" y="83"/>
                    <a:pt x="823" y="1"/>
                    <a:pt x="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2"/>
            <p:cNvSpPr/>
            <p:nvPr/>
          </p:nvSpPr>
          <p:spPr>
            <a:xfrm rot="3504383">
              <a:off x="1734978" y="4827723"/>
              <a:ext cx="351106" cy="637161"/>
            </a:xfrm>
            <a:custGeom>
              <a:avLst/>
              <a:gdLst/>
              <a:ahLst/>
              <a:cxnLst/>
              <a:rect l="l" t="t" r="r" b="b"/>
              <a:pathLst>
                <a:path w="14044" h="25486" extrusionOk="0">
                  <a:moveTo>
                    <a:pt x="662" y="1"/>
                  </a:moveTo>
                  <a:cubicBezTo>
                    <a:pt x="333" y="1"/>
                    <a:pt x="0" y="341"/>
                    <a:pt x="225" y="734"/>
                  </a:cubicBezTo>
                  <a:lnTo>
                    <a:pt x="12958" y="25213"/>
                  </a:lnTo>
                  <a:cubicBezTo>
                    <a:pt x="13057" y="25405"/>
                    <a:pt x="13220" y="25486"/>
                    <a:pt x="13382" y="25486"/>
                  </a:cubicBezTo>
                  <a:cubicBezTo>
                    <a:pt x="13713" y="25486"/>
                    <a:pt x="14044" y="25149"/>
                    <a:pt x="13830" y="24743"/>
                  </a:cubicBezTo>
                  <a:lnTo>
                    <a:pt x="1079" y="282"/>
                  </a:lnTo>
                  <a:cubicBezTo>
                    <a:pt x="986" y="83"/>
                    <a:pt x="824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2"/>
            <p:cNvSpPr/>
            <p:nvPr/>
          </p:nvSpPr>
          <p:spPr>
            <a:xfrm rot="3504383">
              <a:off x="1659028" y="4782426"/>
              <a:ext cx="351206" cy="637036"/>
            </a:xfrm>
            <a:custGeom>
              <a:avLst/>
              <a:gdLst/>
              <a:ahLst/>
              <a:cxnLst/>
              <a:rect l="l" t="t" r="r" b="b"/>
              <a:pathLst>
                <a:path w="14048" h="25481" extrusionOk="0">
                  <a:moveTo>
                    <a:pt x="654" y="1"/>
                  </a:moveTo>
                  <a:cubicBezTo>
                    <a:pt x="325" y="1"/>
                    <a:pt x="1" y="336"/>
                    <a:pt x="213" y="738"/>
                  </a:cubicBezTo>
                  <a:lnTo>
                    <a:pt x="12947" y="25200"/>
                  </a:lnTo>
                  <a:lnTo>
                    <a:pt x="12963" y="25200"/>
                  </a:lnTo>
                  <a:cubicBezTo>
                    <a:pt x="13057" y="25399"/>
                    <a:pt x="13218" y="25481"/>
                    <a:pt x="13381" y="25481"/>
                  </a:cubicBezTo>
                  <a:cubicBezTo>
                    <a:pt x="13712" y="25481"/>
                    <a:pt x="14048" y="25140"/>
                    <a:pt x="13835" y="24747"/>
                  </a:cubicBezTo>
                  <a:lnTo>
                    <a:pt x="1084" y="286"/>
                  </a:lnTo>
                  <a:cubicBezTo>
                    <a:pt x="984" y="85"/>
                    <a:pt x="818" y="1"/>
                    <a:pt x="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2"/>
            <p:cNvSpPr/>
            <p:nvPr/>
          </p:nvSpPr>
          <p:spPr>
            <a:xfrm rot="3504383">
              <a:off x="1583109" y="4736711"/>
              <a:ext cx="351106" cy="637186"/>
            </a:xfrm>
            <a:custGeom>
              <a:avLst/>
              <a:gdLst/>
              <a:ahLst/>
              <a:cxnLst/>
              <a:rect l="l" t="t" r="r" b="b"/>
              <a:pathLst>
                <a:path w="14044" h="25487" extrusionOk="0">
                  <a:moveTo>
                    <a:pt x="662" y="1"/>
                  </a:moveTo>
                  <a:cubicBezTo>
                    <a:pt x="333" y="1"/>
                    <a:pt x="0" y="341"/>
                    <a:pt x="225" y="734"/>
                  </a:cubicBezTo>
                  <a:lnTo>
                    <a:pt x="12958" y="25213"/>
                  </a:lnTo>
                  <a:cubicBezTo>
                    <a:pt x="13058" y="25406"/>
                    <a:pt x="13221" y="25486"/>
                    <a:pt x="13384" y="25486"/>
                  </a:cubicBezTo>
                  <a:cubicBezTo>
                    <a:pt x="13714" y="25486"/>
                    <a:pt x="14043" y="25153"/>
                    <a:pt x="13830" y="24760"/>
                  </a:cubicBezTo>
                  <a:lnTo>
                    <a:pt x="1079" y="282"/>
                  </a:lnTo>
                  <a:cubicBezTo>
                    <a:pt x="986" y="83"/>
                    <a:pt x="824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2"/>
            <p:cNvSpPr/>
            <p:nvPr/>
          </p:nvSpPr>
          <p:spPr>
            <a:xfrm rot="3504383">
              <a:off x="1507526" y="4691940"/>
              <a:ext cx="350381" cy="636386"/>
            </a:xfrm>
            <a:custGeom>
              <a:avLst/>
              <a:gdLst/>
              <a:ahLst/>
              <a:cxnLst/>
              <a:rect l="l" t="t" r="r" b="b"/>
              <a:pathLst>
                <a:path w="14015" h="25455" extrusionOk="0">
                  <a:moveTo>
                    <a:pt x="637" y="1"/>
                  </a:moveTo>
                  <a:cubicBezTo>
                    <a:pt x="314" y="1"/>
                    <a:pt x="0" y="326"/>
                    <a:pt x="191" y="719"/>
                  </a:cubicBezTo>
                  <a:lnTo>
                    <a:pt x="12941" y="25198"/>
                  </a:lnTo>
                  <a:lnTo>
                    <a:pt x="12941" y="25181"/>
                  </a:lnTo>
                  <a:cubicBezTo>
                    <a:pt x="13041" y="25374"/>
                    <a:pt x="13202" y="25455"/>
                    <a:pt x="13363" y="25455"/>
                  </a:cubicBezTo>
                  <a:cubicBezTo>
                    <a:pt x="13690" y="25455"/>
                    <a:pt x="14015" y="25122"/>
                    <a:pt x="13813" y="24728"/>
                  </a:cubicBezTo>
                  <a:lnTo>
                    <a:pt x="1062" y="267"/>
                  </a:lnTo>
                  <a:cubicBezTo>
                    <a:pt x="957" y="79"/>
                    <a:pt x="796" y="1"/>
                    <a:pt x="6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2"/>
            <p:cNvSpPr/>
            <p:nvPr/>
          </p:nvSpPr>
          <p:spPr>
            <a:xfrm rot="3504383">
              <a:off x="1443459" y="4669366"/>
              <a:ext cx="326806" cy="590435"/>
            </a:xfrm>
            <a:custGeom>
              <a:avLst/>
              <a:gdLst/>
              <a:ahLst/>
              <a:cxnLst/>
              <a:rect l="l" t="t" r="r" b="b"/>
              <a:pathLst>
                <a:path w="13072" h="23617" extrusionOk="0">
                  <a:moveTo>
                    <a:pt x="660" y="0"/>
                  </a:moveTo>
                  <a:cubicBezTo>
                    <a:pt x="329" y="0"/>
                    <a:pt x="0" y="341"/>
                    <a:pt x="214" y="734"/>
                  </a:cubicBezTo>
                  <a:lnTo>
                    <a:pt x="11976" y="23336"/>
                  </a:lnTo>
                  <a:cubicBezTo>
                    <a:pt x="12075" y="23534"/>
                    <a:pt x="12240" y="23617"/>
                    <a:pt x="12404" y="23617"/>
                  </a:cubicBezTo>
                  <a:cubicBezTo>
                    <a:pt x="12739" y="23617"/>
                    <a:pt x="13071" y="23276"/>
                    <a:pt x="12847" y="22883"/>
                  </a:cubicBezTo>
                  <a:lnTo>
                    <a:pt x="1085" y="281"/>
                  </a:lnTo>
                  <a:cubicBezTo>
                    <a:pt x="986" y="83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2"/>
            <p:cNvSpPr/>
            <p:nvPr/>
          </p:nvSpPr>
          <p:spPr>
            <a:xfrm rot="3504383">
              <a:off x="1383979" y="4654916"/>
              <a:ext cx="293855" cy="527859"/>
            </a:xfrm>
            <a:custGeom>
              <a:avLst/>
              <a:gdLst/>
              <a:ahLst/>
              <a:cxnLst/>
              <a:rect l="l" t="t" r="r" b="b"/>
              <a:pathLst>
                <a:path w="11754" h="21114" extrusionOk="0">
                  <a:moveTo>
                    <a:pt x="663" y="1"/>
                  </a:moveTo>
                  <a:cubicBezTo>
                    <a:pt x="333" y="1"/>
                    <a:pt x="1" y="341"/>
                    <a:pt x="225" y="734"/>
                  </a:cubicBezTo>
                  <a:lnTo>
                    <a:pt x="10697" y="20840"/>
                  </a:lnTo>
                  <a:cubicBezTo>
                    <a:pt x="10796" y="21033"/>
                    <a:pt x="10956" y="21114"/>
                    <a:pt x="11114" y="21114"/>
                  </a:cubicBezTo>
                  <a:cubicBezTo>
                    <a:pt x="11436" y="21114"/>
                    <a:pt x="11753" y="20781"/>
                    <a:pt x="11551" y="20387"/>
                  </a:cubicBezTo>
                  <a:lnTo>
                    <a:pt x="1080" y="282"/>
                  </a:lnTo>
                  <a:cubicBezTo>
                    <a:pt x="986" y="83"/>
                    <a:pt x="825" y="1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2"/>
            <p:cNvSpPr/>
            <p:nvPr/>
          </p:nvSpPr>
          <p:spPr>
            <a:xfrm rot="3504383">
              <a:off x="1332500" y="4656707"/>
              <a:ext cx="245154" cy="434407"/>
            </a:xfrm>
            <a:custGeom>
              <a:avLst/>
              <a:gdLst/>
              <a:ahLst/>
              <a:cxnLst/>
              <a:rect l="l" t="t" r="r" b="b"/>
              <a:pathLst>
                <a:path w="9806" h="17376" extrusionOk="0">
                  <a:moveTo>
                    <a:pt x="645" y="1"/>
                  </a:moveTo>
                  <a:cubicBezTo>
                    <a:pt x="320" y="1"/>
                    <a:pt x="1" y="324"/>
                    <a:pt x="193" y="708"/>
                  </a:cubicBezTo>
                  <a:lnTo>
                    <a:pt x="8721" y="17094"/>
                  </a:lnTo>
                  <a:cubicBezTo>
                    <a:pt x="8821" y="17293"/>
                    <a:pt x="8984" y="17375"/>
                    <a:pt x="9146" y="17375"/>
                  </a:cubicBezTo>
                  <a:cubicBezTo>
                    <a:pt x="9477" y="17375"/>
                    <a:pt x="9806" y="17035"/>
                    <a:pt x="9592" y="16642"/>
                  </a:cubicBezTo>
                  <a:lnTo>
                    <a:pt x="1064" y="256"/>
                  </a:lnTo>
                  <a:cubicBezTo>
                    <a:pt x="961" y="76"/>
                    <a:pt x="802" y="1"/>
                    <a:pt x="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2"/>
            <p:cNvSpPr/>
            <p:nvPr/>
          </p:nvSpPr>
          <p:spPr>
            <a:xfrm rot="3504383">
              <a:off x="1285801" y="4667444"/>
              <a:ext cx="187053" cy="322556"/>
            </a:xfrm>
            <a:custGeom>
              <a:avLst/>
              <a:gdLst/>
              <a:ahLst/>
              <a:cxnLst/>
              <a:rect l="l" t="t" r="r" b="b"/>
              <a:pathLst>
                <a:path w="7482" h="12902" extrusionOk="0">
                  <a:moveTo>
                    <a:pt x="644" y="0"/>
                  </a:moveTo>
                  <a:cubicBezTo>
                    <a:pt x="323" y="0"/>
                    <a:pt x="0" y="323"/>
                    <a:pt x="181" y="708"/>
                  </a:cubicBezTo>
                  <a:lnTo>
                    <a:pt x="6397" y="12637"/>
                  </a:lnTo>
                  <a:lnTo>
                    <a:pt x="6397" y="12620"/>
                  </a:lnTo>
                  <a:cubicBezTo>
                    <a:pt x="6491" y="12819"/>
                    <a:pt x="6652" y="12901"/>
                    <a:pt x="6815" y="12901"/>
                  </a:cubicBezTo>
                  <a:cubicBezTo>
                    <a:pt x="7145" y="12901"/>
                    <a:pt x="7482" y="12561"/>
                    <a:pt x="7268" y="12168"/>
                  </a:cubicBezTo>
                  <a:lnTo>
                    <a:pt x="1052" y="255"/>
                  </a:lnTo>
                  <a:cubicBezTo>
                    <a:pt x="954" y="75"/>
                    <a:pt x="799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2"/>
            <p:cNvSpPr/>
            <p:nvPr/>
          </p:nvSpPr>
          <p:spPr>
            <a:xfrm rot="3504383">
              <a:off x="1012227" y="4503646"/>
              <a:ext cx="187053" cy="322831"/>
            </a:xfrm>
            <a:custGeom>
              <a:avLst/>
              <a:gdLst/>
              <a:ahLst/>
              <a:cxnLst/>
              <a:rect l="l" t="t" r="r" b="b"/>
              <a:pathLst>
                <a:path w="7482" h="12913" extrusionOk="0">
                  <a:moveTo>
                    <a:pt x="638" y="1"/>
                  </a:moveTo>
                  <a:cubicBezTo>
                    <a:pt x="318" y="1"/>
                    <a:pt x="1" y="326"/>
                    <a:pt x="181" y="719"/>
                  </a:cubicBezTo>
                  <a:lnTo>
                    <a:pt x="6397" y="12632"/>
                  </a:lnTo>
                  <a:cubicBezTo>
                    <a:pt x="6491" y="12831"/>
                    <a:pt x="6652" y="12913"/>
                    <a:pt x="6814" y="12913"/>
                  </a:cubicBezTo>
                  <a:cubicBezTo>
                    <a:pt x="7145" y="12913"/>
                    <a:pt x="7481" y="12572"/>
                    <a:pt x="7268" y="12179"/>
                  </a:cubicBezTo>
                  <a:lnTo>
                    <a:pt x="1052" y="267"/>
                  </a:lnTo>
                  <a:cubicBezTo>
                    <a:pt x="953" y="79"/>
                    <a:pt x="795" y="1"/>
                    <a:pt x="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2"/>
            <p:cNvSpPr/>
            <p:nvPr/>
          </p:nvSpPr>
          <p:spPr>
            <a:xfrm rot="3504383">
              <a:off x="907227" y="4402354"/>
              <a:ext cx="245154" cy="434582"/>
            </a:xfrm>
            <a:custGeom>
              <a:avLst/>
              <a:gdLst/>
              <a:ahLst/>
              <a:cxnLst/>
              <a:rect l="l" t="t" r="r" b="b"/>
              <a:pathLst>
                <a:path w="9806" h="17383" extrusionOk="0">
                  <a:moveTo>
                    <a:pt x="644" y="0"/>
                  </a:moveTo>
                  <a:cubicBezTo>
                    <a:pt x="319" y="0"/>
                    <a:pt x="0" y="331"/>
                    <a:pt x="192" y="715"/>
                  </a:cubicBezTo>
                  <a:lnTo>
                    <a:pt x="8721" y="17101"/>
                  </a:lnTo>
                  <a:cubicBezTo>
                    <a:pt x="8820" y="17300"/>
                    <a:pt x="8983" y="17382"/>
                    <a:pt x="9146" y="17382"/>
                  </a:cubicBezTo>
                  <a:cubicBezTo>
                    <a:pt x="9477" y="17382"/>
                    <a:pt x="9805" y="17042"/>
                    <a:pt x="9592" y="16649"/>
                  </a:cubicBezTo>
                  <a:lnTo>
                    <a:pt x="1064" y="263"/>
                  </a:lnTo>
                  <a:cubicBezTo>
                    <a:pt x="960" y="77"/>
                    <a:pt x="801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2"/>
            <p:cNvSpPr/>
            <p:nvPr/>
          </p:nvSpPr>
          <p:spPr>
            <a:xfrm rot="3504383">
              <a:off x="806985" y="4309739"/>
              <a:ext cx="293755" cy="527384"/>
            </a:xfrm>
            <a:custGeom>
              <a:avLst/>
              <a:gdLst/>
              <a:ahLst/>
              <a:cxnLst/>
              <a:rect l="l" t="t" r="r" b="b"/>
              <a:pathLst>
                <a:path w="11750" h="21095" extrusionOk="0">
                  <a:moveTo>
                    <a:pt x="668" y="1"/>
                  </a:moveTo>
                  <a:cubicBezTo>
                    <a:pt x="334" y="1"/>
                    <a:pt x="1" y="341"/>
                    <a:pt x="226" y="734"/>
                  </a:cubicBezTo>
                  <a:lnTo>
                    <a:pt x="10697" y="20840"/>
                  </a:lnTo>
                  <a:cubicBezTo>
                    <a:pt x="10795" y="21020"/>
                    <a:pt x="10950" y="21095"/>
                    <a:pt x="11105" y="21095"/>
                  </a:cubicBezTo>
                  <a:cubicBezTo>
                    <a:pt x="11427" y="21095"/>
                    <a:pt x="11749" y="20772"/>
                    <a:pt x="11568" y="20387"/>
                  </a:cubicBezTo>
                  <a:lnTo>
                    <a:pt x="1097" y="282"/>
                  </a:lnTo>
                  <a:cubicBezTo>
                    <a:pt x="997" y="83"/>
                    <a:pt x="832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 rot="3504383">
              <a:off x="715444" y="4233871"/>
              <a:ext cx="325431" cy="589185"/>
            </a:xfrm>
            <a:custGeom>
              <a:avLst/>
              <a:gdLst/>
              <a:ahLst/>
              <a:cxnLst/>
              <a:rect l="l" t="t" r="r" b="b"/>
              <a:pathLst>
                <a:path w="13017" h="23567" extrusionOk="0">
                  <a:moveTo>
                    <a:pt x="637" y="0"/>
                  </a:moveTo>
                  <a:cubicBezTo>
                    <a:pt x="314" y="0"/>
                    <a:pt x="0" y="325"/>
                    <a:pt x="191" y="719"/>
                  </a:cubicBezTo>
                  <a:lnTo>
                    <a:pt x="11953" y="23304"/>
                  </a:lnTo>
                  <a:cubicBezTo>
                    <a:pt x="12051" y="23489"/>
                    <a:pt x="12208" y="23566"/>
                    <a:pt x="12365" y="23566"/>
                  </a:cubicBezTo>
                  <a:cubicBezTo>
                    <a:pt x="12690" y="23566"/>
                    <a:pt x="13016" y="23236"/>
                    <a:pt x="12824" y="22851"/>
                  </a:cubicBezTo>
                  <a:lnTo>
                    <a:pt x="1062" y="266"/>
                  </a:lnTo>
                  <a:cubicBezTo>
                    <a:pt x="957" y="79"/>
                    <a:pt x="796" y="0"/>
                    <a:pt x="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3504383">
              <a:off x="626546" y="4164285"/>
              <a:ext cx="351256" cy="637361"/>
            </a:xfrm>
            <a:custGeom>
              <a:avLst/>
              <a:gdLst/>
              <a:ahLst/>
              <a:cxnLst/>
              <a:rect l="l" t="t" r="r" b="b"/>
              <a:pathLst>
                <a:path w="14050" h="25494" extrusionOk="0">
                  <a:moveTo>
                    <a:pt x="668" y="0"/>
                  </a:moveTo>
                  <a:cubicBezTo>
                    <a:pt x="337" y="0"/>
                    <a:pt x="1" y="340"/>
                    <a:pt x="214" y="734"/>
                  </a:cubicBezTo>
                  <a:lnTo>
                    <a:pt x="12965" y="25212"/>
                  </a:lnTo>
                  <a:cubicBezTo>
                    <a:pt x="13058" y="25411"/>
                    <a:pt x="13220" y="25493"/>
                    <a:pt x="13382" y="25493"/>
                  </a:cubicBezTo>
                  <a:cubicBezTo>
                    <a:pt x="13713" y="25493"/>
                    <a:pt x="14049" y="25153"/>
                    <a:pt x="13836" y="24760"/>
                  </a:cubicBezTo>
                  <a:lnTo>
                    <a:pt x="1086" y="281"/>
                  </a:lnTo>
                  <a:cubicBezTo>
                    <a:pt x="992" y="82"/>
                    <a:pt x="830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3504383">
              <a:off x="551174" y="4119607"/>
              <a:ext cx="350381" cy="636386"/>
            </a:xfrm>
            <a:custGeom>
              <a:avLst/>
              <a:gdLst/>
              <a:ahLst/>
              <a:cxnLst/>
              <a:rect l="l" t="t" r="r" b="b"/>
              <a:pathLst>
                <a:path w="14015" h="25455" extrusionOk="0">
                  <a:moveTo>
                    <a:pt x="637" y="1"/>
                  </a:moveTo>
                  <a:cubicBezTo>
                    <a:pt x="314" y="1"/>
                    <a:pt x="0" y="326"/>
                    <a:pt x="191" y="720"/>
                  </a:cubicBezTo>
                  <a:lnTo>
                    <a:pt x="12941" y="25181"/>
                  </a:lnTo>
                  <a:cubicBezTo>
                    <a:pt x="13041" y="25374"/>
                    <a:pt x="13202" y="25455"/>
                    <a:pt x="13363" y="25455"/>
                  </a:cubicBezTo>
                  <a:cubicBezTo>
                    <a:pt x="13690" y="25455"/>
                    <a:pt x="14015" y="25122"/>
                    <a:pt x="13813" y="24729"/>
                  </a:cubicBezTo>
                  <a:lnTo>
                    <a:pt x="1062" y="267"/>
                  </a:lnTo>
                  <a:cubicBezTo>
                    <a:pt x="958" y="79"/>
                    <a:pt x="796" y="1"/>
                    <a:pt x="6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 rot="3504383">
              <a:off x="475396" y="4074185"/>
              <a:ext cx="350056" cy="636236"/>
            </a:xfrm>
            <a:custGeom>
              <a:avLst/>
              <a:gdLst/>
              <a:ahLst/>
              <a:cxnLst/>
              <a:rect l="l" t="t" r="r" b="b"/>
              <a:pathLst>
                <a:path w="14002" h="25449" extrusionOk="0">
                  <a:moveTo>
                    <a:pt x="645" y="0"/>
                  </a:moveTo>
                  <a:cubicBezTo>
                    <a:pt x="320" y="0"/>
                    <a:pt x="1" y="323"/>
                    <a:pt x="193" y="708"/>
                  </a:cubicBezTo>
                  <a:lnTo>
                    <a:pt x="12943" y="25186"/>
                  </a:lnTo>
                  <a:cubicBezTo>
                    <a:pt x="13036" y="25372"/>
                    <a:pt x="13191" y="25449"/>
                    <a:pt x="13347" y="25449"/>
                  </a:cubicBezTo>
                  <a:cubicBezTo>
                    <a:pt x="13671" y="25449"/>
                    <a:pt x="14001" y="25118"/>
                    <a:pt x="13798" y="24734"/>
                  </a:cubicBezTo>
                  <a:lnTo>
                    <a:pt x="1064" y="255"/>
                  </a:lnTo>
                  <a:cubicBezTo>
                    <a:pt x="961" y="75"/>
                    <a:pt x="802" y="0"/>
                    <a:pt x="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 rot="3504383">
              <a:off x="399785" y="4028749"/>
              <a:ext cx="349731" cy="636086"/>
            </a:xfrm>
            <a:custGeom>
              <a:avLst/>
              <a:gdLst/>
              <a:ahLst/>
              <a:cxnLst/>
              <a:rect l="l" t="t" r="r" b="b"/>
              <a:pathLst>
                <a:path w="13989" h="25443" extrusionOk="0">
                  <a:moveTo>
                    <a:pt x="633" y="0"/>
                  </a:moveTo>
                  <a:cubicBezTo>
                    <a:pt x="315" y="0"/>
                    <a:pt x="1" y="325"/>
                    <a:pt x="192" y="719"/>
                  </a:cubicBezTo>
                  <a:lnTo>
                    <a:pt x="12925" y="25180"/>
                  </a:lnTo>
                  <a:cubicBezTo>
                    <a:pt x="13029" y="25366"/>
                    <a:pt x="13188" y="25443"/>
                    <a:pt x="13345" y="25443"/>
                  </a:cubicBezTo>
                  <a:cubicBezTo>
                    <a:pt x="13670" y="25443"/>
                    <a:pt x="13989" y="25112"/>
                    <a:pt x="13797" y="24728"/>
                  </a:cubicBezTo>
                  <a:lnTo>
                    <a:pt x="1046" y="266"/>
                  </a:lnTo>
                  <a:cubicBezTo>
                    <a:pt x="947" y="79"/>
                    <a:pt x="790" y="0"/>
                    <a:pt x="6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3504383">
              <a:off x="335463" y="4006091"/>
              <a:ext cx="326706" cy="589985"/>
            </a:xfrm>
            <a:custGeom>
              <a:avLst/>
              <a:gdLst/>
              <a:ahLst/>
              <a:cxnLst/>
              <a:rect l="l" t="t" r="r" b="b"/>
              <a:pathLst>
                <a:path w="13068" h="23599" extrusionOk="0">
                  <a:moveTo>
                    <a:pt x="667" y="1"/>
                  </a:moveTo>
                  <a:cubicBezTo>
                    <a:pt x="337" y="1"/>
                    <a:pt x="1" y="341"/>
                    <a:pt x="214" y="734"/>
                  </a:cubicBezTo>
                  <a:lnTo>
                    <a:pt x="11992" y="23336"/>
                  </a:lnTo>
                  <a:cubicBezTo>
                    <a:pt x="12091" y="23521"/>
                    <a:pt x="12249" y="23599"/>
                    <a:pt x="12408" y="23599"/>
                  </a:cubicBezTo>
                  <a:cubicBezTo>
                    <a:pt x="12737" y="23599"/>
                    <a:pt x="13067" y="23268"/>
                    <a:pt x="12864" y="22884"/>
                  </a:cubicBezTo>
                  <a:lnTo>
                    <a:pt x="1085" y="282"/>
                  </a:lnTo>
                  <a:cubicBezTo>
                    <a:pt x="991" y="83"/>
                    <a:pt x="830" y="1"/>
                    <a:pt x="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3504383">
              <a:off x="276041" y="3991853"/>
              <a:ext cx="293755" cy="527559"/>
            </a:xfrm>
            <a:custGeom>
              <a:avLst/>
              <a:gdLst/>
              <a:ahLst/>
              <a:cxnLst/>
              <a:rect l="l" t="t" r="r" b="b"/>
              <a:pathLst>
                <a:path w="11750" h="21102" extrusionOk="0">
                  <a:moveTo>
                    <a:pt x="660" y="0"/>
                  </a:moveTo>
                  <a:cubicBezTo>
                    <a:pt x="330" y="0"/>
                    <a:pt x="1" y="341"/>
                    <a:pt x="214" y="734"/>
                  </a:cubicBezTo>
                  <a:lnTo>
                    <a:pt x="10686" y="20839"/>
                  </a:lnTo>
                  <a:cubicBezTo>
                    <a:pt x="10784" y="21025"/>
                    <a:pt x="10941" y="21102"/>
                    <a:pt x="11098" y="21102"/>
                  </a:cubicBezTo>
                  <a:cubicBezTo>
                    <a:pt x="11423" y="21102"/>
                    <a:pt x="11749" y="20771"/>
                    <a:pt x="11557" y="20387"/>
                  </a:cubicBezTo>
                  <a:lnTo>
                    <a:pt x="1086" y="281"/>
                  </a:lnTo>
                  <a:cubicBezTo>
                    <a:pt x="986" y="83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3504383">
              <a:off x="224692" y="3993408"/>
              <a:ext cx="244479" cy="434157"/>
            </a:xfrm>
            <a:custGeom>
              <a:avLst/>
              <a:gdLst/>
              <a:ahLst/>
              <a:cxnLst/>
              <a:rect l="l" t="t" r="r" b="b"/>
              <a:pathLst>
                <a:path w="9779" h="17366" extrusionOk="0">
                  <a:moveTo>
                    <a:pt x="644" y="0"/>
                  </a:moveTo>
                  <a:cubicBezTo>
                    <a:pt x="323" y="0"/>
                    <a:pt x="0" y="324"/>
                    <a:pt x="181" y="708"/>
                  </a:cubicBezTo>
                  <a:lnTo>
                    <a:pt x="8726" y="17110"/>
                  </a:lnTo>
                  <a:cubicBezTo>
                    <a:pt x="8824" y="17290"/>
                    <a:pt x="8979" y="17366"/>
                    <a:pt x="9134" y="17366"/>
                  </a:cubicBezTo>
                  <a:cubicBezTo>
                    <a:pt x="9456" y="17366"/>
                    <a:pt x="9778" y="17042"/>
                    <a:pt x="9597" y="16658"/>
                  </a:cubicBezTo>
                  <a:lnTo>
                    <a:pt x="1052" y="255"/>
                  </a:lnTo>
                  <a:cubicBezTo>
                    <a:pt x="954" y="76"/>
                    <a:pt x="799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 rot="3504383">
              <a:off x="177770" y="4003737"/>
              <a:ext cx="186678" cy="322506"/>
            </a:xfrm>
            <a:custGeom>
              <a:avLst/>
              <a:gdLst/>
              <a:ahLst/>
              <a:cxnLst/>
              <a:rect l="l" t="t" r="r" b="b"/>
              <a:pathLst>
                <a:path w="7467" h="12900" extrusionOk="0">
                  <a:moveTo>
                    <a:pt x="652" y="0"/>
                  </a:moveTo>
                  <a:cubicBezTo>
                    <a:pt x="323" y="0"/>
                    <a:pt x="1" y="331"/>
                    <a:pt x="204" y="715"/>
                  </a:cubicBezTo>
                  <a:lnTo>
                    <a:pt x="6403" y="12644"/>
                  </a:lnTo>
                  <a:cubicBezTo>
                    <a:pt x="6507" y="12824"/>
                    <a:pt x="6665" y="12899"/>
                    <a:pt x="6822" y="12899"/>
                  </a:cubicBezTo>
                  <a:cubicBezTo>
                    <a:pt x="7148" y="12899"/>
                    <a:pt x="7466" y="12576"/>
                    <a:pt x="7274" y="12192"/>
                  </a:cubicBezTo>
                  <a:lnTo>
                    <a:pt x="1075" y="263"/>
                  </a:lnTo>
                  <a:cubicBezTo>
                    <a:pt x="971" y="77"/>
                    <a:pt x="811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3504383">
              <a:off x="-92805" y="3842306"/>
              <a:ext cx="187028" cy="322831"/>
            </a:xfrm>
            <a:custGeom>
              <a:avLst/>
              <a:gdLst/>
              <a:ahLst/>
              <a:cxnLst/>
              <a:rect l="l" t="t" r="r" b="b"/>
              <a:pathLst>
                <a:path w="7481" h="12913" extrusionOk="0">
                  <a:moveTo>
                    <a:pt x="637" y="0"/>
                  </a:moveTo>
                  <a:cubicBezTo>
                    <a:pt x="318" y="0"/>
                    <a:pt x="0" y="325"/>
                    <a:pt x="180" y="719"/>
                  </a:cubicBezTo>
                  <a:lnTo>
                    <a:pt x="6396" y="12631"/>
                  </a:lnTo>
                  <a:cubicBezTo>
                    <a:pt x="6490" y="12830"/>
                    <a:pt x="6651" y="12912"/>
                    <a:pt x="6814" y="12912"/>
                  </a:cubicBezTo>
                  <a:cubicBezTo>
                    <a:pt x="7144" y="12912"/>
                    <a:pt x="7480" y="12572"/>
                    <a:pt x="7267" y="12179"/>
                  </a:cubicBezTo>
                  <a:lnTo>
                    <a:pt x="1051" y="266"/>
                  </a:lnTo>
                  <a:cubicBezTo>
                    <a:pt x="952" y="79"/>
                    <a:pt x="794" y="0"/>
                    <a:pt x="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3504383">
              <a:off x="-197479" y="3740885"/>
              <a:ext cx="244329" cy="433932"/>
            </a:xfrm>
            <a:custGeom>
              <a:avLst/>
              <a:gdLst/>
              <a:ahLst/>
              <a:cxnLst/>
              <a:rect l="l" t="t" r="r" b="b"/>
              <a:pathLst>
                <a:path w="9773" h="17357" extrusionOk="0">
                  <a:moveTo>
                    <a:pt x="640" y="1"/>
                  </a:moveTo>
                  <a:cubicBezTo>
                    <a:pt x="319" y="1"/>
                    <a:pt x="1" y="324"/>
                    <a:pt x="193" y="708"/>
                  </a:cubicBezTo>
                  <a:lnTo>
                    <a:pt x="8721" y="17094"/>
                  </a:lnTo>
                  <a:cubicBezTo>
                    <a:pt x="8819" y="17280"/>
                    <a:pt x="8974" y="17357"/>
                    <a:pt x="9129" y="17357"/>
                  </a:cubicBezTo>
                  <a:cubicBezTo>
                    <a:pt x="9451" y="17357"/>
                    <a:pt x="9773" y="17026"/>
                    <a:pt x="9592" y="16642"/>
                  </a:cubicBezTo>
                  <a:lnTo>
                    <a:pt x="1047" y="256"/>
                  </a:lnTo>
                  <a:cubicBezTo>
                    <a:pt x="949" y="76"/>
                    <a:pt x="794" y="1"/>
                    <a:pt x="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3504383">
              <a:off x="-298188" y="3649432"/>
              <a:ext cx="293755" cy="527384"/>
            </a:xfrm>
            <a:custGeom>
              <a:avLst/>
              <a:gdLst/>
              <a:ahLst/>
              <a:cxnLst/>
              <a:rect l="l" t="t" r="r" b="b"/>
              <a:pathLst>
                <a:path w="11750" h="21095" extrusionOk="0">
                  <a:moveTo>
                    <a:pt x="645" y="0"/>
                  </a:moveTo>
                  <a:cubicBezTo>
                    <a:pt x="319" y="0"/>
                    <a:pt x="1" y="323"/>
                    <a:pt x="193" y="708"/>
                  </a:cubicBezTo>
                  <a:lnTo>
                    <a:pt x="10664" y="20813"/>
                  </a:lnTo>
                  <a:cubicBezTo>
                    <a:pt x="10758" y="21012"/>
                    <a:pt x="10920" y="21094"/>
                    <a:pt x="11082" y="21094"/>
                  </a:cubicBezTo>
                  <a:cubicBezTo>
                    <a:pt x="11413" y="21094"/>
                    <a:pt x="11749" y="20754"/>
                    <a:pt x="11536" y="20361"/>
                  </a:cubicBezTo>
                  <a:lnTo>
                    <a:pt x="1064" y="255"/>
                  </a:lnTo>
                  <a:cubicBezTo>
                    <a:pt x="960" y="75"/>
                    <a:pt x="802" y="0"/>
                    <a:pt x="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3504383">
              <a:off x="-390583" y="3572344"/>
              <a:ext cx="326556" cy="589960"/>
            </a:xfrm>
            <a:custGeom>
              <a:avLst/>
              <a:gdLst/>
              <a:ahLst/>
              <a:cxnLst/>
              <a:rect l="l" t="t" r="r" b="b"/>
              <a:pathLst>
                <a:path w="13062" h="23598" extrusionOk="0">
                  <a:moveTo>
                    <a:pt x="656" y="1"/>
                  </a:moveTo>
                  <a:cubicBezTo>
                    <a:pt x="328" y="1"/>
                    <a:pt x="0" y="336"/>
                    <a:pt x="215" y="732"/>
                  </a:cubicBezTo>
                  <a:lnTo>
                    <a:pt x="11977" y="23317"/>
                  </a:lnTo>
                  <a:cubicBezTo>
                    <a:pt x="12071" y="23516"/>
                    <a:pt x="12232" y="23598"/>
                    <a:pt x="12395" y="23598"/>
                  </a:cubicBezTo>
                  <a:cubicBezTo>
                    <a:pt x="12725" y="23598"/>
                    <a:pt x="13062" y="23258"/>
                    <a:pt x="12848" y="22864"/>
                  </a:cubicBezTo>
                  <a:lnTo>
                    <a:pt x="1070" y="263"/>
                  </a:lnTo>
                  <a:cubicBezTo>
                    <a:pt x="972" y="78"/>
                    <a:pt x="814" y="1"/>
                    <a:pt x="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3504383">
              <a:off x="-478049" y="3503354"/>
              <a:ext cx="349881" cy="636486"/>
            </a:xfrm>
            <a:custGeom>
              <a:avLst/>
              <a:gdLst/>
              <a:ahLst/>
              <a:cxnLst/>
              <a:rect l="l" t="t" r="r" b="b"/>
              <a:pathLst>
                <a:path w="13995" h="25459" extrusionOk="0">
                  <a:moveTo>
                    <a:pt x="644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2943" y="25186"/>
                  </a:lnTo>
                  <a:lnTo>
                    <a:pt x="12943" y="25203"/>
                  </a:lnTo>
                  <a:cubicBezTo>
                    <a:pt x="13041" y="25383"/>
                    <a:pt x="13196" y="25458"/>
                    <a:pt x="13351" y="25458"/>
                  </a:cubicBezTo>
                  <a:cubicBezTo>
                    <a:pt x="13672" y="25458"/>
                    <a:pt x="13995" y="25135"/>
                    <a:pt x="13814" y="24751"/>
                  </a:cubicBezTo>
                  <a:lnTo>
                    <a:pt x="1064" y="256"/>
                  </a:lnTo>
                  <a:cubicBezTo>
                    <a:pt x="960" y="76"/>
                    <a:pt x="802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 rot="3504383">
              <a:off x="-553838" y="3458191"/>
              <a:ext cx="349756" cy="636061"/>
            </a:xfrm>
            <a:custGeom>
              <a:avLst/>
              <a:gdLst/>
              <a:ahLst/>
              <a:cxnLst/>
              <a:rect l="l" t="t" r="r" b="b"/>
              <a:pathLst>
                <a:path w="13990" h="25442" extrusionOk="0">
                  <a:moveTo>
                    <a:pt x="639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2943" y="25186"/>
                  </a:lnTo>
                  <a:lnTo>
                    <a:pt x="12926" y="25186"/>
                  </a:lnTo>
                  <a:cubicBezTo>
                    <a:pt x="13029" y="25366"/>
                    <a:pt x="13188" y="25441"/>
                    <a:pt x="13345" y="25441"/>
                  </a:cubicBezTo>
                  <a:cubicBezTo>
                    <a:pt x="13671" y="25441"/>
                    <a:pt x="13989" y="25118"/>
                    <a:pt x="13797" y="24734"/>
                  </a:cubicBezTo>
                  <a:lnTo>
                    <a:pt x="1047" y="256"/>
                  </a:lnTo>
                  <a:cubicBezTo>
                    <a:pt x="949" y="76"/>
                    <a:pt x="79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3504383">
              <a:off x="2383500" y="5324239"/>
              <a:ext cx="187053" cy="322981"/>
            </a:xfrm>
            <a:custGeom>
              <a:avLst/>
              <a:gdLst/>
              <a:ahLst/>
              <a:cxnLst/>
              <a:rect l="l" t="t" r="r" b="b"/>
              <a:pathLst>
                <a:path w="7482" h="12919" extrusionOk="0">
                  <a:moveTo>
                    <a:pt x="644" y="1"/>
                  </a:moveTo>
                  <a:cubicBezTo>
                    <a:pt x="323" y="1"/>
                    <a:pt x="0" y="324"/>
                    <a:pt x="181" y="708"/>
                  </a:cubicBezTo>
                  <a:lnTo>
                    <a:pt x="6397" y="12637"/>
                  </a:lnTo>
                  <a:cubicBezTo>
                    <a:pt x="6491" y="12836"/>
                    <a:pt x="6652" y="12918"/>
                    <a:pt x="6815" y="12918"/>
                  </a:cubicBezTo>
                  <a:cubicBezTo>
                    <a:pt x="7146" y="12918"/>
                    <a:pt x="7482" y="12578"/>
                    <a:pt x="7269" y="12185"/>
                  </a:cubicBezTo>
                  <a:lnTo>
                    <a:pt x="1053" y="256"/>
                  </a:lnTo>
                  <a:cubicBezTo>
                    <a:pt x="954" y="76"/>
                    <a:pt x="799" y="1"/>
                    <a:pt x="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3504383">
              <a:off x="2429994" y="5313356"/>
              <a:ext cx="245979" cy="434607"/>
            </a:xfrm>
            <a:custGeom>
              <a:avLst/>
              <a:gdLst/>
              <a:ahLst/>
              <a:cxnLst/>
              <a:rect l="l" t="t" r="r" b="b"/>
              <a:pathLst>
                <a:path w="9839" h="17384" extrusionOk="0">
                  <a:moveTo>
                    <a:pt x="660" y="0"/>
                  </a:moveTo>
                  <a:cubicBezTo>
                    <a:pt x="330" y="0"/>
                    <a:pt x="1" y="340"/>
                    <a:pt x="214" y="734"/>
                  </a:cubicBezTo>
                  <a:lnTo>
                    <a:pt x="8742" y="17119"/>
                  </a:lnTo>
                  <a:lnTo>
                    <a:pt x="8742" y="17103"/>
                  </a:lnTo>
                  <a:cubicBezTo>
                    <a:pt x="8842" y="17302"/>
                    <a:pt x="9007" y="17384"/>
                    <a:pt x="9171" y="17384"/>
                  </a:cubicBezTo>
                  <a:cubicBezTo>
                    <a:pt x="9506" y="17384"/>
                    <a:pt x="9838" y="17043"/>
                    <a:pt x="9614" y="16650"/>
                  </a:cubicBezTo>
                  <a:lnTo>
                    <a:pt x="1086" y="281"/>
                  </a:lnTo>
                  <a:cubicBezTo>
                    <a:pt x="986" y="82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3504383">
              <a:off x="2481948" y="5312929"/>
              <a:ext cx="293730" cy="527384"/>
            </a:xfrm>
            <a:custGeom>
              <a:avLst/>
              <a:gdLst/>
              <a:ahLst/>
              <a:cxnLst/>
              <a:rect l="l" t="t" r="r" b="b"/>
              <a:pathLst>
                <a:path w="11749" h="21095" extrusionOk="0">
                  <a:moveTo>
                    <a:pt x="644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0664" y="20813"/>
                  </a:lnTo>
                  <a:cubicBezTo>
                    <a:pt x="10758" y="21012"/>
                    <a:pt x="10919" y="21094"/>
                    <a:pt x="11082" y="21094"/>
                  </a:cubicBezTo>
                  <a:cubicBezTo>
                    <a:pt x="11412" y="21094"/>
                    <a:pt x="11749" y="20754"/>
                    <a:pt x="11535" y="20361"/>
                  </a:cubicBezTo>
                  <a:lnTo>
                    <a:pt x="1064" y="256"/>
                  </a:lnTo>
                  <a:cubicBezTo>
                    <a:pt x="960" y="76"/>
                    <a:pt x="801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3504383">
              <a:off x="2541452" y="5326975"/>
              <a:ext cx="326281" cy="589810"/>
            </a:xfrm>
            <a:custGeom>
              <a:avLst/>
              <a:gdLst/>
              <a:ahLst/>
              <a:cxnLst/>
              <a:rect l="l" t="t" r="r" b="b"/>
              <a:pathLst>
                <a:path w="13051" h="23592" extrusionOk="0">
                  <a:moveTo>
                    <a:pt x="653" y="1"/>
                  </a:moveTo>
                  <a:cubicBezTo>
                    <a:pt x="327" y="1"/>
                    <a:pt x="1" y="324"/>
                    <a:pt x="193" y="708"/>
                  </a:cubicBezTo>
                  <a:lnTo>
                    <a:pt x="11972" y="23310"/>
                  </a:lnTo>
                  <a:cubicBezTo>
                    <a:pt x="12066" y="23509"/>
                    <a:pt x="12227" y="23591"/>
                    <a:pt x="12389" y="23591"/>
                  </a:cubicBezTo>
                  <a:cubicBezTo>
                    <a:pt x="12718" y="23591"/>
                    <a:pt x="13051" y="23251"/>
                    <a:pt x="12826" y="22858"/>
                  </a:cubicBezTo>
                  <a:lnTo>
                    <a:pt x="1064" y="256"/>
                  </a:lnTo>
                  <a:cubicBezTo>
                    <a:pt x="966" y="76"/>
                    <a:pt x="810" y="1"/>
                    <a:pt x="6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3504383">
              <a:off x="2604961" y="5348405"/>
              <a:ext cx="351256" cy="636936"/>
            </a:xfrm>
            <a:custGeom>
              <a:avLst/>
              <a:gdLst/>
              <a:ahLst/>
              <a:cxnLst/>
              <a:rect l="l" t="t" r="r" b="b"/>
              <a:pathLst>
                <a:path w="14050" h="25477" extrusionOk="0">
                  <a:moveTo>
                    <a:pt x="668" y="0"/>
                  </a:moveTo>
                  <a:cubicBezTo>
                    <a:pt x="337" y="0"/>
                    <a:pt x="1" y="341"/>
                    <a:pt x="214" y="734"/>
                  </a:cubicBezTo>
                  <a:lnTo>
                    <a:pt x="12965" y="25195"/>
                  </a:lnTo>
                  <a:cubicBezTo>
                    <a:pt x="13059" y="25394"/>
                    <a:pt x="13220" y="25476"/>
                    <a:pt x="13382" y="25476"/>
                  </a:cubicBezTo>
                  <a:cubicBezTo>
                    <a:pt x="13713" y="25476"/>
                    <a:pt x="14049" y="25136"/>
                    <a:pt x="13836" y="24743"/>
                  </a:cubicBezTo>
                  <a:lnTo>
                    <a:pt x="1086" y="281"/>
                  </a:lnTo>
                  <a:cubicBezTo>
                    <a:pt x="992" y="82"/>
                    <a:pt x="830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3504383">
              <a:off x="2680893" y="5393579"/>
              <a:ext cx="351106" cy="637361"/>
            </a:xfrm>
            <a:custGeom>
              <a:avLst/>
              <a:gdLst/>
              <a:ahLst/>
              <a:cxnLst/>
              <a:rect l="l" t="t" r="r" b="b"/>
              <a:pathLst>
                <a:path w="14044" h="25494" extrusionOk="0">
                  <a:moveTo>
                    <a:pt x="663" y="0"/>
                  </a:moveTo>
                  <a:cubicBezTo>
                    <a:pt x="333" y="0"/>
                    <a:pt x="1" y="341"/>
                    <a:pt x="225" y="734"/>
                  </a:cubicBezTo>
                  <a:lnTo>
                    <a:pt x="12959" y="25212"/>
                  </a:lnTo>
                  <a:cubicBezTo>
                    <a:pt x="13058" y="25411"/>
                    <a:pt x="13221" y="25493"/>
                    <a:pt x="13384" y="25493"/>
                  </a:cubicBezTo>
                  <a:cubicBezTo>
                    <a:pt x="13715" y="25493"/>
                    <a:pt x="14043" y="25153"/>
                    <a:pt x="13830" y="24760"/>
                  </a:cubicBezTo>
                  <a:lnTo>
                    <a:pt x="1080" y="281"/>
                  </a:lnTo>
                  <a:cubicBezTo>
                    <a:pt x="986" y="83"/>
                    <a:pt x="825" y="0"/>
                    <a:pt x="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3504383">
              <a:off x="1172190" y="4687378"/>
              <a:ext cx="131827" cy="109102"/>
            </a:xfrm>
            <a:custGeom>
              <a:avLst/>
              <a:gdLst/>
              <a:ahLst/>
              <a:cxnLst/>
              <a:rect l="l" t="t" r="r" b="b"/>
              <a:pathLst>
                <a:path w="5273" h="4364" extrusionOk="0">
                  <a:moveTo>
                    <a:pt x="2766" y="0"/>
                  </a:moveTo>
                  <a:cubicBezTo>
                    <a:pt x="2406" y="0"/>
                    <a:pt x="2034" y="93"/>
                    <a:pt x="1676" y="298"/>
                  </a:cubicBezTo>
                  <a:cubicBezTo>
                    <a:pt x="0" y="1270"/>
                    <a:pt x="318" y="3783"/>
                    <a:pt x="2195" y="4286"/>
                  </a:cubicBezTo>
                  <a:cubicBezTo>
                    <a:pt x="2387" y="4339"/>
                    <a:pt x="2579" y="4364"/>
                    <a:pt x="2769" y="4364"/>
                  </a:cubicBezTo>
                  <a:cubicBezTo>
                    <a:pt x="3726" y="4364"/>
                    <a:pt x="4610" y="3726"/>
                    <a:pt x="4876" y="2761"/>
                  </a:cubicBezTo>
                  <a:cubicBezTo>
                    <a:pt x="5272" y="1282"/>
                    <a:pt x="4106" y="0"/>
                    <a:pt x="2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22"/>
            <p:cNvGrpSpPr/>
            <p:nvPr/>
          </p:nvGrpSpPr>
          <p:grpSpPr>
            <a:xfrm>
              <a:off x="-360684" y="2755466"/>
              <a:ext cx="3204205" cy="3984550"/>
              <a:chOff x="-360684" y="2755466"/>
              <a:chExt cx="3204205" cy="3984550"/>
            </a:xfrm>
          </p:grpSpPr>
          <p:sp>
            <p:nvSpPr>
              <p:cNvPr id="594" name="Google Shape;594;p22"/>
              <p:cNvSpPr/>
              <p:nvPr/>
            </p:nvSpPr>
            <p:spPr>
              <a:xfrm rot="3504383">
                <a:off x="-659952" y="4036303"/>
                <a:ext cx="3802741" cy="1422875"/>
              </a:xfrm>
              <a:custGeom>
                <a:avLst/>
                <a:gdLst/>
                <a:ahLst/>
                <a:cxnLst/>
                <a:rect l="l" t="t" r="r" b="b"/>
                <a:pathLst>
                  <a:path w="152107" h="56914" extrusionOk="0">
                    <a:moveTo>
                      <a:pt x="105131" y="1"/>
                    </a:moveTo>
                    <a:cubicBezTo>
                      <a:pt x="101027" y="1"/>
                      <a:pt x="96660" y="922"/>
                      <a:pt x="91883" y="3410"/>
                    </a:cubicBezTo>
                    <a:cubicBezTo>
                      <a:pt x="80155" y="9508"/>
                      <a:pt x="77591" y="19025"/>
                      <a:pt x="75111" y="28240"/>
                    </a:cubicBezTo>
                    <a:cubicBezTo>
                      <a:pt x="72615" y="37488"/>
                      <a:pt x="70253" y="46234"/>
                      <a:pt x="59161" y="52014"/>
                    </a:cubicBezTo>
                    <a:cubicBezTo>
                      <a:pt x="54656" y="54366"/>
                      <a:pt x="50572" y="55248"/>
                      <a:pt x="46705" y="55248"/>
                    </a:cubicBezTo>
                    <a:cubicBezTo>
                      <a:pt x="41067" y="55248"/>
                      <a:pt x="35891" y="53373"/>
                      <a:pt x="30544" y="51445"/>
                    </a:cubicBezTo>
                    <a:cubicBezTo>
                      <a:pt x="25224" y="49516"/>
                      <a:pt x="19798" y="47551"/>
                      <a:pt x="13814" y="47551"/>
                    </a:cubicBezTo>
                    <a:cubicBezTo>
                      <a:pt x="9715" y="47551"/>
                      <a:pt x="5355" y="48473"/>
                      <a:pt x="587" y="50959"/>
                    </a:cubicBezTo>
                    <a:cubicBezTo>
                      <a:pt x="168" y="51177"/>
                      <a:pt x="0" y="51679"/>
                      <a:pt x="218" y="52098"/>
                    </a:cubicBezTo>
                    <a:cubicBezTo>
                      <a:pt x="371" y="52380"/>
                      <a:pt x="663" y="52546"/>
                      <a:pt x="968" y="52546"/>
                    </a:cubicBezTo>
                    <a:cubicBezTo>
                      <a:pt x="1099" y="52546"/>
                      <a:pt x="1232" y="52515"/>
                      <a:pt x="1358" y="52450"/>
                    </a:cubicBezTo>
                    <a:cubicBezTo>
                      <a:pt x="5875" y="50096"/>
                      <a:pt x="9965" y="49212"/>
                      <a:pt x="13835" y="49212"/>
                    </a:cubicBezTo>
                    <a:cubicBezTo>
                      <a:pt x="19466" y="49212"/>
                      <a:pt x="24632" y="51083"/>
                      <a:pt x="29975" y="53020"/>
                    </a:cubicBezTo>
                    <a:cubicBezTo>
                      <a:pt x="35294" y="54949"/>
                      <a:pt x="40720" y="56913"/>
                      <a:pt x="46705" y="56913"/>
                    </a:cubicBezTo>
                    <a:cubicBezTo>
                      <a:pt x="50803" y="56913"/>
                      <a:pt x="55164" y="55991"/>
                      <a:pt x="59932" y="53506"/>
                    </a:cubicBezTo>
                    <a:cubicBezTo>
                      <a:pt x="71677" y="47390"/>
                      <a:pt x="74240" y="37874"/>
                      <a:pt x="76720" y="28675"/>
                    </a:cubicBezTo>
                    <a:cubicBezTo>
                      <a:pt x="79216" y="19410"/>
                      <a:pt x="81562" y="10664"/>
                      <a:pt x="92670" y="4901"/>
                    </a:cubicBezTo>
                    <a:cubicBezTo>
                      <a:pt x="97190" y="2552"/>
                      <a:pt x="101282" y="1670"/>
                      <a:pt x="105154" y="1670"/>
                    </a:cubicBezTo>
                    <a:cubicBezTo>
                      <a:pt x="110782" y="1670"/>
                      <a:pt x="115947" y="3535"/>
                      <a:pt x="121287" y="5470"/>
                    </a:cubicBezTo>
                    <a:cubicBezTo>
                      <a:pt x="126611" y="7391"/>
                      <a:pt x="132042" y="9359"/>
                      <a:pt x="138035" y="9359"/>
                    </a:cubicBezTo>
                    <a:cubicBezTo>
                      <a:pt x="142132" y="9359"/>
                      <a:pt x="146492" y="8439"/>
                      <a:pt x="151261" y="5956"/>
                    </a:cubicBezTo>
                    <a:cubicBezTo>
                      <a:pt x="152107" y="5512"/>
                      <a:pt x="151653" y="4357"/>
                      <a:pt x="150885" y="4357"/>
                    </a:cubicBezTo>
                    <a:cubicBezTo>
                      <a:pt x="150756" y="4357"/>
                      <a:pt x="150617" y="4390"/>
                      <a:pt x="150474" y="4465"/>
                    </a:cubicBezTo>
                    <a:cubicBezTo>
                      <a:pt x="145969" y="6809"/>
                      <a:pt x="141885" y="7690"/>
                      <a:pt x="138019" y="7690"/>
                    </a:cubicBezTo>
                    <a:cubicBezTo>
                      <a:pt x="132381" y="7690"/>
                      <a:pt x="127204" y="5817"/>
                      <a:pt x="121857" y="3879"/>
                    </a:cubicBezTo>
                    <a:cubicBezTo>
                      <a:pt x="116539" y="1960"/>
                      <a:pt x="111115" y="1"/>
                      <a:pt x="105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5" name="Google Shape;595;p22"/>
              <p:cNvGrpSpPr/>
              <p:nvPr/>
            </p:nvGrpSpPr>
            <p:grpSpPr>
              <a:xfrm>
                <a:off x="-211186" y="3448204"/>
                <a:ext cx="2901595" cy="2592599"/>
                <a:chOff x="-211186" y="3448204"/>
                <a:chExt cx="2901595" cy="2592599"/>
              </a:xfrm>
            </p:grpSpPr>
            <p:sp>
              <p:nvSpPr>
                <p:cNvPr id="596" name="Google Shape;596;p22"/>
                <p:cNvSpPr/>
                <p:nvPr/>
              </p:nvSpPr>
              <p:spPr>
                <a:xfrm rot="3504383">
                  <a:off x="2558439" y="5909959"/>
                  <a:ext cx="112302" cy="10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58" extrusionOk="0">
                      <a:moveTo>
                        <a:pt x="2146" y="1"/>
                      </a:moveTo>
                      <a:cubicBezTo>
                        <a:pt x="2079" y="1"/>
                        <a:pt x="2012" y="5"/>
                        <a:pt x="1944" y="13"/>
                      </a:cubicBezTo>
                      <a:cubicBezTo>
                        <a:pt x="1810" y="30"/>
                        <a:pt x="1676" y="64"/>
                        <a:pt x="1542" y="97"/>
                      </a:cubicBezTo>
                      <a:cubicBezTo>
                        <a:pt x="1023" y="281"/>
                        <a:pt x="604" y="650"/>
                        <a:pt x="353" y="1136"/>
                      </a:cubicBezTo>
                      <a:cubicBezTo>
                        <a:pt x="85" y="1638"/>
                        <a:pt x="1" y="2225"/>
                        <a:pt x="152" y="2778"/>
                      </a:cubicBezTo>
                      <a:cubicBezTo>
                        <a:pt x="286" y="3347"/>
                        <a:pt x="654" y="3817"/>
                        <a:pt x="1157" y="4101"/>
                      </a:cubicBezTo>
                      <a:cubicBezTo>
                        <a:pt x="1486" y="4271"/>
                        <a:pt x="1844" y="4357"/>
                        <a:pt x="2200" y="4357"/>
                      </a:cubicBezTo>
                      <a:cubicBezTo>
                        <a:pt x="2443" y="4357"/>
                        <a:pt x="2685" y="4317"/>
                        <a:pt x="2916" y="4235"/>
                      </a:cubicBezTo>
                      <a:cubicBezTo>
                        <a:pt x="3067" y="4185"/>
                        <a:pt x="3218" y="4118"/>
                        <a:pt x="3352" y="4051"/>
                      </a:cubicBezTo>
                      <a:cubicBezTo>
                        <a:pt x="3486" y="3967"/>
                        <a:pt x="3603" y="3884"/>
                        <a:pt x="3720" y="3766"/>
                      </a:cubicBezTo>
                      <a:cubicBezTo>
                        <a:pt x="3938" y="3582"/>
                        <a:pt x="4123" y="3347"/>
                        <a:pt x="4240" y="3079"/>
                      </a:cubicBezTo>
                      <a:cubicBezTo>
                        <a:pt x="4491" y="2543"/>
                        <a:pt x="4491" y="1940"/>
                        <a:pt x="4273" y="1404"/>
                      </a:cubicBezTo>
                      <a:cubicBezTo>
                        <a:pt x="4056" y="884"/>
                        <a:pt x="3637" y="449"/>
                        <a:pt x="3117" y="214"/>
                      </a:cubicBezTo>
                      <a:cubicBezTo>
                        <a:pt x="2883" y="97"/>
                        <a:pt x="2615" y="30"/>
                        <a:pt x="2347" y="13"/>
                      </a:cubicBezTo>
                      <a:cubicBezTo>
                        <a:pt x="2280" y="5"/>
                        <a:pt x="2213" y="1"/>
                        <a:pt x="2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" name="Google Shape;597;p22"/>
                <p:cNvSpPr/>
                <p:nvPr/>
              </p:nvSpPr>
              <p:spPr>
                <a:xfrm rot="3504383">
                  <a:off x="2438930" y="5777674"/>
                  <a:ext cx="11145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59" extrusionOk="0">
                      <a:moveTo>
                        <a:pt x="2210" y="1"/>
                      </a:moveTo>
                      <a:cubicBezTo>
                        <a:pt x="1910" y="1"/>
                        <a:pt x="1608" y="69"/>
                        <a:pt x="1324" y="207"/>
                      </a:cubicBezTo>
                      <a:cubicBezTo>
                        <a:pt x="1207" y="257"/>
                        <a:pt x="1090" y="324"/>
                        <a:pt x="989" y="408"/>
                      </a:cubicBezTo>
                      <a:cubicBezTo>
                        <a:pt x="872" y="492"/>
                        <a:pt x="771" y="576"/>
                        <a:pt x="687" y="676"/>
                      </a:cubicBezTo>
                      <a:cubicBezTo>
                        <a:pt x="285" y="1078"/>
                        <a:pt x="51" y="1631"/>
                        <a:pt x="34" y="2201"/>
                      </a:cubicBezTo>
                      <a:cubicBezTo>
                        <a:pt x="1" y="2787"/>
                        <a:pt x="235" y="3340"/>
                        <a:pt x="654" y="3742"/>
                      </a:cubicBezTo>
                      <a:cubicBezTo>
                        <a:pt x="754" y="3860"/>
                        <a:pt x="872" y="3943"/>
                        <a:pt x="989" y="4027"/>
                      </a:cubicBezTo>
                      <a:cubicBezTo>
                        <a:pt x="1123" y="4094"/>
                        <a:pt x="1257" y="4161"/>
                        <a:pt x="1391" y="4211"/>
                      </a:cubicBezTo>
                      <a:cubicBezTo>
                        <a:pt x="1654" y="4311"/>
                        <a:pt x="1925" y="4358"/>
                        <a:pt x="2194" y="4358"/>
                      </a:cubicBezTo>
                      <a:cubicBezTo>
                        <a:pt x="2833" y="4358"/>
                        <a:pt x="3456" y="4087"/>
                        <a:pt x="3904" y="3592"/>
                      </a:cubicBezTo>
                      <a:cubicBezTo>
                        <a:pt x="4290" y="3156"/>
                        <a:pt x="4457" y="2570"/>
                        <a:pt x="4373" y="1983"/>
                      </a:cubicBezTo>
                      <a:cubicBezTo>
                        <a:pt x="4290" y="1413"/>
                        <a:pt x="4022" y="911"/>
                        <a:pt x="3586" y="542"/>
                      </a:cubicBezTo>
                      <a:cubicBezTo>
                        <a:pt x="3199" y="187"/>
                        <a:pt x="2708" y="1"/>
                        <a:pt x="22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" name="Google Shape;598;p22"/>
                <p:cNvSpPr/>
                <p:nvPr/>
              </p:nvSpPr>
              <p:spPr>
                <a:xfrm rot="3504383">
                  <a:off x="2356701" y="5616929"/>
                  <a:ext cx="11227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8" extrusionOk="0">
                      <a:moveTo>
                        <a:pt x="2267" y="1"/>
                      </a:moveTo>
                      <a:cubicBezTo>
                        <a:pt x="2137" y="1"/>
                        <a:pt x="2006" y="12"/>
                        <a:pt x="1877" y="36"/>
                      </a:cubicBezTo>
                      <a:cubicBezTo>
                        <a:pt x="1608" y="103"/>
                        <a:pt x="1357" y="204"/>
                        <a:pt x="1123" y="355"/>
                      </a:cubicBezTo>
                      <a:cubicBezTo>
                        <a:pt x="637" y="656"/>
                        <a:pt x="285" y="1142"/>
                        <a:pt x="151" y="1695"/>
                      </a:cubicBezTo>
                      <a:cubicBezTo>
                        <a:pt x="0" y="2265"/>
                        <a:pt x="101" y="2851"/>
                        <a:pt x="402" y="3337"/>
                      </a:cubicBezTo>
                      <a:cubicBezTo>
                        <a:pt x="570" y="3588"/>
                        <a:pt x="771" y="3806"/>
                        <a:pt x="1005" y="3974"/>
                      </a:cubicBezTo>
                      <a:cubicBezTo>
                        <a:pt x="1257" y="4141"/>
                        <a:pt x="1541" y="4258"/>
                        <a:pt x="1843" y="4325"/>
                      </a:cubicBezTo>
                      <a:cubicBezTo>
                        <a:pt x="1987" y="4353"/>
                        <a:pt x="2131" y="4367"/>
                        <a:pt x="2274" y="4367"/>
                      </a:cubicBezTo>
                      <a:cubicBezTo>
                        <a:pt x="2729" y="4367"/>
                        <a:pt x="3170" y="4228"/>
                        <a:pt x="3552" y="3974"/>
                      </a:cubicBezTo>
                      <a:cubicBezTo>
                        <a:pt x="4038" y="3638"/>
                        <a:pt x="4339" y="3119"/>
                        <a:pt x="4423" y="2549"/>
                      </a:cubicBezTo>
                      <a:cubicBezTo>
                        <a:pt x="4490" y="1980"/>
                        <a:pt x="4356" y="1393"/>
                        <a:pt x="4021" y="924"/>
                      </a:cubicBezTo>
                      <a:cubicBezTo>
                        <a:pt x="3626" y="332"/>
                        <a:pt x="2958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" name="Google Shape;599;p22"/>
                <p:cNvSpPr/>
                <p:nvPr/>
              </p:nvSpPr>
              <p:spPr>
                <a:xfrm rot="3504383">
                  <a:off x="2303578" y="5442660"/>
                  <a:ext cx="11772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5" extrusionOk="0">
                      <a:moveTo>
                        <a:pt x="2482" y="1"/>
                      </a:moveTo>
                      <a:cubicBezTo>
                        <a:pt x="1584" y="1"/>
                        <a:pt x="740" y="555"/>
                        <a:pt x="419" y="1451"/>
                      </a:cubicBezTo>
                      <a:cubicBezTo>
                        <a:pt x="0" y="2607"/>
                        <a:pt x="603" y="3863"/>
                        <a:pt x="1759" y="4249"/>
                      </a:cubicBezTo>
                      <a:cubicBezTo>
                        <a:pt x="1990" y="4326"/>
                        <a:pt x="2231" y="4365"/>
                        <a:pt x="2473" y="4365"/>
                      </a:cubicBezTo>
                      <a:cubicBezTo>
                        <a:pt x="2811" y="4365"/>
                        <a:pt x="3148" y="4288"/>
                        <a:pt x="3452" y="4132"/>
                      </a:cubicBezTo>
                      <a:cubicBezTo>
                        <a:pt x="3971" y="3880"/>
                        <a:pt x="4373" y="3411"/>
                        <a:pt x="4541" y="2858"/>
                      </a:cubicBezTo>
                      <a:cubicBezTo>
                        <a:pt x="4708" y="2305"/>
                        <a:pt x="4658" y="1702"/>
                        <a:pt x="4407" y="1199"/>
                      </a:cubicBezTo>
                      <a:cubicBezTo>
                        <a:pt x="4155" y="680"/>
                        <a:pt x="3703" y="295"/>
                        <a:pt x="3167" y="110"/>
                      </a:cubicBezTo>
                      <a:cubicBezTo>
                        <a:pt x="2940" y="36"/>
                        <a:pt x="2709" y="1"/>
                        <a:pt x="24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" name="Google Shape;600;p22"/>
                <p:cNvSpPr/>
                <p:nvPr/>
              </p:nvSpPr>
              <p:spPr>
                <a:xfrm rot="3504383">
                  <a:off x="2270606" y="5269590"/>
                  <a:ext cx="112727" cy="109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9" h="4377" extrusionOk="0">
                      <a:moveTo>
                        <a:pt x="2232" y="1"/>
                      </a:moveTo>
                      <a:cubicBezTo>
                        <a:pt x="1908" y="1"/>
                        <a:pt x="1576" y="75"/>
                        <a:pt x="1257" y="236"/>
                      </a:cubicBezTo>
                      <a:cubicBezTo>
                        <a:pt x="738" y="487"/>
                        <a:pt x="353" y="940"/>
                        <a:pt x="168" y="1509"/>
                      </a:cubicBezTo>
                      <a:cubicBezTo>
                        <a:pt x="1" y="2046"/>
                        <a:pt x="34" y="2649"/>
                        <a:pt x="302" y="3168"/>
                      </a:cubicBezTo>
                      <a:cubicBezTo>
                        <a:pt x="554" y="3671"/>
                        <a:pt x="989" y="4073"/>
                        <a:pt x="1525" y="4257"/>
                      </a:cubicBezTo>
                      <a:cubicBezTo>
                        <a:pt x="1763" y="4338"/>
                        <a:pt x="2003" y="4376"/>
                        <a:pt x="2236" y="4376"/>
                      </a:cubicBezTo>
                      <a:cubicBezTo>
                        <a:pt x="3450" y="4376"/>
                        <a:pt x="4508" y="3352"/>
                        <a:pt x="4424" y="2046"/>
                      </a:cubicBezTo>
                      <a:cubicBezTo>
                        <a:pt x="4334" y="844"/>
                        <a:pt x="3326" y="1"/>
                        <a:pt x="2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" name="Google Shape;601;p22"/>
                <p:cNvSpPr/>
                <p:nvPr/>
              </p:nvSpPr>
              <p:spPr>
                <a:xfrm rot="3504383">
                  <a:off x="2223391" y="5097035"/>
                  <a:ext cx="112277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6" extrusionOk="0">
                      <a:moveTo>
                        <a:pt x="2189" y="1"/>
                      </a:moveTo>
                      <a:cubicBezTo>
                        <a:pt x="1750" y="1"/>
                        <a:pt x="1322" y="129"/>
                        <a:pt x="955" y="373"/>
                      </a:cubicBezTo>
                      <a:cubicBezTo>
                        <a:pt x="470" y="708"/>
                        <a:pt x="151" y="1228"/>
                        <a:pt x="67" y="1797"/>
                      </a:cubicBezTo>
                      <a:cubicBezTo>
                        <a:pt x="0" y="2367"/>
                        <a:pt x="134" y="2954"/>
                        <a:pt x="453" y="3423"/>
                      </a:cubicBezTo>
                      <a:cubicBezTo>
                        <a:pt x="754" y="3875"/>
                        <a:pt x="1223" y="4210"/>
                        <a:pt x="1760" y="4327"/>
                      </a:cubicBezTo>
                      <a:cubicBezTo>
                        <a:pt x="1902" y="4353"/>
                        <a:pt x="2040" y="4365"/>
                        <a:pt x="2178" y="4365"/>
                      </a:cubicBezTo>
                      <a:cubicBezTo>
                        <a:pt x="2317" y="4365"/>
                        <a:pt x="2455" y="4353"/>
                        <a:pt x="2597" y="4327"/>
                      </a:cubicBezTo>
                      <a:cubicBezTo>
                        <a:pt x="2865" y="4277"/>
                        <a:pt x="3117" y="4177"/>
                        <a:pt x="3351" y="4043"/>
                      </a:cubicBezTo>
                      <a:cubicBezTo>
                        <a:pt x="3837" y="3741"/>
                        <a:pt x="4189" y="3255"/>
                        <a:pt x="4340" y="2702"/>
                      </a:cubicBezTo>
                      <a:cubicBezTo>
                        <a:pt x="4491" y="2133"/>
                        <a:pt x="4407" y="1546"/>
                        <a:pt x="4105" y="1044"/>
                      </a:cubicBezTo>
                      <a:cubicBezTo>
                        <a:pt x="3954" y="792"/>
                        <a:pt x="3753" y="591"/>
                        <a:pt x="3519" y="424"/>
                      </a:cubicBezTo>
                      <a:cubicBezTo>
                        <a:pt x="3268" y="239"/>
                        <a:pt x="2983" y="122"/>
                        <a:pt x="2681" y="55"/>
                      </a:cubicBezTo>
                      <a:cubicBezTo>
                        <a:pt x="2517" y="19"/>
                        <a:pt x="2352" y="1"/>
                        <a:pt x="218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" name="Google Shape;602;p22"/>
                <p:cNvSpPr/>
                <p:nvPr/>
              </p:nvSpPr>
              <p:spPr>
                <a:xfrm rot="3504383">
                  <a:off x="2144857" y="4935142"/>
                  <a:ext cx="11142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5" extrusionOk="0">
                      <a:moveTo>
                        <a:pt x="2277" y="0"/>
                      </a:moveTo>
                      <a:cubicBezTo>
                        <a:pt x="2244" y="0"/>
                        <a:pt x="2211" y="1"/>
                        <a:pt x="2178" y="3"/>
                      </a:cubicBezTo>
                      <a:cubicBezTo>
                        <a:pt x="1877" y="3"/>
                        <a:pt x="1558" y="87"/>
                        <a:pt x="1274" y="204"/>
                      </a:cubicBezTo>
                      <a:cubicBezTo>
                        <a:pt x="1005" y="338"/>
                        <a:pt x="771" y="506"/>
                        <a:pt x="570" y="740"/>
                      </a:cubicBezTo>
                      <a:cubicBezTo>
                        <a:pt x="184" y="1176"/>
                        <a:pt x="0" y="1746"/>
                        <a:pt x="67" y="2332"/>
                      </a:cubicBezTo>
                      <a:lnTo>
                        <a:pt x="67" y="2349"/>
                      </a:lnTo>
                      <a:cubicBezTo>
                        <a:pt x="168" y="3186"/>
                        <a:pt x="721" y="3907"/>
                        <a:pt x="1525" y="4225"/>
                      </a:cubicBezTo>
                      <a:cubicBezTo>
                        <a:pt x="1757" y="4318"/>
                        <a:pt x="2003" y="4364"/>
                        <a:pt x="2249" y="4364"/>
                      </a:cubicBezTo>
                      <a:cubicBezTo>
                        <a:pt x="2535" y="4364"/>
                        <a:pt x="2821" y="4301"/>
                        <a:pt x="3083" y="4175"/>
                      </a:cubicBezTo>
                      <a:cubicBezTo>
                        <a:pt x="3334" y="4074"/>
                        <a:pt x="3552" y="3924"/>
                        <a:pt x="3736" y="3723"/>
                      </a:cubicBezTo>
                      <a:cubicBezTo>
                        <a:pt x="4155" y="3320"/>
                        <a:pt x="4390" y="2784"/>
                        <a:pt x="4423" y="2215"/>
                      </a:cubicBezTo>
                      <a:cubicBezTo>
                        <a:pt x="4457" y="1628"/>
                        <a:pt x="4239" y="1059"/>
                        <a:pt x="3837" y="640"/>
                      </a:cubicBezTo>
                      <a:cubicBezTo>
                        <a:pt x="3619" y="439"/>
                        <a:pt x="3385" y="271"/>
                        <a:pt x="3100" y="154"/>
                      </a:cubicBezTo>
                      <a:cubicBezTo>
                        <a:pt x="2844" y="64"/>
                        <a:pt x="2562" y="0"/>
                        <a:pt x="22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" name="Google Shape;603;p22"/>
                <p:cNvSpPr/>
                <p:nvPr/>
              </p:nvSpPr>
              <p:spPr>
                <a:xfrm rot="3504383">
                  <a:off x="2026742" y="4800111"/>
                  <a:ext cx="112702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5" extrusionOk="0">
                      <a:moveTo>
                        <a:pt x="2301" y="0"/>
                      </a:moveTo>
                      <a:cubicBezTo>
                        <a:pt x="2074" y="0"/>
                        <a:pt x="1847" y="34"/>
                        <a:pt x="1626" y="103"/>
                      </a:cubicBezTo>
                      <a:cubicBezTo>
                        <a:pt x="1325" y="204"/>
                        <a:pt x="1056" y="355"/>
                        <a:pt x="805" y="556"/>
                      </a:cubicBezTo>
                      <a:cubicBezTo>
                        <a:pt x="587" y="740"/>
                        <a:pt x="403" y="975"/>
                        <a:pt x="286" y="1243"/>
                      </a:cubicBezTo>
                      <a:cubicBezTo>
                        <a:pt x="18" y="1779"/>
                        <a:pt x="1" y="2382"/>
                        <a:pt x="219" y="2918"/>
                      </a:cubicBezTo>
                      <a:cubicBezTo>
                        <a:pt x="437" y="3454"/>
                        <a:pt x="839" y="3890"/>
                        <a:pt x="1358" y="4141"/>
                      </a:cubicBezTo>
                      <a:cubicBezTo>
                        <a:pt x="1593" y="4259"/>
                        <a:pt x="1861" y="4326"/>
                        <a:pt x="2129" y="4359"/>
                      </a:cubicBezTo>
                      <a:cubicBezTo>
                        <a:pt x="2189" y="4363"/>
                        <a:pt x="2249" y="4365"/>
                        <a:pt x="2310" y="4365"/>
                      </a:cubicBezTo>
                      <a:cubicBezTo>
                        <a:pt x="2517" y="4365"/>
                        <a:pt x="2725" y="4340"/>
                        <a:pt x="2933" y="4275"/>
                      </a:cubicBezTo>
                      <a:cubicBezTo>
                        <a:pt x="3452" y="4108"/>
                        <a:pt x="3871" y="3739"/>
                        <a:pt x="4139" y="3270"/>
                      </a:cubicBezTo>
                      <a:cubicBezTo>
                        <a:pt x="4424" y="2767"/>
                        <a:pt x="4508" y="2181"/>
                        <a:pt x="4391" y="1628"/>
                      </a:cubicBezTo>
                      <a:cubicBezTo>
                        <a:pt x="4257" y="1058"/>
                        <a:pt x="3888" y="556"/>
                        <a:pt x="3385" y="271"/>
                      </a:cubicBezTo>
                      <a:cubicBezTo>
                        <a:pt x="3051" y="93"/>
                        <a:pt x="2677" y="0"/>
                        <a:pt x="23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" name="Google Shape;604;p22"/>
                <p:cNvSpPr/>
                <p:nvPr/>
              </p:nvSpPr>
              <p:spPr>
                <a:xfrm rot="3504383">
                  <a:off x="1880113" y="4699683"/>
                  <a:ext cx="111027" cy="108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52" extrusionOk="0">
                      <a:moveTo>
                        <a:pt x="2255" y="0"/>
                      </a:moveTo>
                      <a:cubicBezTo>
                        <a:pt x="2013" y="0"/>
                        <a:pt x="1773" y="39"/>
                        <a:pt x="1542" y="112"/>
                      </a:cubicBezTo>
                      <a:cubicBezTo>
                        <a:pt x="1392" y="179"/>
                        <a:pt x="1258" y="246"/>
                        <a:pt x="1123" y="330"/>
                      </a:cubicBezTo>
                      <a:cubicBezTo>
                        <a:pt x="855" y="481"/>
                        <a:pt x="621" y="682"/>
                        <a:pt x="437" y="933"/>
                      </a:cubicBezTo>
                      <a:cubicBezTo>
                        <a:pt x="269" y="1168"/>
                        <a:pt x="135" y="1436"/>
                        <a:pt x="68" y="1721"/>
                      </a:cubicBezTo>
                      <a:cubicBezTo>
                        <a:pt x="1" y="2006"/>
                        <a:pt x="1" y="2291"/>
                        <a:pt x="51" y="2559"/>
                      </a:cubicBezTo>
                      <a:cubicBezTo>
                        <a:pt x="101" y="2843"/>
                        <a:pt x="219" y="3111"/>
                        <a:pt x="386" y="3363"/>
                      </a:cubicBezTo>
                      <a:cubicBezTo>
                        <a:pt x="537" y="3597"/>
                        <a:pt x="755" y="3798"/>
                        <a:pt x="989" y="3949"/>
                      </a:cubicBezTo>
                      <a:cubicBezTo>
                        <a:pt x="1224" y="4117"/>
                        <a:pt x="1475" y="4217"/>
                        <a:pt x="1743" y="4284"/>
                      </a:cubicBezTo>
                      <a:cubicBezTo>
                        <a:pt x="1922" y="4329"/>
                        <a:pt x="2105" y="4351"/>
                        <a:pt x="2286" y="4351"/>
                      </a:cubicBezTo>
                      <a:cubicBezTo>
                        <a:pt x="2648" y="4351"/>
                        <a:pt x="3006" y="4262"/>
                        <a:pt x="3318" y="4083"/>
                      </a:cubicBezTo>
                      <a:cubicBezTo>
                        <a:pt x="3436" y="4016"/>
                        <a:pt x="3553" y="3932"/>
                        <a:pt x="3653" y="3832"/>
                      </a:cubicBezTo>
                      <a:cubicBezTo>
                        <a:pt x="3955" y="3564"/>
                        <a:pt x="4173" y="3212"/>
                        <a:pt x="4273" y="2810"/>
                      </a:cubicBezTo>
                      <a:cubicBezTo>
                        <a:pt x="4441" y="2257"/>
                        <a:pt x="4391" y="1671"/>
                        <a:pt x="4139" y="1151"/>
                      </a:cubicBezTo>
                      <a:cubicBezTo>
                        <a:pt x="3871" y="632"/>
                        <a:pt x="3402" y="246"/>
                        <a:pt x="2849" y="79"/>
                      </a:cubicBezTo>
                      <a:cubicBezTo>
                        <a:pt x="2653" y="26"/>
                        <a:pt x="2454" y="0"/>
                        <a:pt x="22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" name="Google Shape;605;p22"/>
                <p:cNvSpPr/>
                <p:nvPr/>
              </p:nvSpPr>
              <p:spPr>
                <a:xfrm rot="3504383">
                  <a:off x="1714130" y="4634535"/>
                  <a:ext cx="10935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4" h="4359" extrusionOk="0">
                      <a:moveTo>
                        <a:pt x="2312" y="1"/>
                      </a:moveTo>
                      <a:cubicBezTo>
                        <a:pt x="2161" y="1"/>
                        <a:pt x="2011" y="18"/>
                        <a:pt x="1877" y="34"/>
                      </a:cubicBezTo>
                      <a:cubicBezTo>
                        <a:pt x="1726" y="68"/>
                        <a:pt x="1592" y="101"/>
                        <a:pt x="1458" y="152"/>
                      </a:cubicBezTo>
                      <a:cubicBezTo>
                        <a:pt x="1156" y="269"/>
                        <a:pt x="905" y="453"/>
                        <a:pt x="670" y="671"/>
                      </a:cubicBezTo>
                      <a:cubicBezTo>
                        <a:pt x="452" y="889"/>
                        <a:pt x="285" y="1157"/>
                        <a:pt x="151" y="1442"/>
                      </a:cubicBezTo>
                      <a:cubicBezTo>
                        <a:pt x="50" y="1727"/>
                        <a:pt x="0" y="2011"/>
                        <a:pt x="0" y="2313"/>
                      </a:cubicBezTo>
                      <a:cubicBezTo>
                        <a:pt x="17" y="2899"/>
                        <a:pt x="285" y="3452"/>
                        <a:pt x="737" y="3821"/>
                      </a:cubicBezTo>
                      <a:cubicBezTo>
                        <a:pt x="1155" y="4174"/>
                        <a:pt x="1680" y="4358"/>
                        <a:pt x="2224" y="4358"/>
                      </a:cubicBezTo>
                      <a:cubicBezTo>
                        <a:pt x="2248" y="4358"/>
                        <a:pt x="2272" y="4358"/>
                        <a:pt x="2295" y="4357"/>
                      </a:cubicBezTo>
                      <a:cubicBezTo>
                        <a:pt x="2564" y="4357"/>
                        <a:pt x="2832" y="4307"/>
                        <a:pt x="3083" y="4206"/>
                      </a:cubicBezTo>
                      <a:cubicBezTo>
                        <a:pt x="3334" y="4106"/>
                        <a:pt x="3552" y="3955"/>
                        <a:pt x="3736" y="3771"/>
                      </a:cubicBezTo>
                      <a:cubicBezTo>
                        <a:pt x="3937" y="3570"/>
                        <a:pt x="4088" y="3352"/>
                        <a:pt x="4189" y="3100"/>
                      </a:cubicBezTo>
                      <a:cubicBezTo>
                        <a:pt x="4239" y="2966"/>
                        <a:pt x="4273" y="2849"/>
                        <a:pt x="4306" y="2715"/>
                      </a:cubicBezTo>
                      <a:cubicBezTo>
                        <a:pt x="4340" y="2581"/>
                        <a:pt x="4356" y="2447"/>
                        <a:pt x="4356" y="2313"/>
                      </a:cubicBezTo>
                      <a:cubicBezTo>
                        <a:pt x="4373" y="1743"/>
                        <a:pt x="4172" y="1190"/>
                        <a:pt x="3820" y="738"/>
                      </a:cubicBezTo>
                      <a:cubicBezTo>
                        <a:pt x="3435" y="286"/>
                        <a:pt x="2899" y="34"/>
                        <a:pt x="2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" name="Google Shape;606;p22"/>
                <p:cNvSpPr/>
                <p:nvPr/>
              </p:nvSpPr>
              <p:spPr>
                <a:xfrm rot="3504383">
                  <a:off x="1534317" y="4616730"/>
                  <a:ext cx="111452" cy="109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70" extrusionOk="0">
                      <a:moveTo>
                        <a:pt x="2277" y="1"/>
                      </a:moveTo>
                      <a:cubicBezTo>
                        <a:pt x="2110" y="1"/>
                        <a:pt x="1943" y="22"/>
                        <a:pt x="1776" y="66"/>
                      </a:cubicBezTo>
                      <a:cubicBezTo>
                        <a:pt x="1492" y="133"/>
                        <a:pt x="1223" y="267"/>
                        <a:pt x="989" y="435"/>
                      </a:cubicBezTo>
                      <a:cubicBezTo>
                        <a:pt x="738" y="636"/>
                        <a:pt x="537" y="870"/>
                        <a:pt x="369" y="1138"/>
                      </a:cubicBezTo>
                      <a:cubicBezTo>
                        <a:pt x="67" y="1658"/>
                        <a:pt x="0" y="2294"/>
                        <a:pt x="168" y="2881"/>
                      </a:cubicBezTo>
                      <a:cubicBezTo>
                        <a:pt x="335" y="3434"/>
                        <a:pt x="738" y="3886"/>
                        <a:pt x="1257" y="4137"/>
                      </a:cubicBezTo>
                      <a:cubicBezTo>
                        <a:pt x="1574" y="4291"/>
                        <a:pt x="1921" y="4369"/>
                        <a:pt x="2266" y="4369"/>
                      </a:cubicBezTo>
                      <a:cubicBezTo>
                        <a:pt x="2487" y="4369"/>
                        <a:pt x="2706" y="4337"/>
                        <a:pt x="2916" y="4271"/>
                      </a:cubicBezTo>
                      <a:cubicBezTo>
                        <a:pt x="3452" y="4104"/>
                        <a:pt x="3887" y="3769"/>
                        <a:pt x="4172" y="3283"/>
                      </a:cubicBezTo>
                      <a:cubicBezTo>
                        <a:pt x="4306" y="3048"/>
                        <a:pt x="4390" y="2797"/>
                        <a:pt x="4424" y="2529"/>
                      </a:cubicBezTo>
                      <a:cubicBezTo>
                        <a:pt x="4457" y="2261"/>
                        <a:pt x="4440" y="1993"/>
                        <a:pt x="4357" y="1725"/>
                      </a:cubicBezTo>
                      <a:cubicBezTo>
                        <a:pt x="4223" y="1172"/>
                        <a:pt x="3887" y="686"/>
                        <a:pt x="3418" y="351"/>
                      </a:cubicBezTo>
                      <a:cubicBezTo>
                        <a:pt x="3074" y="126"/>
                        <a:pt x="2680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" name="Google Shape;607;p22"/>
                <p:cNvSpPr/>
                <p:nvPr/>
              </p:nvSpPr>
              <p:spPr>
                <a:xfrm rot="3504383">
                  <a:off x="1353133" y="4639545"/>
                  <a:ext cx="116477" cy="109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4373" extrusionOk="0">
                      <a:moveTo>
                        <a:pt x="2435" y="1"/>
                      </a:moveTo>
                      <a:cubicBezTo>
                        <a:pt x="2127" y="1"/>
                        <a:pt x="1820" y="68"/>
                        <a:pt x="1542" y="203"/>
                      </a:cubicBezTo>
                      <a:cubicBezTo>
                        <a:pt x="1274" y="337"/>
                        <a:pt x="1039" y="504"/>
                        <a:pt x="855" y="722"/>
                      </a:cubicBezTo>
                      <a:cubicBezTo>
                        <a:pt x="654" y="940"/>
                        <a:pt x="503" y="1208"/>
                        <a:pt x="402" y="1493"/>
                      </a:cubicBezTo>
                      <a:cubicBezTo>
                        <a:pt x="0" y="2649"/>
                        <a:pt x="637" y="3922"/>
                        <a:pt x="1810" y="4274"/>
                      </a:cubicBezTo>
                      <a:cubicBezTo>
                        <a:pt x="2023" y="4341"/>
                        <a:pt x="2240" y="4373"/>
                        <a:pt x="2453" y="4373"/>
                      </a:cubicBezTo>
                      <a:cubicBezTo>
                        <a:pt x="3362" y="4373"/>
                        <a:pt x="4215" y="3796"/>
                        <a:pt x="4541" y="2900"/>
                      </a:cubicBezTo>
                      <a:cubicBezTo>
                        <a:pt x="4625" y="2632"/>
                        <a:pt x="4658" y="2347"/>
                        <a:pt x="4641" y="2063"/>
                      </a:cubicBezTo>
                      <a:cubicBezTo>
                        <a:pt x="4625" y="1795"/>
                        <a:pt x="4558" y="1527"/>
                        <a:pt x="4424" y="1275"/>
                      </a:cubicBezTo>
                      <a:cubicBezTo>
                        <a:pt x="4189" y="773"/>
                        <a:pt x="3753" y="354"/>
                        <a:pt x="3217" y="153"/>
                      </a:cubicBezTo>
                      <a:cubicBezTo>
                        <a:pt x="2968" y="52"/>
                        <a:pt x="2701" y="1"/>
                        <a:pt x="243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" name="Google Shape;608;p22"/>
                <p:cNvSpPr/>
                <p:nvPr/>
              </p:nvSpPr>
              <p:spPr>
                <a:xfrm rot="3504383">
                  <a:off x="1011154" y="4738277"/>
                  <a:ext cx="111027" cy="10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67" extrusionOk="0">
                      <a:moveTo>
                        <a:pt x="2217" y="1"/>
                      </a:moveTo>
                      <a:cubicBezTo>
                        <a:pt x="1304" y="1"/>
                        <a:pt x="448" y="568"/>
                        <a:pt x="134" y="1467"/>
                      </a:cubicBezTo>
                      <a:cubicBezTo>
                        <a:pt x="34" y="1735"/>
                        <a:pt x="0" y="2020"/>
                        <a:pt x="17" y="2305"/>
                      </a:cubicBezTo>
                      <a:cubicBezTo>
                        <a:pt x="34" y="2573"/>
                        <a:pt x="118" y="2841"/>
                        <a:pt x="235" y="3075"/>
                      </a:cubicBezTo>
                      <a:cubicBezTo>
                        <a:pt x="469" y="3595"/>
                        <a:pt x="905" y="4014"/>
                        <a:pt x="1441" y="4215"/>
                      </a:cubicBezTo>
                      <a:cubicBezTo>
                        <a:pt x="1690" y="4316"/>
                        <a:pt x="1953" y="4366"/>
                        <a:pt x="2218" y="4366"/>
                      </a:cubicBezTo>
                      <a:cubicBezTo>
                        <a:pt x="2523" y="4366"/>
                        <a:pt x="2829" y="4299"/>
                        <a:pt x="3117" y="4164"/>
                      </a:cubicBezTo>
                      <a:cubicBezTo>
                        <a:pt x="3368" y="4030"/>
                        <a:pt x="3603" y="3863"/>
                        <a:pt x="3804" y="3645"/>
                      </a:cubicBezTo>
                      <a:cubicBezTo>
                        <a:pt x="4005" y="3427"/>
                        <a:pt x="4155" y="3159"/>
                        <a:pt x="4256" y="2874"/>
                      </a:cubicBezTo>
                      <a:cubicBezTo>
                        <a:pt x="4440" y="2305"/>
                        <a:pt x="4407" y="1685"/>
                        <a:pt x="4139" y="1165"/>
                      </a:cubicBezTo>
                      <a:cubicBezTo>
                        <a:pt x="3871" y="646"/>
                        <a:pt x="3401" y="261"/>
                        <a:pt x="2849" y="93"/>
                      </a:cubicBezTo>
                      <a:cubicBezTo>
                        <a:pt x="2639" y="31"/>
                        <a:pt x="2427" y="1"/>
                        <a:pt x="22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" name="Google Shape;609;p22"/>
                <p:cNvSpPr/>
                <p:nvPr/>
              </p:nvSpPr>
              <p:spPr>
                <a:xfrm rot="3504383">
                  <a:off x="833491" y="4763634"/>
                  <a:ext cx="111427" cy="10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2" extrusionOk="0">
                      <a:moveTo>
                        <a:pt x="2191" y="1"/>
                      </a:moveTo>
                      <a:cubicBezTo>
                        <a:pt x="1971" y="1"/>
                        <a:pt x="1751" y="33"/>
                        <a:pt x="1542" y="99"/>
                      </a:cubicBezTo>
                      <a:cubicBezTo>
                        <a:pt x="1005" y="266"/>
                        <a:pt x="570" y="601"/>
                        <a:pt x="285" y="1087"/>
                      </a:cubicBezTo>
                      <a:cubicBezTo>
                        <a:pt x="151" y="1322"/>
                        <a:pt x="67" y="1573"/>
                        <a:pt x="50" y="1858"/>
                      </a:cubicBezTo>
                      <a:cubicBezTo>
                        <a:pt x="0" y="2109"/>
                        <a:pt x="34" y="2394"/>
                        <a:pt x="101" y="2645"/>
                      </a:cubicBezTo>
                      <a:cubicBezTo>
                        <a:pt x="235" y="3198"/>
                        <a:pt x="570" y="3684"/>
                        <a:pt x="1039" y="4019"/>
                      </a:cubicBezTo>
                      <a:cubicBezTo>
                        <a:pt x="1385" y="4246"/>
                        <a:pt x="1790" y="4362"/>
                        <a:pt x="2194" y="4362"/>
                      </a:cubicBezTo>
                      <a:cubicBezTo>
                        <a:pt x="2358" y="4362"/>
                        <a:pt x="2521" y="4343"/>
                        <a:pt x="2681" y="4304"/>
                      </a:cubicBezTo>
                      <a:cubicBezTo>
                        <a:pt x="2966" y="4237"/>
                        <a:pt x="3234" y="4103"/>
                        <a:pt x="3468" y="3919"/>
                      </a:cubicBezTo>
                      <a:cubicBezTo>
                        <a:pt x="3720" y="3734"/>
                        <a:pt x="3921" y="3500"/>
                        <a:pt x="4088" y="3232"/>
                      </a:cubicBezTo>
                      <a:cubicBezTo>
                        <a:pt x="4390" y="2696"/>
                        <a:pt x="4457" y="2076"/>
                        <a:pt x="4289" y="1489"/>
                      </a:cubicBezTo>
                      <a:cubicBezTo>
                        <a:pt x="4122" y="936"/>
                        <a:pt x="3720" y="467"/>
                        <a:pt x="3200" y="233"/>
                      </a:cubicBezTo>
                      <a:cubicBezTo>
                        <a:pt x="2884" y="79"/>
                        <a:pt x="2536" y="1"/>
                        <a:pt x="21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" name="Google Shape;610;p22"/>
                <p:cNvSpPr/>
                <p:nvPr/>
              </p:nvSpPr>
              <p:spPr>
                <a:xfrm rot="3504383">
                  <a:off x="655943" y="4746034"/>
                  <a:ext cx="109752" cy="10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0" h="4358" extrusionOk="0">
                      <a:moveTo>
                        <a:pt x="2144" y="0"/>
                      </a:moveTo>
                      <a:cubicBezTo>
                        <a:pt x="2122" y="0"/>
                        <a:pt x="2100" y="1"/>
                        <a:pt x="2078" y="1"/>
                      </a:cubicBezTo>
                      <a:cubicBezTo>
                        <a:pt x="1810" y="1"/>
                        <a:pt x="1542" y="68"/>
                        <a:pt x="1290" y="169"/>
                      </a:cubicBezTo>
                      <a:cubicBezTo>
                        <a:pt x="1039" y="269"/>
                        <a:pt x="821" y="420"/>
                        <a:pt x="620" y="605"/>
                      </a:cubicBezTo>
                      <a:cubicBezTo>
                        <a:pt x="436" y="789"/>
                        <a:pt x="285" y="1023"/>
                        <a:pt x="185" y="1275"/>
                      </a:cubicBezTo>
                      <a:cubicBezTo>
                        <a:pt x="134" y="1392"/>
                        <a:pt x="101" y="1526"/>
                        <a:pt x="67" y="1660"/>
                      </a:cubicBezTo>
                      <a:cubicBezTo>
                        <a:pt x="34" y="1777"/>
                        <a:pt x="17" y="1911"/>
                        <a:pt x="17" y="2045"/>
                      </a:cubicBezTo>
                      <a:cubicBezTo>
                        <a:pt x="0" y="2615"/>
                        <a:pt x="201" y="3185"/>
                        <a:pt x="570" y="3620"/>
                      </a:cubicBezTo>
                      <a:cubicBezTo>
                        <a:pt x="959" y="4093"/>
                        <a:pt x="1533" y="4358"/>
                        <a:pt x="2138" y="4358"/>
                      </a:cubicBezTo>
                      <a:cubicBezTo>
                        <a:pt x="2262" y="4358"/>
                        <a:pt x="2388" y="4347"/>
                        <a:pt x="2513" y="4324"/>
                      </a:cubicBezTo>
                      <a:cubicBezTo>
                        <a:pt x="2648" y="4307"/>
                        <a:pt x="2782" y="4257"/>
                        <a:pt x="2932" y="4207"/>
                      </a:cubicBezTo>
                      <a:cubicBezTo>
                        <a:pt x="3217" y="4089"/>
                        <a:pt x="3485" y="3922"/>
                        <a:pt x="3703" y="3704"/>
                      </a:cubicBezTo>
                      <a:cubicBezTo>
                        <a:pt x="3921" y="3470"/>
                        <a:pt x="4105" y="3201"/>
                        <a:pt x="4222" y="2917"/>
                      </a:cubicBezTo>
                      <a:cubicBezTo>
                        <a:pt x="4340" y="2649"/>
                        <a:pt x="4390" y="2347"/>
                        <a:pt x="4373" y="2062"/>
                      </a:cubicBezTo>
                      <a:cubicBezTo>
                        <a:pt x="4356" y="1476"/>
                        <a:pt x="4088" y="923"/>
                        <a:pt x="3653" y="554"/>
                      </a:cubicBezTo>
                      <a:cubicBezTo>
                        <a:pt x="3218" y="200"/>
                        <a:pt x="2690" y="0"/>
                        <a:pt x="21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" name="Google Shape;611;p22"/>
                <p:cNvSpPr/>
                <p:nvPr/>
              </p:nvSpPr>
              <p:spPr>
                <a:xfrm rot="3504383">
                  <a:off x="488367" y="4680869"/>
                  <a:ext cx="111027" cy="10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51" extrusionOk="0">
                      <a:moveTo>
                        <a:pt x="2145" y="0"/>
                      </a:moveTo>
                      <a:cubicBezTo>
                        <a:pt x="2056" y="0"/>
                        <a:pt x="1966" y="6"/>
                        <a:pt x="1877" y="17"/>
                      </a:cubicBezTo>
                      <a:cubicBezTo>
                        <a:pt x="1609" y="50"/>
                        <a:pt x="1341" y="151"/>
                        <a:pt x="1106" y="285"/>
                      </a:cubicBezTo>
                      <a:cubicBezTo>
                        <a:pt x="989" y="352"/>
                        <a:pt x="888" y="436"/>
                        <a:pt x="788" y="536"/>
                      </a:cubicBezTo>
                      <a:cubicBezTo>
                        <a:pt x="687" y="620"/>
                        <a:pt x="587" y="720"/>
                        <a:pt x="503" y="821"/>
                      </a:cubicBezTo>
                      <a:cubicBezTo>
                        <a:pt x="352" y="1039"/>
                        <a:pt x="218" y="1290"/>
                        <a:pt x="151" y="1541"/>
                      </a:cubicBezTo>
                      <a:cubicBezTo>
                        <a:pt x="0" y="2094"/>
                        <a:pt x="51" y="2681"/>
                        <a:pt x="302" y="3200"/>
                      </a:cubicBezTo>
                      <a:cubicBezTo>
                        <a:pt x="570" y="3720"/>
                        <a:pt x="1039" y="4105"/>
                        <a:pt x="1592" y="4272"/>
                      </a:cubicBezTo>
                      <a:cubicBezTo>
                        <a:pt x="1788" y="4325"/>
                        <a:pt x="1988" y="4351"/>
                        <a:pt x="2186" y="4351"/>
                      </a:cubicBezTo>
                      <a:cubicBezTo>
                        <a:pt x="2428" y="4351"/>
                        <a:pt x="2669" y="4313"/>
                        <a:pt x="2899" y="4239"/>
                      </a:cubicBezTo>
                      <a:cubicBezTo>
                        <a:pt x="3050" y="4189"/>
                        <a:pt x="3184" y="4122"/>
                        <a:pt x="3318" y="4038"/>
                      </a:cubicBezTo>
                      <a:cubicBezTo>
                        <a:pt x="3854" y="3736"/>
                        <a:pt x="4223" y="3234"/>
                        <a:pt x="4373" y="2630"/>
                      </a:cubicBezTo>
                      <a:cubicBezTo>
                        <a:pt x="4440" y="2362"/>
                        <a:pt x="4440" y="2078"/>
                        <a:pt x="4390" y="1793"/>
                      </a:cubicBezTo>
                      <a:cubicBezTo>
                        <a:pt x="4340" y="1508"/>
                        <a:pt x="4223" y="1240"/>
                        <a:pt x="4055" y="989"/>
                      </a:cubicBezTo>
                      <a:cubicBezTo>
                        <a:pt x="3888" y="754"/>
                        <a:pt x="3686" y="553"/>
                        <a:pt x="3435" y="385"/>
                      </a:cubicBezTo>
                      <a:cubicBezTo>
                        <a:pt x="3201" y="235"/>
                        <a:pt x="2949" y="134"/>
                        <a:pt x="2681" y="67"/>
                      </a:cubicBezTo>
                      <a:cubicBezTo>
                        <a:pt x="2502" y="22"/>
                        <a:pt x="2324" y="0"/>
                        <a:pt x="21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2" name="Google Shape;612;p22"/>
                <p:cNvSpPr/>
                <p:nvPr/>
              </p:nvSpPr>
              <p:spPr>
                <a:xfrm rot="3504383">
                  <a:off x="339988" y="4580224"/>
                  <a:ext cx="11270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59" extrusionOk="0">
                      <a:moveTo>
                        <a:pt x="2136" y="0"/>
                      </a:moveTo>
                      <a:cubicBezTo>
                        <a:pt x="1949" y="0"/>
                        <a:pt x="1762" y="30"/>
                        <a:pt x="1575" y="100"/>
                      </a:cubicBezTo>
                      <a:cubicBezTo>
                        <a:pt x="1056" y="251"/>
                        <a:pt x="637" y="619"/>
                        <a:pt x="369" y="1088"/>
                      </a:cubicBezTo>
                      <a:cubicBezTo>
                        <a:pt x="84" y="1591"/>
                        <a:pt x="0" y="2177"/>
                        <a:pt x="134" y="2747"/>
                      </a:cubicBezTo>
                      <a:cubicBezTo>
                        <a:pt x="252" y="3317"/>
                        <a:pt x="620" y="3803"/>
                        <a:pt x="1123" y="4087"/>
                      </a:cubicBezTo>
                      <a:cubicBezTo>
                        <a:pt x="1457" y="4265"/>
                        <a:pt x="1831" y="4358"/>
                        <a:pt x="2207" y="4358"/>
                      </a:cubicBezTo>
                      <a:cubicBezTo>
                        <a:pt x="2434" y="4358"/>
                        <a:pt x="2662" y="4324"/>
                        <a:pt x="2882" y="4255"/>
                      </a:cubicBezTo>
                      <a:cubicBezTo>
                        <a:pt x="3184" y="4154"/>
                        <a:pt x="3452" y="4004"/>
                        <a:pt x="3686" y="3803"/>
                      </a:cubicBezTo>
                      <a:cubicBezTo>
                        <a:pt x="3921" y="3618"/>
                        <a:pt x="4105" y="3384"/>
                        <a:pt x="4223" y="3116"/>
                      </a:cubicBezTo>
                      <a:cubicBezTo>
                        <a:pt x="4491" y="2579"/>
                        <a:pt x="4507" y="1976"/>
                        <a:pt x="4290" y="1440"/>
                      </a:cubicBezTo>
                      <a:cubicBezTo>
                        <a:pt x="4072" y="904"/>
                        <a:pt x="3670" y="468"/>
                        <a:pt x="3150" y="217"/>
                      </a:cubicBezTo>
                      <a:cubicBezTo>
                        <a:pt x="2916" y="100"/>
                        <a:pt x="2648" y="33"/>
                        <a:pt x="2380" y="16"/>
                      </a:cubicBezTo>
                      <a:cubicBezTo>
                        <a:pt x="2298" y="6"/>
                        <a:pt x="2217" y="0"/>
                        <a:pt x="21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" name="Google Shape;613;p22"/>
                <p:cNvSpPr/>
                <p:nvPr/>
              </p:nvSpPr>
              <p:spPr>
                <a:xfrm rot="3504383">
                  <a:off x="223185" y="4445203"/>
                  <a:ext cx="111452" cy="10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57" extrusionOk="0">
                      <a:moveTo>
                        <a:pt x="2145" y="0"/>
                      </a:moveTo>
                      <a:cubicBezTo>
                        <a:pt x="1877" y="17"/>
                        <a:pt x="1609" y="67"/>
                        <a:pt x="1374" y="184"/>
                      </a:cubicBezTo>
                      <a:cubicBezTo>
                        <a:pt x="1123" y="302"/>
                        <a:pt x="905" y="452"/>
                        <a:pt x="721" y="637"/>
                      </a:cubicBezTo>
                      <a:cubicBezTo>
                        <a:pt x="302" y="1039"/>
                        <a:pt x="67" y="1592"/>
                        <a:pt x="34" y="2161"/>
                      </a:cubicBezTo>
                      <a:cubicBezTo>
                        <a:pt x="0" y="2731"/>
                        <a:pt x="218" y="3301"/>
                        <a:pt x="620" y="3720"/>
                      </a:cubicBezTo>
                      <a:cubicBezTo>
                        <a:pt x="838" y="3921"/>
                        <a:pt x="1073" y="4088"/>
                        <a:pt x="1358" y="4189"/>
                      </a:cubicBezTo>
                      <a:cubicBezTo>
                        <a:pt x="1642" y="4306"/>
                        <a:pt x="1961" y="4356"/>
                        <a:pt x="2262" y="4356"/>
                      </a:cubicBezTo>
                      <a:cubicBezTo>
                        <a:pt x="2581" y="4356"/>
                        <a:pt x="2899" y="4273"/>
                        <a:pt x="3184" y="4138"/>
                      </a:cubicBezTo>
                      <a:cubicBezTo>
                        <a:pt x="3452" y="4021"/>
                        <a:pt x="3686" y="3854"/>
                        <a:pt x="3888" y="3619"/>
                      </a:cubicBezTo>
                      <a:cubicBezTo>
                        <a:pt x="4273" y="3183"/>
                        <a:pt x="4457" y="2614"/>
                        <a:pt x="4390" y="2027"/>
                      </a:cubicBezTo>
                      <a:cubicBezTo>
                        <a:pt x="4306" y="1458"/>
                        <a:pt x="4038" y="938"/>
                        <a:pt x="3619" y="553"/>
                      </a:cubicBezTo>
                      <a:cubicBezTo>
                        <a:pt x="3418" y="385"/>
                        <a:pt x="3184" y="235"/>
                        <a:pt x="2933" y="134"/>
                      </a:cubicBezTo>
                      <a:cubicBezTo>
                        <a:pt x="2681" y="50"/>
                        <a:pt x="2413" y="0"/>
                        <a:pt x="21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" name="Google Shape;614;p22"/>
                <p:cNvSpPr/>
                <p:nvPr/>
              </p:nvSpPr>
              <p:spPr>
                <a:xfrm rot="3504383">
                  <a:off x="143737" y="4283348"/>
                  <a:ext cx="112702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5" extrusionOk="0">
                      <a:moveTo>
                        <a:pt x="2321" y="0"/>
                      </a:moveTo>
                      <a:cubicBezTo>
                        <a:pt x="2183" y="0"/>
                        <a:pt x="2045" y="13"/>
                        <a:pt x="1911" y="38"/>
                      </a:cubicBezTo>
                      <a:cubicBezTo>
                        <a:pt x="1643" y="88"/>
                        <a:pt x="1375" y="189"/>
                        <a:pt x="1157" y="340"/>
                      </a:cubicBezTo>
                      <a:cubicBezTo>
                        <a:pt x="654" y="641"/>
                        <a:pt x="302" y="1110"/>
                        <a:pt x="152" y="1680"/>
                      </a:cubicBezTo>
                      <a:cubicBezTo>
                        <a:pt x="1" y="2233"/>
                        <a:pt x="84" y="2819"/>
                        <a:pt x="386" y="3322"/>
                      </a:cubicBezTo>
                      <a:cubicBezTo>
                        <a:pt x="537" y="3556"/>
                        <a:pt x="738" y="3774"/>
                        <a:pt x="972" y="3942"/>
                      </a:cubicBezTo>
                      <a:cubicBezTo>
                        <a:pt x="1224" y="4126"/>
                        <a:pt x="1509" y="4243"/>
                        <a:pt x="1810" y="4310"/>
                      </a:cubicBezTo>
                      <a:cubicBezTo>
                        <a:pt x="1974" y="4347"/>
                        <a:pt x="2139" y="4365"/>
                        <a:pt x="2303" y="4365"/>
                      </a:cubicBezTo>
                      <a:cubicBezTo>
                        <a:pt x="2741" y="4365"/>
                        <a:pt x="3170" y="4236"/>
                        <a:pt x="3536" y="3992"/>
                      </a:cubicBezTo>
                      <a:cubicBezTo>
                        <a:pt x="4005" y="3657"/>
                        <a:pt x="4340" y="3138"/>
                        <a:pt x="4424" y="2568"/>
                      </a:cubicBezTo>
                      <a:cubicBezTo>
                        <a:pt x="4508" y="1998"/>
                        <a:pt x="4374" y="1412"/>
                        <a:pt x="4039" y="943"/>
                      </a:cubicBezTo>
                      <a:cubicBezTo>
                        <a:pt x="3737" y="490"/>
                        <a:pt x="3268" y="155"/>
                        <a:pt x="2732" y="38"/>
                      </a:cubicBezTo>
                      <a:cubicBezTo>
                        <a:pt x="2598" y="13"/>
                        <a:pt x="2459" y="0"/>
                        <a:pt x="23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" name="Google Shape;615;p22"/>
                <p:cNvSpPr/>
                <p:nvPr/>
              </p:nvSpPr>
              <p:spPr>
                <a:xfrm rot="3504383">
                  <a:off x="89897" y="4107254"/>
                  <a:ext cx="120602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4" h="4368" extrusionOk="0">
                      <a:moveTo>
                        <a:pt x="2585" y="1"/>
                      </a:moveTo>
                      <a:cubicBezTo>
                        <a:pt x="1686" y="1"/>
                        <a:pt x="853" y="553"/>
                        <a:pt x="534" y="1443"/>
                      </a:cubicBezTo>
                      <a:cubicBezTo>
                        <a:pt x="1" y="2961"/>
                        <a:pt x="1188" y="4368"/>
                        <a:pt x="2599" y="4368"/>
                      </a:cubicBezTo>
                      <a:cubicBezTo>
                        <a:pt x="2916" y="4368"/>
                        <a:pt x="3244" y="4297"/>
                        <a:pt x="3567" y="4140"/>
                      </a:cubicBezTo>
                      <a:cubicBezTo>
                        <a:pt x="4086" y="3872"/>
                        <a:pt x="4472" y="3420"/>
                        <a:pt x="4656" y="2867"/>
                      </a:cubicBezTo>
                      <a:cubicBezTo>
                        <a:pt x="4824" y="2314"/>
                        <a:pt x="4790" y="1727"/>
                        <a:pt x="4522" y="1208"/>
                      </a:cubicBezTo>
                      <a:cubicBezTo>
                        <a:pt x="4271" y="689"/>
                        <a:pt x="3835" y="303"/>
                        <a:pt x="3299" y="119"/>
                      </a:cubicBezTo>
                      <a:cubicBezTo>
                        <a:pt x="3062" y="39"/>
                        <a:pt x="2821" y="1"/>
                        <a:pt x="258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" name="Google Shape;616;p22"/>
                <p:cNvSpPr/>
                <p:nvPr/>
              </p:nvSpPr>
              <p:spPr>
                <a:xfrm rot="3504383">
                  <a:off x="58055" y="3937699"/>
                  <a:ext cx="117727" cy="10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3" extrusionOk="0">
                      <a:moveTo>
                        <a:pt x="2227" y="0"/>
                      </a:moveTo>
                      <a:cubicBezTo>
                        <a:pt x="1890" y="0"/>
                        <a:pt x="1559" y="78"/>
                        <a:pt x="1257" y="225"/>
                      </a:cubicBezTo>
                      <a:cubicBezTo>
                        <a:pt x="737" y="493"/>
                        <a:pt x="335" y="945"/>
                        <a:pt x="168" y="1515"/>
                      </a:cubicBezTo>
                      <a:cubicBezTo>
                        <a:pt x="0" y="2051"/>
                        <a:pt x="50" y="2654"/>
                        <a:pt x="302" y="3174"/>
                      </a:cubicBezTo>
                      <a:cubicBezTo>
                        <a:pt x="553" y="3676"/>
                        <a:pt x="1005" y="4062"/>
                        <a:pt x="1542" y="4246"/>
                      </a:cubicBezTo>
                      <a:cubicBezTo>
                        <a:pt x="1772" y="4325"/>
                        <a:pt x="2006" y="4362"/>
                        <a:pt x="2236" y="4362"/>
                      </a:cubicBezTo>
                      <a:cubicBezTo>
                        <a:pt x="3132" y="4362"/>
                        <a:pt x="3973" y="3798"/>
                        <a:pt x="4306" y="2906"/>
                      </a:cubicBezTo>
                      <a:cubicBezTo>
                        <a:pt x="4708" y="1766"/>
                        <a:pt x="4088" y="510"/>
                        <a:pt x="2949" y="124"/>
                      </a:cubicBezTo>
                      <a:cubicBezTo>
                        <a:pt x="2711" y="40"/>
                        <a:pt x="2468" y="0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" name="Google Shape;617;p22"/>
                <p:cNvSpPr/>
                <p:nvPr/>
              </p:nvSpPr>
              <p:spPr>
                <a:xfrm rot="3504383">
                  <a:off x="10478" y="3763309"/>
                  <a:ext cx="11227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5" extrusionOk="0">
                      <a:moveTo>
                        <a:pt x="2212" y="0"/>
                      </a:moveTo>
                      <a:cubicBezTo>
                        <a:pt x="1768" y="0"/>
                        <a:pt x="1324" y="130"/>
                        <a:pt x="938" y="390"/>
                      </a:cubicBezTo>
                      <a:cubicBezTo>
                        <a:pt x="452" y="725"/>
                        <a:pt x="134" y="1244"/>
                        <a:pt x="67" y="1831"/>
                      </a:cubicBezTo>
                      <a:cubicBezTo>
                        <a:pt x="0" y="2400"/>
                        <a:pt x="134" y="2970"/>
                        <a:pt x="469" y="3439"/>
                      </a:cubicBezTo>
                      <a:cubicBezTo>
                        <a:pt x="771" y="3892"/>
                        <a:pt x="1257" y="4210"/>
                        <a:pt x="1793" y="4327"/>
                      </a:cubicBezTo>
                      <a:cubicBezTo>
                        <a:pt x="1927" y="4352"/>
                        <a:pt x="2065" y="4365"/>
                        <a:pt x="2203" y="4365"/>
                      </a:cubicBezTo>
                      <a:cubicBezTo>
                        <a:pt x="2342" y="4365"/>
                        <a:pt x="2480" y="4352"/>
                        <a:pt x="2614" y="4327"/>
                      </a:cubicBezTo>
                      <a:cubicBezTo>
                        <a:pt x="2882" y="4260"/>
                        <a:pt x="3133" y="4160"/>
                        <a:pt x="3368" y="4009"/>
                      </a:cubicBezTo>
                      <a:cubicBezTo>
                        <a:pt x="3854" y="3707"/>
                        <a:pt x="4205" y="3221"/>
                        <a:pt x="4340" y="2668"/>
                      </a:cubicBezTo>
                      <a:cubicBezTo>
                        <a:pt x="4490" y="2099"/>
                        <a:pt x="4390" y="1512"/>
                        <a:pt x="4088" y="1010"/>
                      </a:cubicBezTo>
                      <a:cubicBezTo>
                        <a:pt x="3937" y="775"/>
                        <a:pt x="3720" y="557"/>
                        <a:pt x="3485" y="390"/>
                      </a:cubicBezTo>
                      <a:cubicBezTo>
                        <a:pt x="3100" y="130"/>
                        <a:pt x="2656" y="0"/>
                        <a:pt x="22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" name="Google Shape;618;p22"/>
                <p:cNvSpPr/>
                <p:nvPr/>
              </p:nvSpPr>
              <p:spPr>
                <a:xfrm rot="3504383">
                  <a:off x="-71006" y="3602681"/>
                  <a:ext cx="11142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8" extrusionOk="0">
                      <a:moveTo>
                        <a:pt x="2339" y="1"/>
                      </a:moveTo>
                      <a:cubicBezTo>
                        <a:pt x="2275" y="1"/>
                        <a:pt x="2210" y="4"/>
                        <a:pt x="2145" y="11"/>
                      </a:cubicBezTo>
                      <a:cubicBezTo>
                        <a:pt x="1542" y="28"/>
                        <a:pt x="955" y="296"/>
                        <a:pt x="553" y="765"/>
                      </a:cubicBezTo>
                      <a:cubicBezTo>
                        <a:pt x="168" y="1200"/>
                        <a:pt x="0" y="1804"/>
                        <a:pt x="84" y="2373"/>
                      </a:cubicBezTo>
                      <a:cubicBezTo>
                        <a:pt x="168" y="2943"/>
                        <a:pt x="452" y="3462"/>
                        <a:pt x="888" y="3831"/>
                      </a:cubicBezTo>
                      <a:cubicBezTo>
                        <a:pt x="1291" y="4169"/>
                        <a:pt x="1786" y="4368"/>
                        <a:pt x="2300" y="4368"/>
                      </a:cubicBezTo>
                      <a:cubicBezTo>
                        <a:pt x="2321" y="4368"/>
                        <a:pt x="2342" y="4368"/>
                        <a:pt x="2362" y="4367"/>
                      </a:cubicBezTo>
                      <a:cubicBezTo>
                        <a:pt x="2631" y="4350"/>
                        <a:pt x="2899" y="4283"/>
                        <a:pt x="3133" y="4166"/>
                      </a:cubicBezTo>
                      <a:cubicBezTo>
                        <a:pt x="3250" y="4099"/>
                        <a:pt x="3368" y="4032"/>
                        <a:pt x="3485" y="3965"/>
                      </a:cubicBezTo>
                      <a:cubicBezTo>
                        <a:pt x="3586" y="3881"/>
                        <a:pt x="3686" y="3797"/>
                        <a:pt x="3787" y="3697"/>
                      </a:cubicBezTo>
                      <a:cubicBezTo>
                        <a:pt x="4189" y="3278"/>
                        <a:pt x="4423" y="2742"/>
                        <a:pt x="4440" y="2172"/>
                      </a:cubicBezTo>
                      <a:cubicBezTo>
                        <a:pt x="4457" y="1586"/>
                        <a:pt x="4239" y="1016"/>
                        <a:pt x="3803" y="614"/>
                      </a:cubicBezTo>
                      <a:cubicBezTo>
                        <a:pt x="3703" y="513"/>
                        <a:pt x="3586" y="413"/>
                        <a:pt x="3468" y="346"/>
                      </a:cubicBezTo>
                      <a:cubicBezTo>
                        <a:pt x="3351" y="262"/>
                        <a:pt x="3217" y="195"/>
                        <a:pt x="3066" y="145"/>
                      </a:cubicBezTo>
                      <a:cubicBezTo>
                        <a:pt x="2840" y="52"/>
                        <a:pt x="2592" y="1"/>
                        <a:pt x="23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" name="Google Shape;619;p22"/>
                <p:cNvSpPr/>
                <p:nvPr/>
              </p:nvSpPr>
              <p:spPr>
                <a:xfrm rot="3504383">
                  <a:off x="-191582" y="3470249"/>
                  <a:ext cx="112702" cy="10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1" extrusionOk="0">
                      <a:moveTo>
                        <a:pt x="2320" y="0"/>
                      </a:moveTo>
                      <a:cubicBezTo>
                        <a:pt x="2076" y="0"/>
                        <a:pt x="1830" y="40"/>
                        <a:pt x="1592" y="122"/>
                      </a:cubicBezTo>
                      <a:cubicBezTo>
                        <a:pt x="1441" y="172"/>
                        <a:pt x="1291" y="239"/>
                        <a:pt x="1156" y="306"/>
                      </a:cubicBezTo>
                      <a:cubicBezTo>
                        <a:pt x="1022" y="390"/>
                        <a:pt x="905" y="491"/>
                        <a:pt x="788" y="591"/>
                      </a:cubicBezTo>
                      <a:cubicBezTo>
                        <a:pt x="570" y="775"/>
                        <a:pt x="386" y="1010"/>
                        <a:pt x="268" y="1278"/>
                      </a:cubicBezTo>
                      <a:cubicBezTo>
                        <a:pt x="17" y="1814"/>
                        <a:pt x="0" y="2417"/>
                        <a:pt x="235" y="2953"/>
                      </a:cubicBezTo>
                      <a:cubicBezTo>
                        <a:pt x="453" y="3490"/>
                        <a:pt x="872" y="3908"/>
                        <a:pt x="1391" y="4143"/>
                      </a:cubicBezTo>
                      <a:cubicBezTo>
                        <a:pt x="1642" y="4260"/>
                        <a:pt x="1910" y="4327"/>
                        <a:pt x="2179" y="4361"/>
                      </a:cubicBezTo>
                      <a:cubicBezTo>
                        <a:pt x="2313" y="4361"/>
                        <a:pt x="2447" y="4361"/>
                        <a:pt x="2581" y="4344"/>
                      </a:cubicBezTo>
                      <a:cubicBezTo>
                        <a:pt x="2715" y="4327"/>
                        <a:pt x="2849" y="4311"/>
                        <a:pt x="2983" y="4260"/>
                      </a:cubicBezTo>
                      <a:cubicBezTo>
                        <a:pt x="3485" y="4076"/>
                        <a:pt x="3921" y="3707"/>
                        <a:pt x="4172" y="3238"/>
                      </a:cubicBezTo>
                      <a:cubicBezTo>
                        <a:pt x="4440" y="2719"/>
                        <a:pt x="4507" y="2149"/>
                        <a:pt x="4373" y="1580"/>
                      </a:cubicBezTo>
                      <a:cubicBezTo>
                        <a:pt x="4239" y="1010"/>
                        <a:pt x="3871" y="524"/>
                        <a:pt x="3351" y="256"/>
                      </a:cubicBezTo>
                      <a:cubicBezTo>
                        <a:pt x="3033" y="87"/>
                        <a:pt x="2678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0" name="Google Shape;620;p22"/>
            <p:cNvGrpSpPr/>
            <p:nvPr/>
          </p:nvGrpSpPr>
          <p:grpSpPr>
            <a:xfrm>
              <a:off x="-627038" y="2762763"/>
              <a:ext cx="3737139" cy="3969842"/>
              <a:chOff x="-627038" y="2762763"/>
              <a:chExt cx="3737139" cy="3969842"/>
            </a:xfrm>
          </p:grpSpPr>
          <p:sp>
            <p:nvSpPr>
              <p:cNvPr id="621" name="Google Shape;621;p22"/>
              <p:cNvSpPr/>
              <p:nvPr/>
            </p:nvSpPr>
            <p:spPr>
              <a:xfrm rot="3504383">
                <a:off x="-336471" y="3524525"/>
                <a:ext cx="3156004" cy="2446317"/>
              </a:xfrm>
              <a:custGeom>
                <a:avLst/>
                <a:gdLst/>
                <a:ahLst/>
                <a:cxnLst/>
                <a:rect l="l" t="t" r="r" b="b"/>
                <a:pathLst>
                  <a:path w="126238" h="97851" extrusionOk="0">
                    <a:moveTo>
                      <a:pt x="125021" y="1"/>
                    </a:moveTo>
                    <a:cubicBezTo>
                      <a:pt x="124890" y="1"/>
                      <a:pt x="124750" y="34"/>
                      <a:pt x="124604" y="109"/>
                    </a:cubicBezTo>
                    <a:cubicBezTo>
                      <a:pt x="112876" y="6208"/>
                      <a:pt x="110312" y="15724"/>
                      <a:pt x="107833" y="24939"/>
                    </a:cubicBezTo>
                    <a:cubicBezTo>
                      <a:pt x="105336" y="34188"/>
                      <a:pt x="102974" y="42933"/>
                      <a:pt x="91882" y="48714"/>
                    </a:cubicBezTo>
                    <a:cubicBezTo>
                      <a:pt x="87375" y="51060"/>
                      <a:pt x="83289" y="51940"/>
                      <a:pt x="79421" y="51940"/>
                    </a:cubicBezTo>
                    <a:cubicBezTo>
                      <a:pt x="73785" y="51940"/>
                      <a:pt x="68611" y="50071"/>
                      <a:pt x="63265" y="48144"/>
                    </a:cubicBezTo>
                    <a:cubicBezTo>
                      <a:pt x="57946" y="46215"/>
                      <a:pt x="52520" y="44251"/>
                      <a:pt x="46532" y="44251"/>
                    </a:cubicBezTo>
                    <a:cubicBezTo>
                      <a:pt x="42431" y="44251"/>
                      <a:pt x="38066" y="45172"/>
                      <a:pt x="33291" y="47658"/>
                    </a:cubicBezTo>
                    <a:cubicBezTo>
                      <a:pt x="21563" y="53774"/>
                      <a:pt x="19000" y="63290"/>
                      <a:pt x="16520" y="72488"/>
                    </a:cubicBezTo>
                    <a:cubicBezTo>
                      <a:pt x="14024" y="81754"/>
                      <a:pt x="11661" y="90483"/>
                      <a:pt x="570" y="96263"/>
                    </a:cubicBezTo>
                    <a:cubicBezTo>
                      <a:pt x="168" y="96481"/>
                      <a:pt x="0" y="96983"/>
                      <a:pt x="218" y="97402"/>
                    </a:cubicBezTo>
                    <a:cubicBezTo>
                      <a:pt x="370" y="97684"/>
                      <a:pt x="662" y="97850"/>
                      <a:pt x="961" y="97850"/>
                    </a:cubicBezTo>
                    <a:cubicBezTo>
                      <a:pt x="1090" y="97850"/>
                      <a:pt x="1220" y="97820"/>
                      <a:pt x="1340" y="97754"/>
                    </a:cubicBezTo>
                    <a:cubicBezTo>
                      <a:pt x="13085" y="91639"/>
                      <a:pt x="15649" y="82122"/>
                      <a:pt x="18129" y="72924"/>
                    </a:cubicBezTo>
                    <a:cubicBezTo>
                      <a:pt x="20625" y="63659"/>
                      <a:pt x="22971" y="54913"/>
                      <a:pt x="34079" y="49149"/>
                    </a:cubicBezTo>
                    <a:cubicBezTo>
                      <a:pt x="38597" y="46795"/>
                      <a:pt x="42686" y="45911"/>
                      <a:pt x="46556" y="45911"/>
                    </a:cubicBezTo>
                    <a:cubicBezTo>
                      <a:pt x="52187" y="45911"/>
                      <a:pt x="57353" y="47783"/>
                      <a:pt x="62696" y="49719"/>
                    </a:cubicBezTo>
                    <a:cubicBezTo>
                      <a:pt x="68016" y="51648"/>
                      <a:pt x="73442" y="53613"/>
                      <a:pt x="79429" y="53613"/>
                    </a:cubicBezTo>
                    <a:cubicBezTo>
                      <a:pt x="83531" y="53613"/>
                      <a:pt x="87895" y="52691"/>
                      <a:pt x="92670" y="50205"/>
                    </a:cubicBezTo>
                    <a:cubicBezTo>
                      <a:pt x="104398" y="44089"/>
                      <a:pt x="106962" y="34573"/>
                      <a:pt x="109441" y="25375"/>
                    </a:cubicBezTo>
                    <a:cubicBezTo>
                      <a:pt x="111938" y="16109"/>
                      <a:pt x="114300" y="7364"/>
                      <a:pt x="125392" y="1600"/>
                    </a:cubicBezTo>
                    <a:cubicBezTo>
                      <a:pt x="126237" y="1156"/>
                      <a:pt x="125796" y="1"/>
                      <a:pt x="1250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22" name="Google Shape;622;p22"/>
              <p:cNvGrpSpPr/>
              <p:nvPr/>
            </p:nvGrpSpPr>
            <p:grpSpPr>
              <a:xfrm>
                <a:off x="-560680" y="3937377"/>
                <a:ext cx="3600600" cy="1614804"/>
                <a:chOff x="-560680" y="3937377"/>
                <a:chExt cx="3600600" cy="1614804"/>
              </a:xfrm>
            </p:grpSpPr>
            <p:sp>
              <p:nvSpPr>
                <p:cNvPr id="623" name="Google Shape;623;p22"/>
                <p:cNvSpPr/>
                <p:nvPr/>
              </p:nvSpPr>
              <p:spPr>
                <a:xfrm rot="3504383">
                  <a:off x="2908065" y="5324751"/>
                  <a:ext cx="112277" cy="10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49" extrusionOk="0">
                      <a:moveTo>
                        <a:pt x="2338" y="1"/>
                      </a:moveTo>
                      <a:cubicBezTo>
                        <a:pt x="2002" y="1"/>
                        <a:pt x="1675" y="73"/>
                        <a:pt x="1375" y="211"/>
                      </a:cubicBezTo>
                      <a:cubicBezTo>
                        <a:pt x="1241" y="278"/>
                        <a:pt x="1090" y="361"/>
                        <a:pt x="972" y="445"/>
                      </a:cubicBezTo>
                      <a:cubicBezTo>
                        <a:pt x="470" y="814"/>
                        <a:pt x="152" y="1367"/>
                        <a:pt x="68" y="1970"/>
                      </a:cubicBezTo>
                      <a:cubicBezTo>
                        <a:pt x="1" y="2539"/>
                        <a:pt x="185" y="3126"/>
                        <a:pt x="570" y="3561"/>
                      </a:cubicBezTo>
                      <a:cubicBezTo>
                        <a:pt x="956" y="3997"/>
                        <a:pt x="1475" y="4265"/>
                        <a:pt x="2045" y="4332"/>
                      </a:cubicBezTo>
                      <a:cubicBezTo>
                        <a:pt x="2135" y="4343"/>
                        <a:pt x="2225" y="4349"/>
                        <a:pt x="2316" y="4349"/>
                      </a:cubicBezTo>
                      <a:cubicBezTo>
                        <a:pt x="2763" y="4349"/>
                        <a:pt x="3207" y="4212"/>
                        <a:pt x="3569" y="3947"/>
                      </a:cubicBezTo>
                      <a:cubicBezTo>
                        <a:pt x="3687" y="3863"/>
                        <a:pt x="3787" y="3779"/>
                        <a:pt x="3871" y="3662"/>
                      </a:cubicBezTo>
                      <a:cubicBezTo>
                        <a:pt x="3955" y="3578"/>
                        <a:pt x="4039" y="3461"/>
                        <a:pt x="4106" y="3344"/>
                      </a:cubicBezTo>
                      <a:cubicBezTo>
                        <a:pt x="4256" y="3109"/>
                        <a:pt x="4340" y="2858"/>
                        <a:pt x="4390" y="2590"/>
                      </a:cubicBezTo>
                      <a:cubicBezTo>
                        <a:pt x="4491" y="2037"/>
                        <a:pt x="4374" y="1450"/>
                        <a:pt x="4072" y="965"/>
                      </a:cubicBezTo>
                      <a:cubicBezTo>
                        <a:pt x="3754" y="462"/>
                        <a:pt x="3251" y="127"/>
                        <a:pt x="2681" y="26"/>
                      </a:cubicBezTo>
                      <a:cubicBezTo>
                        <a:pt x="2567" y="9"/>
                        <a:pt x="2452" y="1"/>
                        <a:pt x="23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" name="Google Shape;624;p22"/>
                <p:cNvSpPr/>
                <p:nvPr/>
              </p:nvSpPr>
              <p:spPr>
                <a:xfrm rot="3504383">
                  <a:off x="2735719" y="5281697"/>
                  <a:ext cx="1114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74" extrusionOk="0">
                      <a:moveTo>
                        <a:pt x="2218" y="0"/>
                      </a:moveTo>
                      <a:cubicBezTo>
                        <a:pt x="2160" y="0"/>
                        <a:pt x="2102" y="3"/>
                        <a:pt x="2045" y="8"/>
                      </a:cubicBezTo>
                      <a:cubicBezTo>
                        <a:pt x="1425" y="75"/>
                        <a:pt x="872" y="393"/>
                        <a:pt x="503" y="896"/>
                      </a:cubicBezTo>
                      <a:cubicBezTo>
                        <a:pt x="302" y="1130"/>
                        <a:pt x="152" y="1415"/>
                        <a:pt x="85" y="1733"/>
                      </a:cubicBezTo>
                      <a:cubicBezTo>
                        <a:pt x="34" y="1867"/>
                        <a:pt x="18" y="2018"/>
                        <a:pt x="1" y="2169"/>
                      </a:cubicBezTo>
                      <a:cubicBezTo>
                        <a:pt x="1" y="2303"/>
                        <a:pt x="18" y="2454"/>
                        <a:pt x="34" y="2605"/>
                      </a:cubicBezTo>
                      <a:cubicBezTo>
                        <a:pt x="135" y="3174"/>
                        <a:pt x="453" y="3694"/>
                        <a:pt x="956" y="3995"/>
                      </a:cubicBezTo>
                      <a:cubicBezTo>
                        <a:pt x="1341" y="4247"/>
                        <a:pt x="1778" y="4373"/>
                        <a:pt x="2226" y="4373"/>
                      </a:cubicBezTo>
                      <a:cubicBezTo>
                        <a:pt x="2344" y="4373"/>
                        <a:pt x="2462" y="4364"/>
                        <a:pt x="2581" y="4347"/>
                      </a:cubicBezTo>
                      <a:cubicBezTo>
                        <a:pt x="2715" y="4330"/>
                        <a:pt x="2849" y="4297"/>
                        <a:pt x="2966" y="4246"/>
                      </a:cubicBezTo>
                      <a:cubicBezTo>
                        <a:pt x="3100" y="4196"/>
                        <a:pt x="3218" y="4146"/>
                        <a:pt x="3335" y="4079"/>
                      </a:cubicBezTo>
                      <a:cubicBezTo>
                        <a:pt x="4055" y="3677"/>
                        <a:pt x="4458" y="2873"/>
                        <a:pt x="4357" y="2052"/>
                      </a:cubicBezTo>
                      <a:cubicBezTo>
                        <a:pt x="4307" y="1482"/>
                        <a:pt x="4039" y="946"/>
                        <a:pt x="3620" y="560"/>
                      </a:cubicBezTo>
                      <a:cubicBezTo>
                        <a:pt x="3243" y="199"/>
                        <a:pt x="2731" y="0"/>
                        <a:pt x="2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" name="Google Shape;625;p22"/>
                <p:cNvSpPr/>
                <p:nvPr/>
              </p:nvSpPr>
              <p:spPr>
                <a:xfrm rot="3504383">
                  <a:off x="2556101" y="5287038"/>
                  <a:ext cx="1135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4374" extrusionOk="0">
                      <a:moveTo>
                        <a:pt x="2185" y="0"/>
                      </a:moveTo>
                      <a:cubicBezTo>
                        <a:pt x="1943" y="0"/>
                        <a:pt x="1701" y="43"/>
                        <a:pt x="1475" y="128"/>
                      </a:cubicBezTo>
                      <a:cubicBezTo>
                        <a:pt x="905" y="346"/>
                        <a:pt x="453" y="781"/>
                        <a:pt x="218" y="1334"/>
                      </a:cubicBezTo>
                      <a:cubicBezTo>
                        <a:pt x="84" y="1619"/>
                        <a:pt x="17" y="1921"/>
                        <a:pt x="17" y="2222"/>
                      </a:cubicBezTo>
                      <a:cubicBezTo>
                        <a:pt x="1" y="3110"/>
                        <a:pt x="553" y="3915"/>
                        <a:pt x="1391" y="4233"/>
                      </a:cubicBezTo>
                      <a:cubicBezTo>
                        <a:pt x="1643" y="4327"/>
                        <a:pt x="1906" y="4374"/>
                        <a:pt x="2170" y="4374"/>
                      </a:cubicBezTo>
                      <a:cubicBezTo>
                        <a:pt x="2468" y="4374"/>
                        <a:pt x="2766" y="4315"/>
                        <a:pt x="3050" y="4199"/>
                      </a:cubicBezTo>
                      <a:cubicBezTo>
                        <a:pt x="3301" y="4099"/>
                        <a:pt x="3536" y="3948"/>
                        <a:pt x="3737" y="3764"/>
                      </a:cubicBezTo>
                      <a:cubicBezTo>
                        <a:pt x="4340" y="3177"/>
                        <a:pt x="4541" y="2289"/>
                        <a:pt x="4240" y="1502"/>
                      </a:cubicBezTo>
                      <a:cubicBezTo>
                        <a:pt x="4038" y="949"/>
                        <a:pt x="3653" y="513"/>
                        <a:pt x="3150" y="245"/>
                      </a:cubicBezTo>
                      <a:cubicBezTo>
                        <a:pt x="2850" y="81"/>
                        <a:pt x="2517" y="0"/>
                        <a:pt x="21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" name="Google Shape;626;p22"/>
                <p:cNvSpPr/>
                <p:nvPr/>
              </p:nvSpPr>
              <p:spPr>
                <a:xfrm rot="3504383">
                  <a:off x="2376291" y="5322037"/>
                  <a:ext cx="117727" cy="109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77" extrusionOk="0">
                      <a:moveTo>
                        <a:pt x="2417" y="0"/>
                      </a:moveTo>
                      <a:cubicBezTo>
                        <a:pt x="2070" y="0"/>
                        <a:pt x="1724" y="87"/>
                        <a:pt x="1408" y="260"/>
                      </a:cubicBezTo>
                      <a:cubicBezTo>
                        <a:pt x="889" y="544"/>
                        <a:pt x="520" y="1014"/>
                        <a:pt x="353" y="1583"/>
                      </a:cubicBezTo>
                      <a:cubicBezTo>
                        <a:pt x="1" y="2756"/>
                        <a:pt x="688" y="3962"/>
                        <a:pt x="1861" y="4297"/>
                      </a:cubicBezTo>
                      <a:cubicBezTo>
                        <a:pt x="2055" y="4351"/>
                        <a:pt x="2251" y="4377"/>
                        <a:pt x="2444" y="4377"/>
                      </a:cubicBezTo>
                      <a:cubicBezTo>
                        <a:pt x="3394" y="4377"/>
                        <a:pt x="4266" y="3754"/>
                        <a:pt x="4558" y="2806"/>
                      </a:cubicBezTo>
                      <a:cubicBezTo>
                        <a:pt x="4709" y="2253"/>
                        <a:pt x="4642" y="1667"/>
                        <a:pt x="4374" y="1164"/>
                      </a:cubicBezTo>
                      <a:cubicBezTo>
                        <a:pt x="4106" y="662"/>
                        <a:pt x="3637" y="276"/>
                        <a:pt x="3084" y="109"/>
                      </a:cubicBezTo>
                      <a:cubicBezTo>
                        <a:pt x="2867" y="36"/>
                        <a:pt x="2642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" name="Google Shape;627;p22"/>
                <p:cNvSpPr/>
                <p:nvPr/>
              </p:nvSpPr>
              <p:spPr>
                <a:xfrm rot="3504383">
                  <a:off x="2205590" y="5377814"/>
                  <a:ext cx="120677" cy="10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7" h="4367" extrusionOk="0">
                      <a:moveTo>
                        <a:pt x="2265" y="0"/>
                      </a:moveTo>
                      <a:cubicBezTo>
                        <a:pt x="1337" y="0"/>
                        <a:pt x="441" y="592"/>
                        <a:pt x="152" y="1583"/>
                      </a:cubicBezTo>
                      <a:cubicBezTo>
                        <a:pt x="1" y="2136"/>
                        <a:pt x="68" y="2722"/>
                        <a:pt x="336" y="3225"/>
                      </a:cubicBezTo>
                      <a:cubicBezTo>
                        <a:pt x="621" y="3727"/>
                        <a:pt x="1090" y="4096"/>
                        <a:pt x="1626" y="4263"/>
                      </a:cubicBezTo>
                      <a:cubicBezTo>
                        <a:pt x="1834" y="4333"/>
                        <a:pt x="2049" y="4366"/>
                        <a:pt x="2264" y="4366"/>
                      </a:cubicBezTo>
                      <a:cubicBezTo>
                        <a:pt x="2621" y="4366"/>
                        <a:pt x="2978" y="4273"/>
                        <a:pt x="3302" y="4096"/>
                      </a:cubicBezTo>
                      <a:cubicBezTo>
                        <a:pt x="4659" y="3359"/>
                        <a:pt x="4826" y="1449"/>
                        <a:pt x="3620" y="477"/>
                      </a:cubicBezTo>
                      <a:cubicBezTo>
                        <a:pt x="3210" y="151"/>
                        <a:pt x="2733" y="0"/>
                        <a:pt x="22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" name="Google Shape;628;p22"/>
                <p:cNvSpPr/>
                <p:nvPr/>
              </p:nvSpPr>
              <p:spPr>
                <a:xfrm rot="3504383">
                  <a:off x="2033387" y="5413958"/>
                  <a:ext cx="11017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" h="4365" extrusionOk="0">
                      <a:moveTo>
                        <a:pt x="2246" y="1"/>
                      </a:moveTo>
                      <a:cubicBezTo>
                        <a:pt x="1941" y="1"/>
                        <a:pt x="1637" y="64"/>
                        <a:pt x="1357" y="190"/>
                      </a:cubicBezTo>
                      <a:cubicBezTo>
                        <a:pt x="1106" y="291"/>
                        <a:pt x="872" y="442"/>
                        <a:pt x="670" y="643"/>
                      </a:cubicBezTo>
                      <a:cubicBezTo>
                        <a:pt x="469" y="827"/>
                        <a:pt x="319" y="1062"/>
                        <a:pt x="218" y="1313"/>
                      </a:cubicBezTo>
                      <a:cubicBezTo>
                        <a:pt x="0" y="1832"/>
                        <a:pt x="0" y="2402"/>
                        <a:pt x="201" y="2905"/>
                      </a:cubicBezTo>
                      <a:cubicBezTo>
                        <a:pt x="402" y="3441"/>
                        <a:pt x="804" y="3893"/>
                        <a:pt x="1307" y="4144"/>
                      </a:cubicBezTo>
                      <a:cubicBezTo>
                        <a:pt x="1595" y="4293"/>
                        <a:pt x="1908" y="4364"/>
                        <a:pt x="2221" y="4364"/>
                      </a:cubicBezTo>
                      <a:cubicBezTo>
                        <a:pt x="2474" y="4364"/>
                        <a:pt x="2727" y="4318"/>
                        <a:pt x="2966" y="4228"/>
                      </a:cubicBezTo>
                      <a:cubicBezTo>
                        <a:pt x="3535" y="4010"/>
                        <a:pt x="3988" y="3575"/>
                        <a:pt x="4222" y="3005"/>
                      </a:cubicBezTo>
                      <a:cubicBezTo>
                        <a:pt x="4340" y="2720"/>
                        <a:pt x="4407" y="2419"/>
                        <a:pt x="4407" y="2117"/>
                      </a:cubicBezTo>
                      <a:cubicBezTo>
                        <a:pt x="4407" y="1832"/>
                        <a:pt x="4340" y="1547"/>
                        <a:pt x="4239" y="1279"/>
                      </a:cubicBezTo>
                      <a:cubicBezTo>
                        <a:pt x="4005" y="743"/>
                        <a:pt x="3569" y="324"/>
                        <a:pt x="3016" y="140"/>
                      </a:cubicBezTo>
                      <a:cubicBezTo>
                        <a:pt x="2769" y="47"/>
                        <a:pt x="2507" y="1"/>
                        <a:pt x="22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" name="Google Shape;629;p22"/>
                <p:cNvSpPr/>
                <p:nvPr/>
              </p:nvSpPr>
              <p:spPr>
                <a:xfrm rot="3504383">
                  <a:off x="1852726" y="5421014"/>
                  <a:ext cx="112702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6" extrusionOk="0">
                      <a:moveTo>
                        <a:pt x="2315" y="1"/>
                      </a:moveTo>
                      <a:cubicBezTo>
                        <a:pt x="2170" y="1"/>
                        <a:pt x="2023" y="16"/>
                        <a:pt x="1877" y="46"/>
                      </a:cubicBezTo>
                      <a:cubicBezTo>
                        <a:pt x="1609" y="79"/>
                        <a:pt x="1358" y="180"/>
                        <a:pt x="1123" y="314"/>
                      </a:cubicBezTo>
                      <a:cubicBezTo>
                        <a:pt x="889" y="448"/>
                        <a:pt x="687" y="632"/>
                        <a:pt x="537" y="850"/>
                      </a:cubicBezTo>
                      <a:cubicBezTo>
                        <a:pt x="369" y="1068"/>
                        <a:pt x="252" y="1319"/>
                        <a:pt x="202" y="1570"/>
                      </a:cubicBezTo>
                      <a:cubicBezTo>
                        <a:pt x="1" y="2408"/>
                        <a:pt x="269" y="3279"/>
                        <a:pt x="922" y="3849"/>
                      </a:cubicBezTo>
                      <a:cubicBezTo>
                        <a:pt x="1284" y="4182"/>
                        <a:pt x="1772" y="4365"/>
                        <a:pt x="2266" y="4365"/>
                      </a:cubicBezTo>
                      <a:cubicBezTo>
                        <a:pt x="2343" y="4365"/>
                        <a:pt x="2420" y="4361"/>
                        <a:pt x="2497" y="4352"/>
                      </a:cubicBezTo>
                      <a:cubicBezTo>
                        <a:pt x="2799" y="4318"/>
                        <a:pt x="3083" y="4218"/>
                        <a:pt x="3335" y="4067"/>
                      </a:cubicBezTo>
                      <a:cubicBezTo>
                        <a:pt x="3620" y="3916"/>
                        <a:pt x="3854" y="3698"/>
                        <a:pt x="4038" y="3447"/>
                      </a:cubicBezTo>
                      <a:cubicBezTo>
                        <a:pt x="4223" y="3196"/>
                        <a:pt x="4357" y="2911"/>
                        <a:pt x="4424" y="2609"/>
                      </a:cubicBezTo>
                      <a:cubicBezTo>
                        <a:pt x="4491" y="2324"/>
                        <a:pt x="4508" y="2023"/>
                        <a:pt x="4457" y="1738"/>
                      </a:cubicBezTo>
                      <a:cubicBezTo>
                        <a:pt x="4357" y="1152"/>
                        <a:pt x="4005" y="649"/>
                        <a:pt x="3502" y="347"/>
                      </a:cubicBezTo>
                      <a:cubicBezTo>
                        <a:pt x="3141" y="123"/>
                        <a:pt x="2734" y="1"/>
                        <a:pt x="23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22"/>
                <p:cNvSpPr/>
                <p:nvPr/>
              </p:nvSpPr>
              <p:spPr>
                <a:xfrm rot="3504383">
                  <a:off x="1679794" y="5382042"/>
                  <a:ext cx="11187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4368" extrusionOk="0">
                      <a:moveTo>
                        <a:pt x="2140" y="1"/>
                      </a:moveTo>
                      <a:cubicBezTo>
                        <a:pt x="1679" y="1"/>
                        <a:pt x="1240" y="153"/>
                        <a:pt x="872" y="435"/>
                      </a:cubicBezTo>
                      <a:cubicBezTo>
                        <a:pt x="654" y="603"/>
                        <a:pt x="487" y="804"/>
                        <a:pt x="353" y="1039"/>
                      </a:cubicBezTo>
                      <a:cubicBezTo>
                        <a:pt x="219" y="1273"/>
                        <a:pt x="135" y="1541"/>
                        <a:pt x="85" y="1793"/>
                      </a:cubicBezTo>
                      <a:cubicBezTo>
                        <a:pt x="1" y="2362"/>
                        <a:pt x="118" y="2949"/>
                        <a:pt x="437" y="3434"/>
                      </a:cubicBezTo>
                      <a:cubicBezTo>
                        <a:pt x="755" y="3920"/>
                        <a:pt x="1258" y="4239"/>
                        <a:pt x="1827" y="4339"/>
                      </a:cubicBezTo>
                      <a:cubicBezTo>
                        <a:pt x="1940" y="4358"/>
                        <a:pt x="2051" y="4367"/>
                        <a:pt x="2160" y="4367"/>
                      </a:cubicBezTo>
                      <a:cubicBezTo>
                        <a:pt x="2342" y="4367"/>
                        <a:pt x="2520" y="4341"/>
                        <a:pt x="2698" y="4289"/>
                      </a:cubicBezTo>
                      <a:cubicBezTo>
                        <a:pt x="3000" y="4222"/>
                        <a:pt x="3285" y="4071"/>
                        <a:pt x="3536" y="3887"/>
                      </a:cubicBezTo>
                      <a:cubicBezTo>
                        <a:pt x="4039" y="3518"/>
                        <a:pt x="4340" y="2965"/>
                        <a:pt x="4407" y="2345"/>
                      </a:cubicBezTo>
                      <a:cubicBezTo>
                        <a:pt x="4474" y="1776"/>
                        <a:pt x="4273" y="1189"/>
                        <a:pt x="3888" y="771"/>
                      </a:cubicBezTo>
                      <a:cubicBezTo>
                        <a:pt x="3486" y="335"/>
                        <a:pt x="2966" y="67"/>
                        <a:pt x="2397" y="17"/>
                      </a:cubicBezTo>
                      <a:cubicBezTo>
                        <a:pt x="2311" y="6"/>
                        <a:pt x="2225" y="1"/>
                        <a:pt x="21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22"/>
                <p:cNvSpPr/>
                <p:nvPr/>
              </p:nvSpPr>
              <p:spPr>
                <a:xfrm rot="3504383">
                  <a:off x="1522053" y="5299808"/>
                  <a:ext cx="111027" cy="10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71" extrusionOk="0">
                      <a:moveTo>
                        <a:pt x="2148" y="1"/>
                      </a:moveTo>
                      <a:cubicBezTo>
                        <a:pt x="2114" y="1"/>
                        <a:pt x="2079" y="2"/>
                        <a:pt x="2044" y="4"/>
                      </a:cubicBezTo>
                      <a:cubicBezTo>
                        <a:pt x="1910" y="4"/>
                        <a:pt x="1776" y="21"/>
                        <a:pt x="1642" y="54"/>
                      </a:cubicBezTo>
                      <a:cubicBezTo>
                        <a:pt x="1508" y="88"/>
                        <a:pt x="1374" y="138"/>
                        <a:pt x="1257" y="188"/>
                      </a:cubicBezTo>
                      <a:cubicBezTo>
                        <a:pt x="754" y="423"/>
                        <a:pt x="369" y="842"/>
                        <a:pt x="168" y="1344"/>
                      </a:cubicBezTo>
                      <a:cubicBezTo>
                        <a:pt x="67" y="1612"/>
                        <a:pt x="17" y="1881"/>
                        <a:pt x="0" y="2165"/>
                      </a:cubicBezTo>
                      <a:cubicBezTo>
                        <a:pt x="0" y="2450"/>
                        <a:pt x="50" y="2735"/>
                        <a:pt x="151" y="3020"/>
                      </a:cubicBezTo>
                      <a:cubicBezTo>
                        <a:pt x="252" y="3288"/>
                        <a:pt x="419" y="3539"/>
                        <a:pt x="620" y="3757"/>
                      </a:cubicBezTo>
                      <a:cubicBezTo>
                        <a:pt x="821" y="3958"/>
                        <a:pt x="1056" y="4109"/>
                        <a:pt x="1324" y="4226"/>
                      </a:cubicBezTo>
                      <a:cubicBezTo>
                        <a:pt x="1578" y="4323"/>
                        <a:pt x="1846" y="4371"/>
                        <a:pt x="2112" y="4371"/>
                      </a:cubicBezTo>
                      <a:cubicBezTo>
                        <a:pt x="2442" y="4371"/>
                        <a:pt x="2770" y="4298"/>
                        <a:pt x="3066" y="4159"/>
                      </a:cubicBezTo>
                      <a:cubicBezTo>
                        <a:pt x="3217" y="4092"/>
                        <a:pt x="3351" y="4008"/>
                        <a:pt x="3485" y="3925"/>
                      </a:cubicBezTo>
                      <a:cubicBezTo>
                        <a:pt x="3602" y="3824"/>
                        <a:pt x="3720" y="3724"/>
                        <a:pt x="3820" y="3623"/>
                      </a:cubicBezTo>
                      <a:cubicBezTo>
                        <a:pt x="4005" y="3405"/>
                        <a:pt x="4155" y="3137"/>
                        <a:pt x="4256" y="2869"/>
                      </a:cubicBezTo>
                      <a:cubicBezTo>
                        <a:pt x="4440" y="2316"/>
                        <a:pt x="4390" y="1713"/>
                        <a:pt x="4105" y="1194"/>
                      </a:cubicBezTo>
                      <a:cubicBezTo>
                        <a:pt x="3837" y="691"/>
                        <a:pt x="3385" y="306"/>
                        <a:pt x="2849" y="121"/>
                      </a:cubicBezTo>
                      <a:cubicBezTo>
                        <a:pt x="2615" y="48"/>
                        <a:pt x="2382" y="1"/>
                        <a:pt x="214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" name="Google Shape;632;p22"/>
                <p:cNvSpPr/>
                <p:nvPr/>
              </p:nvSpPr>
              <p:spPr>
                <a:xfrm rot="3504383">
                  <a:off x="1385467" y="5182648"/>
                  <a:ext cx="112302" cy="10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62" extrusionOk="0">
                      <a:moveTo>
                        <a:pt x="2200" y="1"/>
                      </a:moveTo>
                      <a:cubicBezTo>
                        <a:pt x="2076" y="1"/>
                        <a:pt x="1952" y="13"/>
                        <a:pt x="1827" y="37"/>
                      </a:cubicBezTo>
                      <a:cubicBezTo>
                        <a:pt x="1559" y="70"/>
                        <a:pt x="1308" y="171"/>
                        <a:pt x="1090" y="321"/>
                      </a:cubicBezTo>
                      <a:cubicBezTo>
                        <a:pt x="855" y="472"/>
                        <a:pt x="671" y="657"/>
                        <a:pt x="503" y="874"/>
                      </a:cubicBezTo>
                      <a:cubicBezTo>
                        <a:pt x="168" y="1327"/>
                        <a:pt x="1" y="1896"/>
                        <a:pt x="51" y="2466"/>
                      </a:cubicBezTo>
                      <a:cubicBezTo>
                        <a:pt x="101" y="3052"/>
                        <a:pt x="403" y="3589"/>
                        <a:pt x="872" y="3940"/>
                      </a:cubicBezTo>
                      <a:cubicBezTo>
                        <a:pt x="1107" y="4108"/>
                        <a:pt x="1375" y="4242"/>
                        <a:pt x="1660" y="4309"/>
                      </a:cubicBezTo>
                      <a:cubicBezTo>
                        <a:pt x="1830" y="4345"/>
                        <a:pt x="2001" y="4362"/>
                        <a:pt x="2169" y="4362"/>
                      </a:cubicBezTo>
                      <a:cubicBezTo>
                        <a:pt x="2314" y="4362"/>
                        <a:pt x="2458" y="4349"/>
                        <a:pt x="2598" y="4326"/>
                      </a:cubicBezTo>
                      <a:cubicBezTo>
                        <a:pt x="2899" y="4276"/>
                        <a:pt x="3201" y="4158"/>
                        <a:pt x="3469" y="3974"/>
                      </a:cubicBezTo>
                      <a:cubicBezTo>
                        <a:pt x="3586" y="3907"/>
                        <a:pt x="3704" y="3806"/>
                        <a:pt x="3804" y="3706"/>
                      </a:cubicBezTo>
                      <a:cubicBezTo>
                        <a:pt x="3905" y="3589"/>
                        <a:pt x="4005" y="3488"/>
                        <a:pt x="4089" y="3354"/>
                      </a:cubicBezTo>
                      <a:cubicBezTo>
                        <a:pt x="4407" y="2868"/>
                        <a:pt x="4491" y="2265"/>
                        <a:pt x="4340" y="1712"/>
                      </a:cubicBezTo>
                      <a:cubicBezTo>
                        <a:pt x="4189" y="1159"/>
                        <a:pt x="3838" y="673"/>
                        <a:pt x="3369" y="355"/>
                      </a:cubicBezTo>
                      <a:cubicBezTo>
                        <a:pt x="3251" y="288"/>
                        <a:pt x="3134" y="221"/>
                        <a:pt x="3000" y="171"/>
                      </a:cubicBezTo>
                      <a:cubicBezTo>
                        <a:pt x="2883" y="120"/>
                        <a:pt x="2749" y="87"/>
                        <a:pt x="2631" y="53"/>
                      </a:cubicBezTo>
                      <a:cubicBezTo>
                        <a:pt x="2488" y="17"/>
                        <a:pt x="2344" y="1"/>
                        <a:pt x="22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" name="Google Shape;633;p22"/>
                <p:cNvSpPr/>
                <p:nvPr/>
              </p:nvSpPr>
              <p:spPr>
                <a:xfrm rot="3504383">
                  <a:off x="1285881" y="5032815"/>
                  <a:ext cx="111027" cy="108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45" extrusionOk="0">
                      <a:moveTo>
                        <a:pt x="2270" y="0"/>
                      </a:moveTo>
                      <a:cubicBezTo>
                        <a:pt x="1786" y="0"/>
                        <a:pt x="1323" y="165"/>
                        <a:pt x="938" y="461"/>
                      </a:cubicBezTo>
                      <a:cubicBezTo>
                        <a:pt x="486" y="813"/>
                        <a:pt x="184" y="1333"/>
                        <a:pt x="84" y="1885"/>
                      </a:cubicBezTo>
                      <a:cubicBezTo>
                        <a:pt x="0" y="2472"/>
                        <a:pt x="151" y="3042"/>
                        <a:pt x="503" y="3494"/>
                      </a:cubicBezTo>
                      <a:cubicBezTo>
                        <a:pt x="888" y="3980"/>
                        <a:pt x="1441" y="4281"/>
                        <a:pt x="2044" y="4332"/>
                      </a:cubicBezTo>
                      <a:cubicBezTo>
                        <a:pt x="2124" y="4340"/>
                        <a:pt x="2202" y="4344"/>
                        <a:pt x="2280" y="4344"/>
                      </a:cubicBezTo>
                      <a:cubicBezTo>
                        <a:pt x="2513" y="4344"/>
                        <a:pt x="2739" y="4306"/>
                        <a:pt x="2966" y="4231"/>
                      </a:cubicBezTo>
                      <a:cubicBezTo>
                        <a:pt x="3251" y="4147"/>
                        <a:pt x="3502" y="4013"/>
                        <a:pt x="3736" y="3812"/>
                      </a:cubicBezTo>
                      <a:cubicBezTo>
                        <a:pt x="4172" y="3444"/>
                        <a:pt x="4423" y="2874"/>
                        <a:pt x="4440" y="2304"/>
                      </a:cubicBezTo>
                      <a:cubicBezTo>
                        <a:pt x="4440" y="1718"/>
                        <a:pt x="4239" y="1165"/>
                        <a:pt x="3854" y="746"/>
                      </a:cubicBezTo>
                      <a:cubicBezTo>
                        <a:pt x="3686" y="528"/>
                        <a:pt x="3468" y="361"/>
                        <a:pt x="3234" y="244"/>
                      </a:cubicBezTo>
                      <a:cubicBezTo>
                        <a:pt x="2982" y="109"/>
                        <a:pt x="2731" y="26"/>
                        <a:pt x="2463" y="9"/>
                      </a:cubicBezTo>
                      <a:cubicBezTo>
                        <a:pt x="2398" y="3"/>
                        <a:pt x="2334" y="0"/>
                        <a:pt x="22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" name="Google Shape;634;p22"/>
                <p:cNvSpPr/>
                <p:nvPr/>
              </p:nvSpPr>
              <p:spPr>
                <a:xfrm rot="3504383">
                  <a:off x="1219355" y="4862881"/>
                  <a:ext cx="11772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8" extrusionOk="0">
                      <a:moveTo>
                        <a:pt x="2471" y="1"/>
                      </a:moveTo>
                      <a:cubicBezTo>
                        <a:pt x="1538" y="1"/>
                        <a:pt x="676" y="596"/>
                        <a:pt x="385" y="1523"/>
                      </a:cubicBezTo>
                      <a:cubicBezTo>
                        <a:pt x="0" y="2696"/>
                        <a:pt x="670" y="3953"/>
                        <a:pt x="1843" y="4271"/>
                      </a:cubicBezTo>
                      <a:cubicBezTo>
                        <a:pt x="2067" y="4333"/>
                        <a:pt x="2290" y="4368"/>
                        <a:pt x="2514" y="4368"/>
                      </a:cubicBezTo>
                      <a:cubicBezTo>
                        <a:pt x="2592" y="4368"/>
                        <a:pt x="2670" y="4364"/>
                        <a:pt x="2748" y="4355"/>
                      </a:cubicBezTo>
                      <a:cubicBezTo>
                        <a:pt x="3033" y="4321"/>
                        <a:pt x="3301" y="4221"/>
                        <a:pt x="3552" y="4087"/>
                      </a:cubicBezTo>
                      <a:cubicBezTo>
                        <a:pt x="4071" y="3802"/>
                        <a:pt x="4423" y="3316"/>
                        <a:pt x="4557" y="2747"/>
                      </a:cubicBezTo>
                      <a:cubicBezTo>
                        <a:pt x="4708" y="2194"/>
                        <a:pt x="4624" y="1590"/>
                        <a:pt x="4340" y="1105"/>
                      </a:cubicBezTo>
                      <a:cubicBezTo>
                        <a:pt x="4206" y="853"/>
                        <a:pt x="4021" y="652"/>
                        <a:pt x="3803" y="468"/>
                      </a:cubicBezTo>
                      <a:cubicBezTo>
                        <a:pt x="3586" y="284"/>
                        <a:pt x="3334" y="166"/>
                        <a:pt x="3066" y="83"/>
                      </a:cubicBezTo>
                      <a:cubicBezTo>
                        <a:pt x="2868" y="27"/>
                        <a:pt x="2668" y="1"/>
                        <a:pt x="24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" name="Google Shape;635;p22"/>
                <p:cNvSpPr/>
                <p:nvPr/>
              </p:nvSpPr>
              <p:spPr>
                <a:xfrm rot="3504383">
                  <a:off x="1176782" y="4692376"/>
                  <a:ext cx="1286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6" h="4374" extrusionOk="0">
                      <a:moveTo>
                        <a:pt x="2470" y="0"/>
                      </a:moveTo>
                      <a:cubicBezTo>
                        <a:pt x="1613" y="0"/>
                        <a:pt x="761" y="492"/>
                        <a:pt x="420" y="1454"/>
                      </a:cubicBezTo>
                      <a:cubicBezTo>
                        <a:pt x="1" y="2577"/>
                        <a:pt x="587" y="3833"/>
                        <a:pt x="1726" y="4236"/>
                      </a:cubicBezTo>
                      <a:cubicBezTo>
                        <a:pt x="1984" y="4330"/>
                        <a:pt x="2240" y="4374"/>
                        <a:pt x="2486" y="4374"/>
                      </a:cubicBezTo>
                      <a:cubicBezTo>
                        <a:pt x="3985" y="4374"/>
                        <a:pt x="5146" y="2764"/>
                        <a:pt x="4441" y="1253"/>
                      </a:cubicBezTo>
                      <a:cubicBezTo>
                        <a:pt x="4040" y="413"/>
                        <a:pt x="3253" y="0"/>
                        <a:pt x="24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" name="Google Shape;636;p22"/>
                <p:cNvSpPr/>
                <p:nvPr/>
              </p:nvSpPr>
              <p:spPr>
                <a:xfrm rot="3504383">
                  <a:off x="1143187" y="4515526"/>
                  <a:ext cx="113102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4" h="4368" extrusionOk="0">
                      <a:moveTo>
                        <a:pt x="2194" y="0"/>
                      </a:moveTo>
                      <a:cubicBezTo>
                        <a:pt x="2116" y="0"/>
                        <a:pt x="2038" y="4"/>
                        <a:pt x="1960" y="13"/>
                      </a:cubicBezTo>
                      <a:cubicBezTo>
                        <a:pt x="1676" y="47"/>
                        <a:pt x="1391" y="130"/>
                        <a:pt x="1156" y="281"/>
                      </a:cubicBezTo>
                      <a:cubicBezTo>
                        <a:pt x="637" y="566"/>
                        <a:pt x="268" y="1052"/>
                        <a:pt x="134" y="1622"/>
                      </a:cubicBezTo>
                      <a:cubicBezTo>
                        <a:pt x="0" y="2174"/>
                        <a:pt x="84" y="2761"/>
                        <a:pt x="369" y="3263"/>
                      </a:cubicBezTo>
                      <a:cubicBezTo>
                        <a:pt x="503" y="3515"/>
                        <a:pt x="687" y="3716"/>
                        <a:pt x="905" y="3900"/>
                      </a:cubicBezTo>
                      <a:cubicBezTo>
                        <a:pt x="1123" y="4068"/>
                        <a:pt x="1374" y="4202"/>
                        <a:pt x="1642" y="4285"/>
                      </a:cubicBezTo>
                      <a:cubicBezTo>
                        <a:pt x="1840" y="4341"/>
                        <a:pt x="2040" y="4367"/>
                        <a:pt x="2237" y="4367"/>
                      </a:cubicBezTo>
                      <a:cubicBezTo>
                        <a:pt x="3170" y="4367"/>
                        <a:pt x="4032" y="3772"/>
                        <a:pt x="4323" y="2845"/>
                      </a:cubicBezTo>
                      <a:cubicBezTo>
                        <a:pt x="4524" y="2292"/>
                        <a:pt x="4457" y="1672"/>
                        <a:pt x="4189" y="1169"/>
                      </a:cubicBezTo>
                      <a:cubicBezTo>
                        <a:pt x="3904" y="633"/>
                        <a:pt x="3435" y="248"/>
                        <a:pt x="2848" y="97"/>
                      </a:cubicBezTo>
                      <a:cubicBezTo>
                        <a:pt x="2637" y="35"/>
                        <a:pt x="2417" y="0"/>
                        <a:pt x="21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" name="Google Shape;637;p22"/>
                <p:cNvSpPr/>
                <p:nvPr/>
              </p:nvSpPr>
              <p:spPr>
                <a:xfrm rot="3504383">
                  <a:off x="1082431" y="4347831"/>
                  <a:ext cx="111427" cy="109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70" extrusionOk="0">
                      <a:moveTo>
                        <a:pt x="2238" y="1"/>
                      </a:moveTo>
                      <a:cubicBezTo>
                        <a:pt x="1977" y="1"/>
                        <a:pt x="1726" y="36"/>
                        <a:pt x="1475" y="105"/>
                      </a:cubicBezTo>
                      <a:cubicBezTo>
                        <a:pt x="1190" y="206"/>
                        <a:pt x="939" y="340"/>
                        <a:pt x="721" y="541"/>
                      </a:cubicBezTo>
                      <a:cubicBezTo>
                        <a:pt x="268" y="926"/>
                        <a:pt x="17" y="1479"/>
                        <a:pt x="17" y="2066"/>
                      </a:cubicBezTo>
                      <a:cubicBezTo>
                        <a:pt x="0" y="2635"/>
                        <a:pt x="218" y="3188"/>
                        <a:pt x="603" y="3624"/>
                      </a:cubicBezTo>
                      <a:cubicBezTo>
                        <a:pt x="771" y="3825"/>
                        <a:pt x="989" y="3993"/>
                        <a:pt x="1223" y="4127"/>
                      </a:cubicBezTo>
                      <a:cubicBezTo>
                        <a:pt x="1458" y="4261"/>
                        <a:pt x="1726" y="4344"/>
                        <a:pt x="1994" y="4361"/>
                      </a:cubicBezTo>
                      <a:cubicBezTo>
                        <a:pt x="2058" y="4367"/>
                        <a:pt x="2123" y="4370"/>
                        <a:pt x="2186" y="4370"/>
                      </a:cubicBezTo>
                      <a:cubicBezTo>
                        <a:pt x="2670" y="4370"/>
                        <a:pt x="3134" y="4203"/>
                        <a:pt x="3519" y="3892"/>
                      </a:cubicBezTo>
                      <a:cubicBezTo>
                        <a:pt x="3954" y="3540"/>
                        <a:pt x="4273" y="3038"/>
                        <a:pt x="4356" y="2468"/>
                      </a:cubicBezTo>
                      <a:cubicBezTo>
                        <a:pt x="4457" y="1898"/>
                        <a:pt x="4306" y="1312"/>
                        <a:pt x="3938" y="843"/>
                      </a:cubicBezTo>
                      <a:cubicBezTo>
                        <a:pt x="3569" y="374"/>
                        <a:pt x="2999" y="72"/>
                        <a:pt x="2396" y="5"/>
                      </a:cubicBezTo>
                      <a:cubicBezTo>
                        <a:pt x="2343" y="2"/>
                        <a:pt x="2291" y="1"/>
                        <a:pt x="2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8" name="Google Shape;638;p22"/>
                <p:cNvSpPr/>
                <p:nvPr/>
              </p:nvSpPr>
              <p:spPr>
                <a:xfrm rot="3504383">
                  <a:off x="981651" y="4197755"/>
                  <a:ext cx="112277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59" extrusionOk="0">
                      <a:moveTo>
                        <a:pt x="2257" y="0"/>
                      </a:moveTo>
                      <a:cubicBezTo>
                        <a:pt x="2134" y="0"/>
                        <a:pt x="2012" y="10"/>
                        <a:pt x="1894" y="30"/>
                      </a:cubicBezTo>
                      <a:cubicBezTo>
                        <a:pt x="1592" y="97"/>
                        <a:pt x="1290" y="214"/>
                        <a:pt x="1022" y="381"/>
                      </a:cubicBezTo>
                      <a:cubicBezTo>
                        <a:pt x="905" y="465"/>
                        <a:pt x="788" y="566"/>
                        <a:pt x="687" y="666"/>
                      </a:cubicBezTo>
                      <a:cubicBezTo>
                        <a:pt x="587" y="767"/>
                        <a:pt x="503" y="884"/>
                        <a:pt x="419" y="1018"/>
                      </a:cubicBezTo>
                      <a:cubicBezTo>
                        <a:pt x="101" y="1487"/>
                        <a:pt x="0" y="2090"/>
                        <a:pt x="151" y="2660"/>
                      </a:cubicBezTo>
                      <a:cubicBezTo>
                        <a:pt x="302" y="3213"/>
                        <a:pt x="654" y="3682"/>
                        <a:pt x="1140" y="4000"/>
                      </a:cubicBezTo>
                      <a:cubicBezTo>
                        <a:pt x="1240" y="4067"/>
                        <a:pt x="1357" y="4134"/>
                        <a:pt x="1491" y="4185"/>
                      </a:cubicBezTo>
                      <a:cubicBezTo>
                        <a:pt x="1609" y="4235"/>
                        <a:pt x="1743" y="4285"/>
                        <a:pt x="1860" y="4319"/>
                      </a:cubicBezTo>
                      <a:cubicBezTo>
                        <a:pt x="2008" y="4346"/>
                        <a:pt x="2155" y="4359"/>
                        <a:pt x="2303" y="4359"/>
                      </a:cubicBezTo>
                      <a:cubicBezTo>
                        <a:pt x="2423" y="4359"/>
                        <a:pt x="2544" y="4351"/>
                        <a:pt x="2664" y="4335"/>
                      </a:cubicBezTo>
                      <a:cubicBezTo>
                        <a:pt x="2932" y="4285"/>
                        <a:pt x="3184" y="4185"/>
                        <a:pt x="3401" y="4034"/>
                      </a:cubicBezTo>
                      <a:cubicBezTo>
                        <a:pt x="3636" y="3883"/>
                        <a:pt x="3820" y="3699"/>
                        <a:pt x="3988" y="3481"/>
                      </a:cubicBezTo>
                      <a:cubicBezTo>
                        <a:pt x="4323" y="3029"/>
                        <a:pt x="4490" y="2459"/>
                        <a:pt x="4440" y="1889"/>
                      </a:cubicBezTo>
                      <a:cubicBezTo>
                        <a:pt x="4390" y="1303"/>
                        <a:pt x="4088" y="767"/>
                        <a:pt x="3619" y="432"/>
                      </a:cubicBezTo>
                      <a:cubicBezTo>
                        <a:pt x="3385" y="247"/>
                        <a:pt x="3117" y="130"/>
                        <a:pt x="2832" y="63"/>
                      </a:cubicBezTo>
                      <a:cubicBezTo>
                        <a:pt x="2639" y="22"/>
                        <a:pt x="2446" y="0"/>
                        <a:pt x="2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9" name="Google Shape;639;p22"/>
                <p:cNvSpPr/>
                <p:nvPr/>
              </p:nvSpPr>
              <p:spPr>
                <a:xfrm rot="3504383">
                  <a:off x="846042" y="4080243"/>
                  <a:ext cx="111452" cy="10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63" extrusionOk="0">
                      <a:moveTo>
                        <a:pt x="2384" y="1"/>
                      </a:moveTo>
                      <a:cubicBezTo>
                        <a:pt x="2355" y="1"/>
                        <a:pt x="2325" y="1"/>
                        <a:pt x="2296" y="3"/>
                      </a:cubicBezTo>
                      <a:cubicBezTo>
                        <a:pt x="1977" y="3"/>
                        <a:pt x="1676" y="70"/>
                        <a:pt x="1391" y="204"/>
                      </a:cubicBezTo>
                      <a:cubicBezTo>
                        <a:pt x="1240" y="271"/>
                        <a:pt x="1106" y="355"/>
                        <a:pt x="972" y="439"/>
                      </a:cubicBezTo>
                      <a:cubicBezTo>
                        <a:pt x="855" y="539"/>
                        <a:pt x="738" y="640"/>
                        <a:pt x="637" y="757"/>
                      </a:cubicBezTo>
                      <a:cubicBezTo>
                        <a:pt x="453" y="958"/>
                        <a:pt x="302" y="1226"/>
                        <a:pt x="201" y="1494"/>
                      </a:cubicBezTo>
                      <a:cubicBezTo>
                        <a:pt x="0" y="2047"/>
                        <a:pt x="67" y="2650"/>
                        <a:pt x="352" y="3170"/>
                      </a:cubicBezTo>
                      <a:cubicBezTo>
                        <a:pt x="620" y="3672"/>
                        <a:pt x="1073" y="4058"/>
                        <a:pt x="1626" y="4242"/>
                      </a:cubicBezTo>
                      <a:cubicBezTo>
                        <a:pt x="1859" y="4315"/>
                        <a:pt x="2092" y="4362"/>
                        <a:pt x="2326" y="4362"/>
                      </a:cubicBezTo>
                      <a:cubicBezTo>
                        <a:pt x="2361" y="4362"/>
                        <a:pt x="2395" y="4361"/>
                        <a:pt x="2430" y="4359"/>
                      </a:cubicBezTo>
                      <a:cubicBezTo>
                        <a:pt x="2564" y="4359"/>
                        <a:pt x="2698" y="4343"/>
                        <a:pt x="2832" y="4309"/>
                      </a:cubicBezTo>
                      <a:cubicBezTo>
                        <a:pt x="2966" y="4276"/>
                        <a:pt x="3100" y="4225"/>
                        <a:pt x="3217" y="4175"/>
                      </a:cubicBezTo>
                      <a:cubicBezTo>
                        <a:pt x="3469" y="4058"/>
                        <a:pt x="3686" y="3890"/>
                        <a:pt x="3871" y="3689"/>
                      </a:cubicBezTo>
                      <a:cubicBezTo>
                        <a:pt x="4055" y="3488"/>
                        <a:pt x="4206" y="3270"/>
                        <a:pt x="4290" y="3019"/>
                      </a:cubicBezTo>
                      <a:cubicBezTo>
                        <a:pt x="4390" y="2751"/>
                        <a:pt x="4457" y="2483"/>
                        <a:pt x="4457" y="2198"/>
                      </a:cubicBezTo>
                      <a:cubicBezTo>
                        <a:pt x="4457" y="1913"/>
                        <a:pt x="4424" y="1628"/>
                        <a:pt x="4323" y="1343"/>
                      </a:cubicBezTo>
                      <a:cubicBezTo>
                        <a:pt x="4206" y="1075"/>
                        <a:pt x="4055" y="824"/>
                        <a:pt x="3854" y="623"/>
                      </a:cubicBezTo>
                      <a:cubicBezTo>
                        <a:pt x="3653" y="422"/>
                        <a:pt x="3418" y="254"/>
                        <a:pt x="3150" y="154"/>
                      </a:cubicBezTo>
                      <a:cubicBezTo>
                        <a:pt x="2895" y="64"/>
                        <a:pt x="2639" y="1"/>
                        <a:pt x="23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0" name="Google Shape;640;p22"/>
                <p:cNvSpPr/>
                <p:nvPr/>
              </p:nvSpPr>
              <p:spPr>
                <a:xfrm rot="3504383">
                  <a:off x="687756" y="3998253"/>
                  <a:ext cx="112302" cy="10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69" extrusionOk="0">
                      <a:moveTo>
                        <a:pt x="2298" y="1"/>
                      </a:moveTo>
                      <a:cubicBezTo>
                        <a:pt x="2122" y="1"/>
                        <a:pt x="1949" y="23"/>
                        <a:pt x="1777" y="64"/>
                      </a:cubicBezTo>
                      <a:cubicBezTo>
                        <a:pt x="1475" y="147"/>
                        <a:pt x="1191" y="298"/>
                        <a:pt x="939" y="482"/>
                      </a:cubicBezTo>
                      <a:cubicBezTo>
                        <a:pt x="453" y="868"/>
                        <a:pt x="135" y="1421"/>
                        <a:pt x="68" y="2024"/>
                      </a:cubicBezTo>
                      <a:cubicBezTo>
                        <a:pt x="1" y="2610"/>
                        <a:pt x="202" y="3180"/>
                        <a:pt x="604" y="3616"/>
                      </a:cubicBezTo>
                      <a:cubicBezTo>
                        <a:pt x="989" y="4034"/>
                        <a:pt x="1526" y="4302"/>
                        <a:pt x="2095" y="4353"/>
                      </a:cubicBezTo>
                      <a:cubicBezTo>
                        <a:pt x="2179" y="4363"/>
                        <a:pt x="2262" y="4368"/>
                        <a:pt x="2345" y="4368"/>
                      </a:cubicBezTo>
                      <a:cubicBezTo>
                        <a:pt x="2796" y="4368"/>
                        <a:pt x="3235" y="4217"/>
                        <a:pt x="3603" y="3934"/>
                      </a:cubicBezTo>
                      <a:cubicBezTo>
                        <a:pt x="3821" y="3766"/>
                        <a:pt x="4005" y="3565"/>
                        <a:pt x="4139" y="3331"/>
                      </a:cubicBezTo>
                      <a:cubicBezTo>
                        <a:pt x="4273" y="3096"/>
                        <a:pt x="4357" y="2828"/>
                        <a:pt x="4391" y="2560"/>
                      </a:cubicBezTo>
                      <a:cubicBezTo>
                        <a:pt x="4491" y="2007"/>
                        <a:pt x="4357" y="1421"/>
                        <a:pt x="4056" y="935"/>
                      </a:cubicBezTo>
                      <a:cubicBezTo>
                        <a:pt x="3737" y="449"/>
                        <a:pt x="3218" y="114"/>
                        <a:pt x="2648" y="30"/>
                      </a:cubicBezTo>
                      <a:cubicBezTo>
                        <a:pt x="2529" y="10"/>
                        <a:pt x="2413" y="1"/>
                        <a:pt x="22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1" name="Google Shape;641;p22"/>
                <p:cNvSpPr/>
                <p:nvPr/>
              </p:nvSpPr>
              <p:spPr>
                <a:xfrm rot="3504383">
                  <a:off x="513802" y="3959434"/>
                  <a:ext cx="11270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59" extrusionOk="0">
                      <a:moveTo>
                        <a:pt x="2243" y="1"/>
                      </a:moveTo>
                      <a:cubicBezTo>
                        <a:pt x="2166" y="1"/>
                        <a:pt x="2088" y="5"/>
                        <a:pt x="2011" y="14"/>
                      </a:cubicBezTo>
                      <a:cubicBezTo>
                        <a:pt x="1710" y="48"/>
                        <a:pt x="1425" y="132"/>
                        <a:pt x="1174" y="283"/>
                      </a:cubicBezTo>
                      <a:cubicBezTo>
                        <a:pt x="889" y="450"/>
                        <a:pt x="654" y="668"/>
                        <a:pt x="470" y="919"/>
                      </a:cubicBezTo>
                      <a:cubicBezTo>
                        <a:pt x="286" y="1171"/>
                        <a:pt x="152" y="1455"/>
                        <a:pt x="85" y="1757"/>
                      </a:cubicBezTo>
                      <a:cubicBezTo>
                        <a:pt x="18" y="2042"/>
                        <a:pt x="1" y="2343"/>
                        <a:pt x="51" y="2628"/>
                      </a:cubicBezTo>
                      <a:cubicBezTo>
                        <a:pt x="152" y="3198"/>
                        <a:pt x="503" y="3700"/>
                        <a:pt x="1006" y="4019"/>
                      </a:cubicBezTo>
                      <a:cubicBezTo>
                        <a:pt x="1371" y="4245"/>
                        <a:pt x="1791" y="4358"/>
                        <a:pt x="2219" y="4358"/>
                      </a:cubicBezTo>
                      <a:cubicBezTo>
                        <a:pt x="2362" y="4358"/>
                        <a:pt x="2506" y="4346"/>
                        <a:pt x="2648" y="4320"/>
                      </a:cubicBezTo>
                      <a:cubicBezTo>
                        <a:pt x="2899" y="4270"/>
                        <a:pt x="3151" y="4170"/>
                        <a:pt x="3385" y="4036"/>
                      </a:cubicBezTo>
                      <a:cubicBezTo>
                        <a:pt x="3620" y="3902"/>
                        <a:pt x="3821" y="3717"/>
                        <a:pt x="3972" y="3499"/>
                      </a:cubicBezTo>
                      <a:cubicBezTo>
                        <a:pt x="4139" y="3282"/>
                        <a:pt x="4256" y="3047"/>
                        <a:pt x="4324" y="2779"/>
                      </a:cubicBezTo>
                      <a:cubicBezTo>
                        <a:pt x="4508" y="1958"/>
                        <a:pt x="4240" y="1087"/>
                        <a:pt x="3603" y="517"/>
                      </a:cubicBezTo>
                      <a:cubicBezTo>
                        <a:pt x="3226" y="184"/>
                        <a:pt x="2737" y="1"/>
                        <a:pt x="22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2" name="Google Shape;642;p22"/>
                <p:cNvSpPr/>
                <p:nvPr/>
              </p:nvSpPr>
              <p:spPr>
                <a:xfrm rot="3504383">
                  <a:off x="335565" y="3966521"/>
                  <a:ext cx="110602" cy="10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4" h="4372" extrusionOk="0">
                      <a:moveTo>
                        <a:pt x="2172" y="1"/>
                      </a:moveTo>
                      <a:cubicBezTo>
                        <a:pt x="1921" y="1"/>
                        <a:pt x="1668" y="48"/>
                        <a:pt x="1425" y="144"/>
                      </a:cubicBezTo>
                      <a:cubicBezTo>
                        <a:pt x="855" y="362"/>
                        <a:pt x="419" y="797"/>
                        <a:pt x="185" y="1350"/>
                      </a:cubicBezTo>
                      <a:cubicBezTo>
                        <a:pt x="68" y="1635"/>
                        <a:pt x="1" y="1937"/>
                        <a:pt x="1" y="2255"/>
                      </a:cubicBezTo>
                      <a:cubicBezTo>
                        <a:pt x="1" y="2540"/>
                        <a:pt x="68" y="2825"/>
                        <a:pt x="168" y="3093"/>
                      </a:cubicBezTo>
                      <a:cubicBezTo>
                        <a:pt x="403" y="3612"/>
                        <a:pt x="838" y="4031"/>
                        <a:pt x="1391" y="4232"/>
                      </a:cubicBezTo>
                      <a:cubicBezTo>
                        <a:pt x="1639" y="4325"/>
                        <a:pt x="1900" y="4371"/>
                        <a:pt x="2163" y="4371"/>
                      </a:cubicBezTo>
                      <a:cubicBezTo>
                        <a:pt x="2470" y="4371"/>
                        <a:pt x="2778" y="4308"/>
                        <a:pt x="3067" y="4182"/>
                      </a:cubicBezTo>
                      <a:cubicBezTo>
                        <a:pt x="3318" y="4081"/>
                        <a:pt x="3536" y="3930"/>
                        <a:pt x="3737" y="3729"/>
                      </a:cubicBezTo>
                      <a:cubicBezTo>
                        <a:pt x="3938" y="3545"/>
                        <a:pt x="4089" y="3311"/>
                        <a:pt x="4206" y="3059"/>
                      </a:cubicBezTo>
                      <a:cubicBezTo>
                        <a:pt x="4407" y="2540"/>
                        <a:pt x="4424" y="1970"/>
                        <a:pt x="4223" y="1451"/>
                      </a:cubicBezTo>
                      <a:cubicBezTo>
                        <a:pt x="4005" y="915"/>
                        <a:pt x="3620" y="479"/>
                        <a:pt x="3100" y="228"/>
                      </a:cubicBezTo>
                      <a:cubicBezTo>
                        <a:pt x="2809" y="78"/>
                        <a:pt x="2492" y="1"/>
                        <a:pt x="21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3" name="Google Shape;643;p22"/>
                <p:cNvSpPr/>
                <p:nvPr/>
              </p:nvSpPr>
              <p:spPr>
                <a:xfrm rot="3504383">
                  <a:off x="149195" y="4000278"/>
                  <a:ext cx="125677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7" h="4374" extrusionOk="0">
                      <a:moveTo>
                        <a:pt x="2758" y="0"/>
                      </a:moveTo>
                      <a:cubicBezTo>
                        <a:pt x="2403" y="0"/>
                        <a:pt x="2048" y="87"/>
                        <a:pt x="1726" y="264"/>
                      </a:cubicBezTo>
                      <a:cubicBezTo>
                        <a:pt x="0" y="1202"/>
                        <a:pt x="302" y="3765"/>
                        <a:pt x="2195" y="4301"/>
                      </a:cubicBezTo>
                      <a:cubicBezTo>
                        <a:pt x="2382" y="4350"/>
                        <a:pt x="2570" y="4373"/>
                        <a:pt x="2755" y="4373"/>
                      </a:cubicBezTo>
                      <a:cubicBezTo>
                        <a:pt x="3713" y="4373"/>
                        <a:pt x="4595" y="3746"/>
                        <a:pt x="4876" y="2777"/>
                      </a:cubicBezTo>
                      <a:cubicBezTo>
                        <a:pt x="5026" y="2224"/>
                        <a:pt x="4959" y="1637"/>
                        <a:pt x="4691" y="1152"/>
                      </a:cubicBezTo>
                      <a:cubicBezTo>
                        <a:pt x="4407" y="649"/>
                        <a:pt x="3937" y="264"/>
                        <a:pt x="3401" y="96"/>
                      </a:cubicBezTo>
                      <a:cubicBezTo>
                        <a:pt x="3192" y="32"/>
                        <a:pt x="2975" y="0"/>
                        <a:pt x="27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4" name="Google Shape;644;p22"/>
                <p:cNvSpPr/>
                <p:nvPr/>
              </p:nvSpPr>
              <p:spPr>
                <a:xfrm rot="3504383">
                  <a:off x="-14724" y="4058147"/>
                  <a:ext cx="117727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6" extrusionOk="0">
                      <a:moveTo>
                        <a:pt x="2273" y="0"/>
                      </a:moveTo>
                      <a:cubicBezTo>
                        <a:pt x="1323" y="0"/>
                        <a:pt x="446" y="613"/>
                        <a:pt x="168" y="1572"/>
                      </a:cubicBezTo>
                      <a:cubicBezTo>
                        <a:pt x="0" y="2125"/>
                        <a:pt x="67" y="2711"/>
                        <a:pt x="352" y="3197"/>
                      </a:cubicBezTo>
                      <a:cubicBezTo>
                        <a:pt x="620" y="3716"/>
                        <a:pt x="1073" y="4085"/>
                        <a:pt x="1626" y="4269"/>
                      </a:cubicBezTo>
                      <a:cubicBezTo>
                        <a:pt x="1838" y="4334"/>
                        <a:pt x="2061" y="4366"/>
                        <a:pt x="2283" y="4366"/>
                      </a:cubicBezTo>
                      <a:cubicBezTo>
                        <a:pt x="2638" y="4366"/>
                        <a:pt x="2992" y="4283"/>
                        <a:pt x="3301" y="4118"/>
                      </a:cubicBezTo>
                      <a:cubicBezTo>
                        <a:pt x="3820" y="3834"/>
                        <a:pt x="4206" y="3348"/>
                        <a:pt x="4357" y="2778"/>
                      </a:cubicBezTo>
                      <a:cubicBezTo>
                        <a:pt x="4708" y="1622"/>
                        <a:pt x="4022" y="399"/>
                        <a:pt x="2865" y="81"/>
                      </a:cubicBezTo>
                      <a:cubicBezTo>
                        <a:pt x="2668" y="26"/>
                        <a:pt x="2469" y="0"/>
                        <a:pt x="22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5" name="Google Shape;645;p22"/>
                <p:cNvSpPr/>
                <p:nvPr/>
              </p:nvSpPr>
              <p:spPr>
                <a:xfrm rot="3504383">
                  <a:off x="-188393" y="4094295"/>
                  <a:ext cx="111027" cy="10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61" extrusionOk="0">
                      <a:moveTo>
                        <a:pt x="2261" y="0"/>
                      </a:moveTo>
                      <a:cubicBezTo>
                        <a:pt x="1696" y="0"/>
                        <a:pt x="1138" y="213"/>
                        <a:pt x="704" y="612"/>
                      </a:cubicBezTo>
                      <a:cubicBezTo>
                        <a:pt x="503" y="797"/>
                        <a:pt x="353" y="1031"/>
                        <a:pt x="235" y="1282"/>
                      </a:cubicBezTo>
                      <a:cubicBezTo>
                        <a:pt x="18" y="1785"/>
                        <a:pt x="1" y="2355"/>
                        <a:pt x="202" y="2874"/>
                      </a:cubicBezTo>
                      <a:cubicBezTo>
                        <a:pt x="403" y="3410"/>
                        <a:pt x="788" y="3863"/>
                        <a:pt x="1291" y="4131"/>
                      </a:cubicBezTo>
                      <a:cubicBezTo>
                        <a:pt x="1588" y="4284"/>
                        <a:pt x="1912" y="4361"/>
                        <a:pt x="2238" y="4361"/>
                      </a:cubicBezTo>
                      <a:cubicBezTo>
                        <a:pt x="2483" y="4361"/>
                        <a:pt x="2729" y="4317"/>
                        <a:pt x="2966" y="4231"/>
                      </a:cubicBezTo>
                      <a:cubicBezTo>
                        <a:pt x="3838" y="3896"/>
                        <a:pt x="4407" y="3075"/>
                        <a:pt x="4424" y="2137"/>
                      </a:cubicBezTo>
                      <a:cubicBezTo>
                        <a:pt x="4441" y="1249"/>
                        <a:pt x="3888" y="445"/>
                        <a:pt x="3050" y="143"/>
                      </a:cubicBezTo>
                      <a:cubicBezTo>
                        <a:pt x="2793" y="47"/>
                        <a:pt x="2527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6" name="Google Shape;646;p22"/>
                <p:cNvSpPr/>
                <p:nvPr/>
              </p:nvSpPr>
              <p:spPr>
                <a:xfrm rot="3504383">
                  <a:off x="-366975" y="4099328"/>
                  <a:ext cx="110602" cy="10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4" h="4358" extrusionOk="0">
                      <a:moveTo>
                        <a:pt x="2187" y="1"/>
                      </a:moveTo>
                      <a:cubicBezTo>
                        <a:pt x="2067" y="1"/>
                        <a:pt x="1946" y="9"/>
                        <a:pt x="1826" y="27"/>
                      </a:cubicBezTo>
                      <a:cubicBezTo>
                        <a:pt x="1692" y="44"/>
                        <a:pt x="1575" y="77"/>
                        <a:pt x="1441" y="128"/>
                      </a:cubicBezTo>
                      <a:cubicBezTo>
                        <a:pt x="1324" y="161"/>
                        <a:pt x="1190" y="228"/>
                        <a:pt x="1072" y="278"/>
                      </a:cubicBezTo>
                      <a:cubicBezTo>
                        <a:pt x="838" y="429"/>
                        <a:pt x="637" y="597"/>
                        <a:pt x="469" y="815"/>
                      </a:cubicBezTo>
                      <a:cubicBezTo>
                        <a:pt x="151" y="1233"/>
                        <a:pt x="0" y="1786"/>
                        <a:pt x="50" y="2322"/>
                      </a:cubicBezTo>
                      <a:cubicBezTo>
                        <a:pt x="101" y="2892"/>
                        <a:pt x="369" y="3428"/>
                        <a:pt x="788" y="3814"/>
                      </a:cubicBezTo>
                      <a:cubicBezTo>
                        <a:pt x="1176" y="4172"/>
                        <a:pt x="1672" y="4358"/>
                        <a:pt x="2191" y="4358"/>
                      </a:cubicBezTo>
                      <a:cubicBezTo>
                        <a:pt x="2253" y="4358"/>
                        <a:pt x="2316" y="4355"/>
                        <a:pt x="2379" y="4350"/>
                      </a:cubicBezTo>
                      <a:cubicBezTo>
                        <a:pt x="3317" y="4232"/>
                        <a:pt x="4088" y="3562"/>
                        <a:pt x="4339" y="2641"/>
                      </a:cubicBezTo>
                      <a:cubicBezTo>
                        <a:pt x="4407" y="2356"/>
                        <a:pt x="4423" y="2054"/>
                        <a:pt x="4373" y="1770"/>
                      </a:cubicBezTo>
                      <a:cubicBezTo>
                        <a:pt x="4289" y="1183"/>
                        <a:pt x="3954" y="680"/>
                        <a:pt x="3468" y="362"/>
                      </a:cubicBezTo>
                      <a:cubicBezTo>
                        <a:pt x="3084" y="124"/>
                        <a:pt x="2638" y="1"/>
                        <a:pt x="21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7" name="Google Shape;647;p22"/>
                <p:cNvSpPr/>
                <p:nvPr/>
              </p:nvSpPr>
              <p:spPr>
                <a:xfrm rot="3504383">
                  <a:off x="-540963" y="4055779"/>
                  <a:ext cx="112277" cy="10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2" extrusionOk="0">
                      <a:moveTo>
                        <a:pt x="2176" y="0"/>
                      </a:moveTo>
                      <a:cubicBezTo>
                        <a:pt x="1728" y="0"/>
                        <a:pt x="1284" y="138"/>
                        <a:pt x="922" y="403"/>
                      </a:cubicBezTo>
                      <a:cubicBezTo>
                        <a:pt x="805" y="486"/>
                        <a:pt x="704" y="587"/>
                        <a:pt x="620" y="687"/>
                      </a:cubicBezTo>
                      <a:cubicBezTo>
                        <a:pt x="520" y="788"/>
                        <a:pt x="453" y="888"/>
                        <a:pt x="386" y="1006"/>
                      </a:cubicBezTo>
                      <a:cubicBezTo>
                        <a:pt x="235" y="1240"/>
                        <a:pt x="151" y="1492"/>
                        <a:pt x="101" y="1760"/>
                      </a:cubicBezTo>
                      <a:cubicBezTo>
                        <a:pt x="0" y="2329"/>
                        <a:pt x="118" y="2916"/>
                        <a:pt x="419" y="3402"/>
                      </a:cubicBezTo>
                      <a:cubicBezTo>
                        <a:pt x="738" y="3887"/>
                        <a:pt x="1240" y="4223"/>
                        <a:pt x="1810" y="4340"/>
                      </a:cubicBezTo>
                      <a:cubicBezTo>
                        <a:pt x="1928" y="4354"/>
                        <a:pt x="2049" y="4362"/>
                        <a:pt x="2170" y="4362"/>
                      </a:cubicBezTo>
                      <a:cubicBezTo>
                        <a:pt x="2342" y="4362"/>
                        <a:pt x="2514" y="4346"/>
                        <a:pt x="2681" y="4306"/>
                      </a:cubicBezTo>
                      <a:cubicBezTo>
                        <a:pt x="2832" y="4273"/>
                        <a:pt x="2966" y="4223"/>
                        <a:pt x="3117" y="4156"/>
                      </a:cubicBezTo>
                      <a:cubicBezTo>
                        <a:pt x="3251" y="4088"/>
                        <a:pt x="3385" y="4005"/>
                        <a:pt x="3519" y="3904"/>
                      </a:cubicBezTo>
                      <a:cubicBezTo>
                        <a:pt x="4005" y="3552"/>
                        <a:pt x="4340" y="2999"/>
                        <a:pt x="4407" y="2396"/>
                      </a:cubicBezTo>
                      <a:cubicBezTo>
                        <a:pt x="4491" y="1810"/>
                        <a:pt x="4306" y="1223"/>
                        <a:pt x="3904" y="788"/>
                      </a:cubicBezTo>
                      <a:cubicBezTo>
                        <a:pt x="3536" y="369"/>
                        <a:pt x="3016" y="84"/>
                        <a:pt x="2447" y="17"/>
                      </a:cubicBezTo>
                      <a:cubicBezTo>
                        <a:pt x="2357" y="6"/>
                        <a:pt x="2266" y="0"/>
                        <a:pt x="21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6801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3"/>
          <p:cNvSpPr txBox="1">
            <a:spLocks noGrp="1"/>
          </p:cNvSpPr>
          <p:nvPr>
            <p:ph type="title"/>
          </p:nvPr>
        </p:nvSpPr>
        <p:spPr>
          <a:xfrm>
            <a:off x="1034767" y="2517800"/>
            <a:ext cx="4852400" cy="19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650" name="Google Shape;650;p23"/>
          <p:cNvSpPr txBox="1">
            <a:spLocks noGrp="1"/>
          </p:cNvSpPr>
          <p:nvPr>
            <p:ph type="title" idx="2" hasCustomPrompt="1"/>
          </p:nvPr>
        </p:nvSpPr>
        <p:spPr>
          <a:xfrm>
            <a:off x="1308800" y="919537"/>
            <a:ext cx="14684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1" name="Google Shape;651;p23"/>
          <p:cNvSpPr txBox="1">
            <a:spLocks noGrp="1"/>
          </p:cNvSpPr>
          <p:nvPr>
            <p:ph type="subTitle" idx="1"/>
          </p:nvPr>
        </p:nvSpPr>
        <p:spPr>
          <a:xfrm>
            <a:off x="1034767" y="4599633"/>
            <a:ext cx="3753600" cy="7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652" name="Google Shape;652;p23"/>
          <p:cNvGrpSpPr/>
          <p:nvPr/>
        </p:nvGrpSpPr>
        <p:grpSpPr>
          <a:xfrm rot="-356998">
            <a:off x="5700887" y="-2933329"/>
            <a:ext cx="7270983" cy="7313593"/>
            <a:chOff x="-741470" y="2755466"/>
            <a:chExt cx="3961335" cy="3984550"/>
          </a:xfrm>
        </p:grpSpPr>
        <p:sp>
          <p:nvSpPr>
            <p:cNvPr id="653" name="Google Shape;653;p23"/>
            <p:cNvSpPr/>
            <p:nvPr/>
          </p:nvSpPr>
          <p:spPr>
            <a:xfrm rot="3504383">
              <a:off x="2120535" y="5166032"/>
              <a:ext cx="186903" cy="322656"/>
            </a:xfrm>
            <a:custGeom>
              <a:avLst/>
              <a:gdLst/>
              <a:ahLst/>
              <a:cxnLst/>
              <a:rect l="l" t="t" r="r" b="b"/>
              <a:pathLst>
                <a:path w="7476" h="12906" extrusionOk="0">
                  <a:moveTo>
                    <a:pt x="651" y="0"/>
                  </a:moveTo>
                  <a:cubicBezTo>
                    <a:pt x="323" y="0"/>
                    <a:pt x="1" y="331"/>
                    <a:pt x="213" y="721"/>
                  </a:cubicBezTo>
                  <a:lnTo>
                    <a:pt x="6412" y="12650"/>
                  </a:lnTo>
                  <a:cubicBezTo>
                    <a:pt x="6515" y="12830"/>
                    <a:pt x="6674" y="12905"/>
                    <a:pt x="6831" y="12905"/>
                  </a:cubicBezTo>
                  <a:cubicBezTo>
                    <a:pt x="7156" y="12905"/>
                    <a:pt x="7475" y="12582"/>
                    <a:pt x="7283" y="12198"/>
                  </a:cubicBezTo>
                  <a:lnTo>
                    <a:pt x="1084" y="286"/>
                  </a:lnTo>
                  <a:cubicBezTo>
                    <a:pt x="983" y="84"/>
                    <a:pt x="816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 rot="3504383">
              <a:off x="2014927" y="5064932"/>
              <a:ext cx="246104" cy="435032"/>
            </a:xfrm>
            <a:custGeom>
              <a:avLst/>
              <a:gdLst/>
              <a:ahLst/>
              <a:cxnLst/>
              <a:rect l="l" t="t" r="r" b="b"/>
              <a:pathLst>
                <a:path w="9844" h="17401" extrusionOk="0">
                  <a:moveTo>
                    <a:pt x="660" y="0"/>
                  </a:moveTo>
                  <a:cubicBezTo>
                    <a:pt x="329" y="0"/>
                    <a:pt x="0" y="341"/>
                    <a:pt x="214" y="734"/>
                  </a:cubicBezTo>
                  <a:lnTo>
                    <a:pt x="8758" y="17120"/>
                  </a:lnTo>
                  <a:cubicBezTo>
                    <a:pt x="8852" y="17318"/>
                    <a:pt x="9014" y="17401"/>
                    <a:pt x="9176" y="17401"/>
                  </a:cubicBezTo>
                  <a:cubicBezTo>
                    <a:pt x="9507" y="17401"/>
                    <a:pt x="9843" y="17060"/>
                    <a:pt x="9630" y="16667"/>
                  </a:cubicBezTo>
                  <a:lnTo>
                    <a:pt x="1085" y="281"/>
                  </a:lnTo>
                  <a:cubicBezTo>
                    <a:pt x="985" y="83"/>
                    <a:pt x="822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3"/>
            <p:cNvSpPr/>
            <p:nvPr/>
          </p:nvSpPr>
          <p:spPr>
            <a:xfrm rot="3504383">
              <a:off x="1915198" y="4972895"/>
              <a:ext cx="293705" cy="527484"/>
            </a:xfrm>
            <a:custGeom>
              <a:avLst/>
              <a:gdLst/>
              <a:ahLst/>
              <a:cxnLst/>
              <a:rect l="l" t="t" r="r" b="b"/>
              <a:pathLst>
                <a:path w="11748" h="21099" extrusionOk="0">
                  <a:moveTo>
                    <a:pt x="661" y="1"/>
                  </a:moveTo>
                  <a:cubicBezTo>
                    <a:pt x="332" y="1"/>
                    <a:pt x="1" y="336"/>
                    <a:pt x="213" y="738"/>
                  </a:cubicBezTo>
                  <a:lnTo>
                    <a:pt x="10684" y="20843"/>
                  </a:lnTo>
                  <a:cubicBezTo>
                    <a:pt x="10788" y="21023"/>
                    <a:pt x="10947" y="21098"/>
                    <a:pt x="11104" y="21098"/>
                  </a:cubicBezTo>
                  <a:cubicBezTo>
                    <a:pt x="11429" y="21098"/>
                    <a:pt x="11748" y="20775"/>
                    <a:pt x="11556" y="20391"/>
                  </a:cubicBezTo>
                  <a:lnTo>
                    <a:pt x="1084" y="286"/>
                  </a:lnTo>
                  <a:cubicBezTo>
                    <a:pt x="989" y="84"/>
                    <a:pt x="825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3"/>
            <p:cNvSpPr/>
            <p:nvPr/>
          </p:nvSpPr>
          <p:spPr>
            <a:xfrm rot="3504383">
              <a:off x="1823402" y="4896076"/>
              <a:ext cx="326131" cy="589810"/>
            </a:xfrm>
            <a:custGeom>
              <a:avLst/>
              <a:gdLst/>
              <a:ahLst/>
              <a:cxnLst/>
              <a:rect l="l" t="t" r="r" b="b"/>
              <a:pathLst>
                <a:path w="13045" h="23592" extrusionOk="0">
                  <a:moveTo>
                    <a:pt x="660" y="1"/>
                  </a:moveTo>
                  <a:cubicBezTo>
                    <a:pt x="329" y="1"/>
                    <a:pt x="1" y="341"/>
                    <a:pt x="214" y="735"/>
                  </a:cubicBezTo>
                  <a:lnTo>
                    <a:pt x="11993" y="23336"/>
                  </a:lnTo>
                  <a:cubicBezTo>
                    <a:pt x="12091" y="23516"/>
                    <a:pt x="12246" y="23591"/>
                    <a:pt x="12401" y="23591"/>
                  </a:cubicBezTo>
                  <a:cubicBezTo>
                    <a:pt x="12722" y="23591"/>
                    <a:pt x="13045" y="23268"/>
                    <a:pt x="12864" y="22884"/>
                  </a:cubicBezTo>
                  <a:lnTo>
                    <a:pt x="1085" y="282"/>
                  </a:lnTo>
                  <a:cubicBezTo>
                    <a:pt x="986" y="83"/>
                    <a:pt x="823" y="1"/>
                    <a:pt x="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3"/>
            <p:cNvSpPr/>
            <p:nvPr/>
          </p:nvSpPr>
          <p:spPr>
            <a:xfrm rot="3504383">
              <a:off x="1734978" y="4827723"/>
              <a:ext cx="351106" cy="637161"/>
            </a:xfrm>
            <a:custGeom>
              <a:avLst/>
              <a:gdLst/>
              <a:ahLst/>
              <a:cxnLst/>
              <a:rect l="l" t="t" r="r" b="b"/>
              <a:pathLst>
                <a:path w="14044" h="25486" extrusionOk="0">
                  <a:moveTo>
                    <a:pt x="662" y="1"/>
                  </a:moveTo>
                  <a:cubicBezTo>
                    <a:pt x="333" y="1"/>
                    <a:pt x="0" y="341"/>
                    <a:pt x="225" y="734"/>
                  </a:cubicBezTo>
                  <a:lnTo>
                    <a:pt x="12958" y="25213"/>
                  </a:lnTo>
                  <a:cubicBezTo>
                    <a:pt x="13057" y="25405"/>
                    <a:pt x="13220" y="25486"/>
                    <a:pt x="13382" y="25486"/>
                  </a:cubicBezTo>
                  <a:cubicBezTo>
                    <a:pt x="13713" y="25486"/>
                    <a:pt x="14044" y="25149"/>
                    <a:pt x="13830" y="24743"/>
                  </a:cubicBezTo>
                  <a:lnTo>
                    <a:pt x="1079" y="282"/>
                  </a:lnTo>
                  <a:cubicBezTo>
                    <a:pt x="986" y="83"/>
                    <a:pt x="824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 rot="3504383">
              <a:off x="1659028" y="4782426"/>
              <a:ext cx="351206" cy="637036"/>
            </a:xfrm>
            <a:custGeom>
              <a:avLst/>
              <a:gdLst/>
              <a:ahLst/>
              <a:cxnLst/>
              <a:rect l="l" t="t" r="r" b="b"/>
              <a:pathLst>
                <a:path w="14048" h="25481" extrusionOk="0">
                  <a:moveTo>
                    <a:pt x="654" y="1"/>
                  </a:moveTo>
                  <a:cubicBezTo>
                    <a:pt x="325" y="1"/>
                    <a:pt x="1" y="336"/>
                    <a:pt x="213" y="738"/>
                  </a:cubicBezTo>
                  <a:lnTo>
                    <a:pt x="12947" y="25200"/>
                  </a:lnTo>
                  <a:lnTo>
                    <a:pt x="12963" y="25200"/>
                  </a:lnTo>
                  <a:cubicBezTo>
                    <a:pt x="13057" y="25399"/>
                    <a:pt x="13218" y="25481"/>
                    <a:pt x="13381" y="25481"/>
                  </a:cubicBezTo>
                  <a:cubicBezTo>
                    <a:pt x="13712" y="25481"/>
                    <a:pt x="14048" y="25140"/>
                    <a:pt x="13835" y="24747"/>
                  </a:cubicBezTo>
                  <a:lnTo>
                    <a:pt x="1084" y="286"/>
                  </a:lnTo>
                  <a:cubicBezTo>
                    <a:pt x="984" y="85"/>
                    <a:pt x="818" y="1"/>
                    <a:pt x="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3504383">
              <a:off x="1583109" y="4736711"/>
              <a:ext cx="351106" cy="637186"/>
            </a:xfrm>
            <a:custGeom>
              <a:avLst/>
              <a:gdLst/>
              <a:ahLst/>
              <a:cxnLst/>
              <a:rect l="l" t="t" r="r" b="b"/>
              <a:pathLst>
                <a:path w="14044" h="25487" extrusionOk="0">
                  <a:moveTo>
                    <a:pt x="662" y="1"/>
                  </a:moveTo>
                  <a:cubicBezTo>
                    <a:pt x="333" y="1"/>
                    <a:pt x="0" y="341"/>
                    <a:pt x="225" y="734"/>
                  </a:cubicBezTo>
                  <a:lnTo>
                    <a:pt x="12958" y="25213"/>
                  </a:lnTo>
                  <a:cubicBezTo>
                    <a:pt x="13058" y="25406"/>
                    <a:pt x="13221" y="25486"/>
                    <a:pt x="13384" y="25486"/>
                  </a:cubicBezTo>
                  <a:cubicBezTo>
                    <a:pt x="13714" y="25486"/>
                    <a:pt x="14043" y="25153"/>
                    <a:pt x="13830" y="24760"/>
                  </a:cubicBezTo>
                  <a:lnTo>
                    <a:pt x="1079" y="282"/>
                  </a:lnTo>
                  <a:cubicBezTo>
                    <a:pt x="986" y="83"/>
                    <a:pt x="824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3504383">
              <a:off x="1507526" y="4691940"/>
              <a:ext cx="350381" cy="636386"/>
            </a:xfrm>
            <a:custGeom>
              <a:avLst/>
              <a:gdLst/>
              <a:ahLst/>
              <a:cxnLst/>
              <a:rect l="l" t="t" r="r" b="b"/>
              <a:pathLst>
                <a:path w="14015" h="25455" extrusionOk="0">
                  <a:moveTo>
                    <a:pt x="637" y="1"/>
                  </a:moveTo>
                  <a:cubicBezTo>
                    <a:pt x="314" y="1"/>
                    <a:pt x="0" y="326"/>
                    <a:pt x="191" y="719"/>
                  </a:cubicBezTo>
                  <a:lnTo>
                    <a:pt x="12941" y="25198"/>
                  </a:lnTo>
                  <a:lnTo>
                    <a:pt x="12941" y="25181"/>
                  </a:lnTo>
                  <a:cubicBezTo>
                    <a:pt x="13041" y="25374"/>
                    <a:pt x="13202" y="25455"/>
                    <a:pt x="13363" y="25455"/>
                  </a:cubicBezTo>
                  <a:cubicBezTo>
                    <a:pt x="13690" y="25455"/>
                    <a:pt x="14015" y="25122"/>
                    <a:pt x="13813" y="24728"/>
                  </a:cubicBezTo>
                  <a:lnTo>
                    <a:pt x="1062" y="267"/>
                  </a:lnTo>
                  <a:cubicBezTo>
                    <a:pt x="957" y="79"/>
                    <a:pt x="796" y="1"/>
                    <a:pt x="6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3504383">
              <a:off x="1443459" y="4669366"/>
              <a:ext cx="326806" cy="590435"/>
            </a:xfrm>
            <a:custGeom>
              <a:avLst/>
              <a:gdLst/>
              <a:ahLst/>
              <a:cxnLst/>
              <a:rect l="l" t="t" r="r" b="b"/>
              <a:pathLst>
                <a:path w="13072" h="23617" extrusionOk="0">
                  <a:moveTo>
                    <a:pt x="660" y="0"/>
                  </a:moveTo>
                  <a:cubicBezTo>
                    <a:pt x="329" y="0"/>
                    <a:pt x="0" y="341"/>
                    <a:pt x="214" y="734"/>
                  </a:cubicBezTo>
                  <a:lnTo>
                    <a:pt x="11976" y="23336"/>
                  </a:lnTo>
                  <a:cubicBezTo>
                    <a:pt x="12075" y="23534"/>
                    <a:pt x="12240" y="23617"/>
                    <a:pt x="12404" y="23617"/>
                  </a:cubicBezTo>
                  <a:cubicBezTo>
                    <a:pt x="12739" y="23617"/>
                    <a:pt x="13071" y="23276"/>
                    <a:pt x="12847" y="22883"/>
                  </a:cubicBezTo>
                  <a:lnTo>
                    <a:pt x="1085" y="281"/>
                  </a:lnTo>
                  <a:cubicBezTo>
                    <a:pt x="986" y="83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3504383">
              <a:off x="1383979" y="4654916"/>
              <a:ext cx="293855" cy="527859"/>
            </a:xfrm>
            <a:custGeom>
              <a:avLst/>
              <a:gdLst/>
              <a:ahLst/>
              <a:cxnLst/>
              <a:rect l="l" t="t" r="r" b="b"/>
              <a:pathLst>
                <a:path w="11754" h="21114" extrusionOk="0">
                  <a:moveTo>
                    <a:pt x="663" y="1"/>
                  </a:moveTo>
                  <a:cubicBezTo>
                    <a:pt x="333" y="1"/>
                    <a:pt x="1" y="341"/>
                    <a:pt x="225" y="734"/>
                  </a:cubicBezTo>
                  <a:lnTo>
                    <a:pt x="10697" y="20840"/>
                  </a:lnTo>
                  <a:cubicBezTo>
                    <a:pt x="10796" y="21033"/>
                    <a:pt x="10956" y="21114"/>
                    <a:pt x="11114" y="21114"/>
                  </a:cubicBezTo>
                  <a:cubicBezTo>
                    <a:pt x="11436" y="21114"/>
                    <a:pt x="11753" y="20781"/>
                    <a:pt x="11551" y="20387"/>
                  </a:cubicBezTo>
                  <a:lnTo>
                    <a:pt x="1080" y="282"/>
                  </a:lnTo>
                  <a:cubicBezTo>
                    <a:pt x="986" y="83"/>
                    <a:pt x="825" y="1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3504383">
              <a:off x="1332500" y="4656707"/>
              <a:ext cx="245154" cy="434407"/>
            </a:xfrm>
            <a:custGeom>
              <a:avLst/>
              <a:gdLst/>
              <a:ahLst/>
              <a:cxnLst/>
              <a:rect l="l" t="t" r="r" b="b"/>
              <a:pathLst>
                <a:path w="9806" h="17376" extrusionOk="0">
                  <a:moveTo>
                    <a:pt x="645" y="1"/>
                  </a:moveTo>
                  <a:cubicBezTo>
                    <a:pt x="320" y="1"/>
                    <a:pt x="1" y="324"/>
                    <a:pt x="193" y="708"/>
                  </a:cubicBezTo>
                  <a:lnTo>
                    <a:pt x="8721" y="17094"/>
                  </a:lnTo>
                  <a:cubicBezTo>
                    <a:pt x="8821" y="17293"/>
                    <a:pt x="8984" y="17375"/>
                    <a:pt x="9146" y="17375"/>
                  </a:cubicBezTo>
                  <a:cubicBezTo>
                    <a:pt x="9477" y="17375"/>
                    <a:pt x="9806" y="17035"/>
                    <a:pt x="9592" y="16642"/>
                  </a:cubicBezTo>
                  <a:lnTo>
                    <a:pt x="1064" y="256"/>
                  </a:lnTo>
                  <a:cubicBezTo>
                    <a:pt x="961" y="76"/>
                    <a:pt x="802" y="1"/>
                    <a:pt x="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3504383">
              <a:off x="1285801" y="4667444"/>
              <a:ext cx="187053" cy="322556"/>
            </a:xfrm>
            <a:custGeom>
              <a:avLst/>
              <a:gdLst/>
              <a:ahLst/>
              <a:cxnLst/>
              <a:rect l="l" t="t" r="r" b="b"/>
              <a:pathLst>
                <a:path w="7482" h="12902" extrusionOk="0">
                  <a:moveTo>
                    <a:pt x="644" y="0"/>
                  </a:moveTo>
                  <a:cubicBezTo>
                    <a:pt x="323" y="0"/>
                    <a:pt x="0" y="323"/>
                    <a:pt x="181" y="708"/>
                  </a:cubicBezTo>
                  <a:lnTo>
                    <a:pt x="6397" y="12637"/>
                  </a:lnTo>
                  <a:lnTo>
                    <a:pt x="6397" y="12620"/>
                  </a:lnTo>
                  <a:cubicBezTo>
                    <a:pt x="6491" y="12819"/>
                    <a:pt x="6652" y="12901"/>
                    <a:pt x="6815" y="12901"/>
                  </a:cubicBezTo>
                  <a:cubicBezTo>
                    <a:pt x="7145" y="12901"/>
                    <a:pt x="7482" y="12561"/>
                    <a:pt x="7268" y="12168"/>
                  </a:cubicBezTo>
                  <a:lnTo>
                    <a:pt x="1052" y="255"/>
                  </a:lnTo>
                  <a:cubicBezTo>
                    <a:pt x="954" y="75"/>
                    <a:pt x="799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3504383">
              <a:off x="1012227" y="4503646"/>
              <a:ext cx="187053" cy="322831"/>
            </a:xfrm>
            <a:custGeom>
              <a:avLst/>
              <a:gdLst/>
              <a:ahLst/>
              <a:cxnLst/>
              <a:rect l="l" t="t" r="r" b="b"/>
              <a:pathLst>
                <a:path w="7482" h="12913" extrusionOk="0">
                  <a:moveTo>
                    <a:pt x="638" y="1"/>
                  </a:moveTo>
                  <a:cubicBezTo>
                    <a:pt x="318" y="1"/>
                    <a:pt x="1" y="326"/>
                    <a:pt x="181" y="719"/>
                  </a:cubicBezTo>
                  <a:lnTo>
                    <a:pt x="6397" y="12632"/>
                  </a:lnTo>
                  <a:cubicBezTo>
                    <a:pt x="6491" y="12831"/>
                    <a:pt x="6652" y="12913"/>
                    <a:pt x="6814" y="12913"/>
                  </a:cubicBezTo>
                  <a:cubicBezTo>
                    <a:pt x="7145" y="12913"/>
                    <a:pt x="7481" y="12572"/>
                    <a:pt x="7268" y="12179"/>
                  </a:cubicBezTo>
                  <a:lnTo>
                    <a:pt x="1052" y="267"/>
                  </a:lnTo>
                  <a:cubicBezTo>
                    <a:pt x="953" y="79"/>
                    <a:pt x="795" y="1"/>
                    <a:pt x="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3504383">
              <a:off x="907227" y="4402354"/>
              <a:ext cx="245154" cy="434582"/>
            </a:xfrm>
            <a:custGeom>
              <a:avLst/>
              <a:gdLst/>
              <a:ahLst/>
              <a:cxnLst/>
              <a:rect l="l" t="t" r="r" b="b"/>
              <a:pathLst>
                <a:path w="9806" h="17383" extrusionOk="0">
                  <a:moveTo>
                    <a:pt x="644" y="0"/>
                  </a:moveTo>
                  <a:cubicBezTo>
                    <a:pt x="319" y="0"/>
                    <a:pt x="0" y="331"/>
                    <a:pt x="192" y="715"/>
                  </a:cubicBezTo>
                  <a:lnTo>
                    <a:pt x="8721" y="17101"/>
                  </a:lnTo>
                  <a:cubicBezTo>
                    <a:pt x="8820" y="17300"/>
                    <a:pt x="8983" y="17382"/>
                    <a:pt x="9146" y="17382"/>
                  </a:cubicBezTo>
                  <a:cubicBezTo>
                    <a:pt x="9477" y="17382"/>
                    <a:pt x="9805" y="17042"/>
                    <a:pt x="9592" y="16649"/>
                  </a:cubicBezTo>
                  <a:lnTo>
                    <a:pt x="1064" y="263"/>
                  </a:lnTo>
                  <a:cubicBezTo>
                    <a:pt x="960" y="77"/>
                    <a:pt x="801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3504383">
              <a:off x="806985" y="4309739"/>
              <a:ext cx="293755" cy="527384"/>
            </a:xfrm>
            <a:custGeom>
              <a:avLst/>
              <a:gdLst/>
              <a:ahLst/>
              <a:cxnLst/>
              <a:rect l="l" t="t" r="r" b="b"/>
              <a:pathLst>
                <a:path w="11750" h="21095" extrusionOk="0">
                  <a:moveTo>
                    <a:pt x="668" y="1"/>
                  </a:moveTo>
                  <a:cubicBezTo>
                    <a:pt x="334" y="1"/>
                    <a:pt x="1" y="341"/>
                    <a:pt x="226" y="734"/>
                  </a:cubicBezTo>
                  <a:lnTo>
                    <a:pt x="10697" y="20840"/>
                  </a:lnTo>
                  <a:cubicBezTo>
                    <a:pt x="10795" y="21020"/>
                    <a:pt x="10950" y="21095"/>
                    <a:pt x="11105" y="21095"/>
                  </a:cubicBezTo>
                  <a:cubicBezTo>
                    <a:pt x="11427" y="21095"/>
                    <a:pt x="11749" y="20772"/>
                    <a:pt x="11568" y="20387"/>
                  </a:cubicBezTo>
                  <a:lnTo>
                    <a:pt x="1097" y="282"/>
                  </a:lnTo>
                  <a:cubicBezTo>
                    <a:pt x="997" y="83"/>
                    <a:pt x="832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3504383">
              <a:off x="715444" y="4233871"/>
              <a:ext cx="325431" cy="589185"/>
            </a:xfrm>
            <a:custGeom>
              <a:avLst/>
              <a:gdLst/>
              <a:ahLst/>
              <a:cxnLst/>
              <a:rect l="l" t="t" r="r" b="b"/>
              <a:pathLst>
                <a:path w="13017" h="23567" extrusionOk="0">
                  <a:moveTo>
                    <a:pt x="637" y="0"/>
                  </a:moveTo>
                  <a:cubicBezTo>
                    <a:pt x="314" y="0"/>
                    <a:pt x="0" y="325"/>
                    <a:pt x="191" y="719"/>
                  </a:cubicBezTo>
                  <a:lnTo>
                    <a:pt x="11953" y="23304"/>
                  </a:lnTo>
                  <a:cubicBezTo>
                    <a:pt x="12051" y="23489"/>
                    <a:pt x="12208" y="23566"/>
                    <a:pt x="12365" y="23566"/>
                  </a:cubicBezTo>
                  <a:cubicBezTo>
                    <a:pt x="12690" y="23566"/>
                    <a:pt x="13016" y="23236"/>
                    <a:pt x="12824" y="22851"/>
                  </a:cubicBezTo>
                  <a:lnTo>
                    <a:pt x="1062" y="266"/>
                  </a:lnTo>
                  <a:cubicBezTo>
                    <a:pt x="957" y="79"/>
                    <a:pt x="796" y="0"/>
                    <a:pt x="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3504383">
              <a:off x="626546" y="4164285"/>
              <a:ext cx="351256" cy="637361"/>
            </a:xfrm>
            <a:custGeom>
              <a:avLst/>
              <a:gdLst/>
              <a:ahLst/>
              <a:cxnLst/>
              <a:rect l="l" t="t" r="r" b="b"/>
              <a:pathLst>
                <a:path w="14050" h="25494" extrusionOk="0">
                  <a:moveTo>
                    <a:pt x="668" y="0"/>
                  </a:moveTo>
                  <a:cubicBezTo>
                    <a:pt x="337" y="0"/>
                    <a:pt x="1" y="340"/>
                    <a:pt x="214" y="734"/>
                  </a:cubicBezTo>
                  <a:lnTo>
                    <a:pt x="12965" y="25212"/>
                  </a:lnTo>
                  <a:cubicBezTo>
                    <a:pt x="13058" y="25411"/>
                    <a:pt x="13220" y="25493"/>
                    <a:pt x="13382" y="25493"/>
                  </a:cubicBezTo>
                  <a:cubicBezTo>
                    <a:pt x="13713" y="25493"/>
                    <a:pt x="14049" y="25153"/>
                    <a:pt x="13836" y="24760"/>
                  </a:cubicBezTo>
                  <a:lnTo>
                    <a:pt x="1086" y="281"/>
                  </a:lnTo>
                  <a:cubicBezTo>
                    <a:pt x="992" y="82"/>
                    <a:pt x="830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3504383">
              <a:off x="551174" y="4119607"/>
              <a:ext cx="350381" cy="636386"/>
            </a:xfrm>
            <a:custGeom>
              <a:avLst/>
              <a:gdLst/>
              <a:ahLst/>
              <a:cxnLst/>
              <a:rect l="l" t="t" r="r" b="b"/>
              <a:pathLst>
                <a:path w="14015" h="25455" extrusionOk="0">
                  <a:moveTo>
                    <a:pt x="637" y="1"/>
                  </a:moveTo>
                  <a:cubicBezTo>
                    <a:pt x="314" y="1"/>
                    <a:pt x="0" y="326"/>
                    <a:pt x="191" y="720"/>
                  </a:cubicBezTo>
                  <a:lnTo>
                    <a:pt x="12941" y="25181"/>
                  </a:lnTo>
                  <a:cubicBezTo>
                    <a:pt x="13041" y="25374"/>
                    <a:pt x="13202" y="25455"/>
                    <a:pt x="13363" y="25455"/>
                  </a:cubicBezTo>
                  <a:cubicBezTo>
                    <a:pt x="13690" y="25455"/>
                    <a:pt x="14015" y="25122"/>
                    <a:pt x="13813" y="24729"/>
                  </a:cubicBezTo>
                  <a:lnTo>
                    <a:pt x="1062" y="267"/>
                  </a:lnTo>
                  <a:cubicBezTo>
                    <a:pt x="958" y="79"/>
                    <a:pt x="796" y="1"/>
                    <a:pt x="6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3504383">
              <a:off x="475396" y="4074185"/>
              <a:ext cx="350056" cy="636236"/>
            </a:xfrm>
            <a:custGeom>
              <a:avLst/>
              <a:gdLst/>
              <a:ahLst/>
              <a:cxnLst/>
              <a:rect l="l" t="t" r="r" b="b"/>
              <a:pathLst>
                <a:path w="14002" h="25449" extrusionOk="0">
                  <a:moveTo>
                    <a:pt x="645" y="0"/>
                  </a:moveTo>
                  <a:cubicBezTo>
                    <a:pt x="320" y="0"/>
                    <a:pt x="1" y="323"/>
                    <a:pt x="193" y="708"/>
                  </a:cubicBezTo>
                  <a:lnTo>
                    <a:pt x="12943" y="25186"/>
                  </a:lnTo>
                  <a:cubicBezTo>
                    <a:pt x="13036" y="25372"/>
                    <a:pt x="13191" y="25449"/>
                    <a:pt x="13347" y="25449"/>
                  </a:cubicBezTo>
                  <a:cubicBezTo>
                    <a:pt x="13671" y="25449"/>
                    <a:pt x="14001" y="25118"/>
                    <a:pt x="13798" y="24734"/>
                  </a:cubicBezTo>
                  <a:lnTo>
                    <a:pt x="1064" y="255"/>
                  </a:lnTo>
                  <a:cubicBezTo>
                    <a:pt x="961" y="75"/>
                    <a:pt x="802" y="0"/>
                    <a:pt x="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3"/>
            <p:cNvSpPr/>
            <p:nvPr/>
          </p:nvSpPr>
          <p:spPr>
            <a:xfrm rot="3504383">
              <a:off x="399785" y="4028749"/>
              <a:ext cx="349731" cy="636086"/>
            </a:xfrm>
            <a:custGeom>
              <a:avLst/>
              <a:gdLst/>
              <a:ahLst/>
              <a:cxnLst/>
              <a:rect l="l" t="t" r="r" b="b"/>
              <a:pathLst>
                <a:path w="13989" h="25443" extrusionOk="0">
                  <a:moveTo>
                    <a:pt x="633" y="0"/>
                  </a:moveTo>
                  <a:cubicBezTo>
                    <a:pt x="315" y="0"/>
                    <a:pt x="1" y="325"/>
                    <a:pt x="192" y="719"/>
                  </a:cubicBezTo>
                  <a:lnTo>
                    <a:pt x="12925" y="25180"/>
                  </a:lnTo>
                  <a:cubicBezTo>
                    <a:pt x="13029" y="25366"/>
                    <a:pt x="13188" y="25443"/>
                    <a:pt x="13345" y="25443"/>
                  </a:cubicBezTo>
                  <a:cubicBezTo>
                    <a:pt x="13670" y="25443"/>
                    <a:pt x="13989" y="25112"/>
                    <a:pt x="13797" y="24728"/>
                  </a:cubicBezTo>
                  <a:lnTo>
                    <a:pt x="1046" y="266"/>
                  </a:lnTo>
                  <a:cubicBezTo>
                    <a:pt x="947" y="79"/>
                    <a:pt x="790" y="0"/>
                    <a:pt x="6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3"/>
            <p:cNvSpPr/>
            <p:nvPr/>
          </p:nvSpPr>
          <p:spPr>
            <a:xfrm rot="3504383">
              <a:off x="335463" y="4006091"/>
              <a:ext cx="326706" cy="589985"/>
            </a:xfrm>
            <a:custGeom>
              <a:avLst/>
              <a:gdLst/>
              <a:ahLst/>
              <a:cxnLst/>
              <a:rect l="l" t="t" r="r" b="b"/>
              <a:pathLst>
                <a:path w="13068" h="23599" extrusionOk="0">
                  <a:moveTo>
                    <a:pt x="667" y="1"/>
                  </a:moveTo>
                  <a:cubicBezTo>
                    <a:pt x="337" y="1"/>
                    <a:pt x="1" y="341"/>
                    <a:pt x="214" y="734"/>
                  </a:cubicBezTo>
                  <a:lnTo>
                    <a:pt x="11992" y="23336"/>
                  </a:lnTo>
                  <a:cubicBezTo>
                    <a:pt x="12091" y="23521"/>
                    <a:pt x="12249" y="23599"/>
                    <a:pt x="12408" y="23599"/>
                  </a:cubicBezTo>
                  <a:cubicBezTo>
                    <a:pt x="12737" y="23599"/>
                    <a:pt x="13067" y="23268"/>
                    <a:pt x="12864" y="22884"/>
                  </a:cubicBezTo>
                  <a:lnTo>
                    <a:pt x="1085" y="282"/>
                  </a:lnTo>
                  <a:cubicBezTo>
                    <a:pt x="991" y="83"/>
                    <a:pt x="830" y="1"/>
                    <a:pt x="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3"/>
            <p:cNvSpPr/>
            <p:nvPr/>
          </p:nvSpPr>
          <p:spPr>
            <a:xfrm rot="3504383">
              <a:off x="276041" y="3991853"/>
              <a:ext cx="293755" cy="527559"/>
            </a:xfrm>
            <a:custGeom>
              <a:avLst/>
              <a:gdLst/>
              <a:ahLst/>
              <a:cxnLst/>
              <a:rect l="l" t="t" r="r" b="b"/>
              <a:pathLst>
                <a:path w="11750" h="21102" extrusionOk="0">
                  <a:moveTo>
                    <a:pt x="660" y="0"/>
                  </a:moveTo>
                  <a:cubicBezTo>
                    <a:pt x="330" y="0"/>
                    <a:pt x="1" y="341"/>
                    <a:pt x="214" y="734"/>
                  </a:cubicBezTo>
                  <a:lnTo>
                    <a:pt x="10686" y="20839"/>
                  </a:lnTo>
                  <a:cubicBezTo>
                    <a:pt x="10784" y="21025"/>
                    <a:pt x="10941" y="21102"/>
                    <a:pt x="11098" y="21102"/>
                  </a:cubicBezTo>
                  <a:cubicBezTo>
                    <a:pt x="11423" y="21102"/>
                    <a:pt x="11749" y="20771"/>
                    <a:pt x="11557" y="20387"/>
                  </a:cubicBezTo>
                  <a:lnTo>
                    <a:pt x="1086" y="281"/>
                  </a:lnTo>
                  <a:cubicBezTo>
                    <a:pt x="986" y="83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3"/>
            <p:cNvSpPr/>
            <p:nvPr/>
          </p:nvSpPr>
          <p:spPr>
            <a:xfrm rot="3504383">
              <a:off x="224692" y="3993408"/>
              <a:ext cx="244479" cy="434157"/>
            </a:xfrm>
            <a:custGeom>
              <a:avLst/>
              <a:gdLst/>
              <a:ahLst/>
              <a:cxnLst/>
              <a:rect l="l" t="t" r="r" b="b"/>
              <a:pathLst>
                <a:path w="9779" h="17366" extrusionOk="0">
                  <a:moveTo>
                    <a:pt x="644" y="0"/>
                  </a:moveTo>
                  <a:cubicBezTo>
                    <a:pt x="323" y="0"/>
                    <a:pt x="0" y="324"/>
                    <a:pt x="181" y="708"/>
                  </a:cubicBezTo>
                  <a:lnTo>
                    <a:pt x="8726" y="17110"/>
                  </a:lnTo>
                  <a:cubicBezTo>
                    <a:pt x="8824" y="17290"/>
                    <a:pt x="8979" y="17366"/>
                    <a:pt x="9134" y="17366"/>
                  </a:cubicBezTo>
                  <a:cubicBezTo>
                    <a:pt x="9456" y="17366"/>
                    <a:pt x="9778" y="17042"/>
                    <a:pt x="9597" y="16658"/>
                  </a:cubicBezTo>
                  <a:lnTo>
                    <a:pt x="1052" y="255"/>
                  </a:lnTo>
                  <a:cubicBezTo>
                    <a:pt x="954" y="76"/>
                    <a:pt x="799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3504383">
              <a:off x="177770" y="4003737"/>
              <a:ext cx="186678" cy="322506"/>
            </a:xfrm>
            <a:custGeom>
              <a:avLst/>
              <a:gdLst/>
              <a:ahLst/>
              <a:cxnLst/>
              <a:rect l="l" t="t" r="r" b="b"/>
              <a:pathLst>
                <a:path w="7467" h="12900" extrusionOk="0">
                  <a:moveTo>
                    <a:pt x="652" y="0"/>
                  </a:moveTo>
                  <a:cubicBezTo>
                    <a:pt x="323" y="0"/>
                    <a:pt x="1" y="331"/>
                    <a:pt x="204" y="715"/>
                  </a:cubicBezTo>
                  <a:lnTo>
                    <a:pt x="6403" y="12644"/>
                  </a:lnTo>
                  <a:cubicBezTo>
                    <a:pt x="6507" y="12824"/>
                    <a:pt x="6665" y="12899"/>
                    <a:pt x="6822" y="12899"/>
                  </a:cubicBezTo>
                  <a:cubicBezTo>
                    <a:pt x="7148" y="12899"/>
                    <a:pt x="7466" y="12576"/>
                    <a:pt x="7274" y="12192"/>
                  </a:cubicBezTo>
                  <a:lnTo>
                    <a:pt x="1075" y="263"/>
                  </a:lnTo>
                  <a:cubicBezTo>
                    <a:pt x="971" y="77"/>
                    <a:pt x="811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3504383">
              <a:off x="-92805" y="3842306"/>
              <a:ext cx="187028" cy="322831"/>
            </a:xfrm>
            <a:custGeom>
              <a:avLst/>
              <a:gdLst/>
              <a:ahLst/>
              <a:cxnLst/>
              <a:rect l="l" t="t" r="r" b="b"/>
              <a:pathLst>
                <a:path w="7481" h="12913" extrusionOk="0">
                  <a:moveTo>
                    <a:pt x="637" y="0"/>
                  </a:moveTo>
                  <a:cubicBezTo>
                    <a:pt x="318" y="0"/>
                    <a:pt x="0" y="325"/>
                    <a:pt x="180" y="719"/>
                  </a:cubicBezTo>
                  <a:lnTo>
                    <a:pt x="6396" y="12631"/>
                  </a:lnTo>
                  <a:cubicBezTo>
                    <a:pt x="6490" y="12830"/>
                    <a:pt x="6651" y="12912"/>
                    <a:pt x="6814" y="12912"/>
                  </a:cubicBezTo>
                  <a:cubicBezTo>
                    <a:pt x="7144" y="12912"/>
                    <a:pt x="7480" y="12572"/>
                    <a:pt x="7267" y="12179"/>
                  </a:cubicBezTo>
                  <a:lnTo>
                    <a:pt x="1051" y="266"/>
                  </a:lnTo>
                  <a:cubicBezTo>
                    <a:pt x="952" y="79"/>
                    <a:pt x="794" y="0"/>
                    <a:pt x="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3504383">
              <a:off x="-197479" y="3740885"/>
              <a:ext cx="244329" cy="433932"/>
            </a:xfrm>
            <a:custGeom>
              <a:avLst/>
              <a:gdLst/>
              <a:ahLst/>
              <a:cxnLst/>
              <a:rect l="l" t="t" r="r" b="b"/>
              <a:pathLst>
                <a:path w="9773" h="17357" extrusionOk="0">
                  <a:moveTo>
                    <a:pt x="640" y="1"/>
                  </a:moveTo>
                  <a:cubicBezTo>
                    <a:pt x="319" y="1"/>
                    <a:pt x="1" y="324"/>
                    <a:pt x="193" y="708"/>
                  </a:cubicBezTo>
                  <a:lnTo>
                    <a:pt x="8721" y="17094"/>
                  </a:lnTo>
                  <a:cubicBezTo>
                    <a:pt x="8819" y="17280"/>
                    <a:pt x="8974" y="17357"/>
                    <a:pt x="9129" y="17357"/>
                  </a:cubicBezTo>
                  <a:cubicBezTo>
                    <a:pt x="9451" y="17357"/>
                    <a:pt x="9773" y="17026"/>
                    <a:pt x="9592" y="16642"/>
                  </a:cubicBezTo>
                  <a:lnTo>
                    <a:pt x="1047" y="256"/>
                  </a:lnTo>
                  <a:cubicBezTo>
                    <a:pt x="949" y="76"/>
                    <a:pt x="794" y="1"/>
                    <a:pt x="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3504383">
              <a:off x="-298188" y="3649432"/>
              <a:ext cx="293755" cy="527384"/>
            </a:xfrm>
            <a:custGeom>
              <a:avLst/>
              <a:gdLst/>
              <a:ahLst/>
              <a:cxnLst/>
              <a:rect l="l" t="t" r="r" b="b"/>
              <a:pathLst>
                <a:path w="11750" h="21095" extrusionOk="0">
                  <a:moveTo>
                    <a:pt x="645" y="0"/>
                  </a:moveTo>
                  <a:cubicBezTo>
                    <a:pt x="319" y="0"/>
                    <a:pt x="1" y="323"/>
                    <a:pt x="193" y="708"/>
                  </a:cubicBezTo>
                  <a:lnTo>
                    <a:pt x="10664" y="20813"/>
                  </a:lnTo>
                  <a:cubicBezTo>
                    <a:pt x="10758" y="21012"/>
                    <a:pt x="10920" y="21094"/>
                    <a:pt x="11082" y="21094"/>
                  </a:cubicBezTo>
                  <a:cubicBezTo>
                    <a:pt x="11413" y="21094"/>
                    <a:pt x="11749" y="20754"/>
                    <a:pt x="11536" y="20361"/>
                  </a:cubicBezTo>
                  <a:lnTo>
                    <a:pt x="1064" y="255"/>
                  </a:lnTo>
                  <a:cubicBezTo>
                    <a:pt x="960" y="75"/>
                    <a:pt x="802" y="0"/>
                    <a:pt x="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3504383">
              <a:off x="-390583" y="3572344"/>
              <a:ext cx="326556" cy="589960"/>
            </a:xfrm>
            <a:custGeom>
              <a:avLst/>
              <a:gdLst/>
              <a:ahLst/>
              <a:cxnLst/>
              <a:rect l="l" t="t" r="r" b="b"/>
              <a:pathLst>
                <a:path w="13062" h="23598" extrusionOk="0">
                  <a:moveTo>
                    <a:pt x="656" y="1"/>
                  </a:moveTo>
                  <a:cubicBezTo>
                    <a:pt x="328" y="1"/>
                    <a:pt x="0" y="336"/>
                    <a:pt x="215" y="732"/>
                  </a:cubicBezTo>
                  <a:lnTo>
                    <a:pt x="11977" y="23317"/>
                  </a:lnTo>
                  <a:cubicBezTo>
                    <a:pt x="12071" y="23516"/>
                    <a:pt x="12232" y="23598"/>
                    <a:pt x="12395" y="23598"/>
                  </a:cubicBezTo>
                  <a:cubicBezTo>
                    <a:pt x="12725" y="23598"/>
                    <a:pt x="13062" y="23258"/>
                    <a:pt x="12848" y="22864"/>
                  </a:cubicBezTo>
                  <a:lnTo>
                    <a:pt x="1070" y="263"/>
                  </a:lnTo>
                  <a:cubicBezTo>
                    <a:pt x="972" y="78"/>
                    <a:pt x="814" y="1"/>
                    <a:pt x="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3504383">
              <a:off x="-478049" y="3503354"/>
              <a:ext cx="349881" cy="636486"/>
            </a:xfrm>
            <a:custGeom>
              <a:avLst/>
              <a:gdLst/>
              <a:ahLst/>
              <a:cxnLst/>
              <a:rect l="l" t="t" r="r" b="b"/>
              <a:pathLst>
                <a:path w="13995" h="25459" extrusionOk="0">
                  <a:moveTo>
                    <a:pt x="644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2943" y="25186"/>
                  </a:lnTo>
                  <a:lnTo>
                    <a:pt x="12943" y="25203"/>
                  </a:lnTo>
                  <a:cubicBezTo>
                    <a:pt x="13041" y="25383"/>
                    <a:pt x="13196" y="25458"/>
                    <a:pt x="13351" y="25458"/>
                  </a:cubicBezTo>
                  <a:cubicBezTo>
                    <a:pt x="13672" y="25458"/>
                    <a:pt x="13995" y="25135"/>
                    <a:pt x="13814" y="24751"/>
                  </a:cubicBezTo>
                  <a:lnTo>
                    <a:pt x="1064" y="256"/>
                  </a:lnTo>
                  <a:cubicBezTo>
                    <a:pt x="960" y="76"/>
                    <a:pt x="802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3504383">
              <a:off x="-553838" y="3458191"/>
              <a:ext cx="349756" cy="636061"/>
            </a:xfrm>
            <a:custGeom>
              <a:avLst/>
              <a:gdLst/>
              <a:ahLst/>
              <a:cxnLst/>
              <a:rect l="l" t="t" r="r" b="b"/>
              <a:pathLst>
                <a:path w="13990" h="25442" extrusionOk="0">
                  <a:moveTo>
                    <a:pt x="639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2943" y="25186"/>
                  </a:lnTo>
                  <a:lnTo>
                    <a:pt x="12926" y="25186"/>
                  </a:lnTo>
                  <a:cubicBezTo>
                    <a:pt x="13029" y="25366"/>
                    <a:pt x="13188" y="25441"/>
                    <a:pt x="13345" y="25441"/>
                  </a:cubicBezTo>
                  <a:cubicBezTo>
                    <a:pt x="13671" y="25441"/>
                    <a:pt x="13989" y="25118"/>
                    <a:pt x="13797" y="24734"/>
                  </a:cubicBezTo>
                  <a:lnTo>
                    <a:pt x="1047" y="256"/>
                  </a:lnTo>
                  <a:cubicBezTo>
                    <a:pt x="949" y="76"/>
                    <a:pt x="79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3504383">
              <a:off x="2383500" y="5324239"/>
              <a:ext cx="187053" cy="322981"/>
            </a:xfrm>
            <a:custGeom>
              <a:avLst/>
              <a:gdLst/>
              <a:ahLst/>
              <a:cxnLst/>
              <a:rect l="l" t="t" r="r" b="b"/>
              <a:pathLst>
                <a:path w="7482" h="12919" extrusionOk="0">
                  <a:moveTo>
                    <a:pt x="644" y="1"/>
                  </a:moveTo>
                  <a:cubicBezTo>
                    <a:pt x="323" y="1"/>
                    <a:pt x="0" y="324"/>
                    <a:pt x="181" y="708"/>
                  </a:cubicBezTo>
                  <a:lnTo>
                    <a:pt x="6397" y="12637"/>
                  </a:lnTo>
                  <a:cubicBezTo>
                    <a:pt x="6491" y="12836"/>
                    <a:pt x="6652" y="12918"/>
                    <a:pt x="6815" y="12918"/>
                  </a:cubicBezTo>
                  <a:cubicBezTo>
                    <a:pt x="7146" y="12918"/>
                    <a:pt x="7482" y="12578"/>
                    <a:pt x="7269" y="12185"/>
                  </a:cubicBezTo>
                  <a:lnTo>
                    <a:pt x="1053" y="256"/>
                  </a:lnTo>
                  <a:cubicBezTo>
                    <a:pt x="954" y="76"/>
                    <a:pt x="799" y="1"/>
                    <a:pt x="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3504383">
              <a:off x="2429994" y="5313356"/>
              <a:ext cx="245979" cy="434607"/>
            </a:xfrm>
            <a:custGeom>
              <a:avLst/>
              <a:gdLst/>
              <a:ahLst/>
              <a:cxnLst/>
              <a:rect l="l" t="t" r="r" b="b"/>
              <a:pathLst>
                <a:path w="9839" h="17384" extrusionOk="0">
                  <a:moveTo>
                    <a:pt x="660" y="0"/>
                  </a:moveTo>
                  <a:cubicBezTo>
                    <a:pt x="330" y="0"/>
                    <a:pt x="1" y="340"/>
                    <a:pt x="214" y="734"/>
                  </a:cubicBezTo>
                  <a:lnTo>
                    <a:pt x="8742" y="17119"/>
                  </a:lnTo>
                  <a:lnTo>
                    <a:pt x="8742" y="17103"/>
                  </a:lnTo>
                  <a:cubicBezTo>
                    <a:pt x="8842" y="17302"/>
                    <a:pt x="9007" y="17384"/>
                    <a:pt x="9171" y="17384"/>
                  </a:cubicBezTo>
                  <a:cubicBezTo>
                    <a:pt x="9506" y="17384"/>
                    <a:pt x="9838" y="17043"/>
                    <a:pt x="9614" y="16650"/>
                  </a:cubicBezTo>
                  <a:lnTo>
                    <a:pt x="1086" y="281"/>
                  </a:lnTo>
                  <a:cubicBezTo>
                    <a:pt x="986" y="82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3"/>
            <p:cNvSpPr/>
            <p:nvPr/>
          </p:nvSpPr>
          <p:spPr>
            <a:xfrm rot="3504383">
              <a:off x="2481948" y="5312929"/>
              <a:ext cx="293730" cy="527384"/>
            </a:xfrm>
            <a:custGeom>
              <a:avLst/>
              <a:gdLst/>
              <a:ahLst/>
              <a:cxnLst/>
              <a:rect l="l" t="t" r="r" b="b"/>
              <a:pathLst>
                <a:path w="11749" h="21095" extrusionOk="0">
                  <a:moveTo>
                    <a:pt x="644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0664" y="20813"/>
                  </a:lnTo>
                  <a:cubicBezTo>
                    <a:pt x="10758" y="21012"/>
                    <a:pt x="10919" y="21094"/>
                    <a:pt x="11082" y="21094"/>
                  </a:cubicBezTo>
                  <a:cubicBezTo>
                    <a:pt x="11412" y="21094"/>
                    <a:pt x="11749" y="20754"/>
                    <a:pt x="11535" y="20361"/>
                  </a:cubicBezTo>
                  <a:lnTo>
                    <a:pt x="1064" y="256"/>
                  </a:lnTo>
                  <a:cubicBezTo>
                    <a:pt x="960" y="76"/>
                    <a:pt x="801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3"/>
            <p:cNvSpPr/>
            <p:nvPr/>
          </p:nvSpPr>
          <p:spPr>
            <a:xfrm rot="3504383">
              <a:off x="2541452" y="5326975"/>
              <a:ext cx="326281" cy="589810"/>
            </a:xfrm>
            <a:custGeom>
              <a:avLst/>
              <a:gdLst/>
              <a:ahLst/>
              <a:cxnLst/>
              <a:rect l="l" t="t" r="r" b="b"/>
              <a:pathLst>
                <a:path w="13051" h="23592" extrusionOk="0">
                  <a:moveTo>
                    <a:pt x="653" y="1"/>
                  </a:moveTo>
                  <a:cubicBezTo>
                    <a:pt x="327" y="1"/>
                    <a:pt x="1" y="324"/>
                    <a:pt x="193" y="708"/>
                  </a:cubicBezTo>
                  <a:lnTo>
                    <a:pt x="11972" y="23310"/>
                  </a:lnTo>
                  <a:cubicBezTo>
                    <a:pt x="12066" y="23509"/>
                    <a:pt x="12227" y="23591"/>
                    <a:pt x="12389" y="23591"/>
                  </a:cubicBezTo>
                  <a:cubicBezTo>
                    <a:pt x="12718" y="23591"/>
                    <a:pt x="13051" y="23251"/>
                    <a:pt x="12826" y="22858"/>
                  </a:cubicBezTo>
                  <a:lnTo>
                    <a:pt x="1064" y="256"/>
                  </a:lnTo>
                  <a:cubicBezTo>
                    <a:pt x="966" y="76"/>
                    <a:pt x="810" y="1"/>
                    <a:pt x="6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3"/>
            <p:cNvSpPr/>
            <p:nvPr/>
          </p:nvSpPr>
          <p:spPr>
            <a:xfrm rot="3504383">
              <a:off x="2604961" y="5348405"/>
              <a:ext cx="351256" cy="636936"/>
            </a:xfrm>
            <a:custGeom>
              <a:avLst/>
              <a:gdLst/>
              <a:ahLst/>
              <a:cxnLst/>
              <a:rect l="l" t="t" r="r" b="b"/>
              <a:pathLst>
                <a:path w="14050" h="25477" extrusionOk="0">
                  <a:moveTo>
                    <a:pt x="668" y="0"/>
                  </a:moveTo>
                  <a:cubicBezTo>
                    <a:pt x="337" y="0"/>
                    <a:pt x="1" y="341"/>
                    <a:pt x="214" y="734"/>
                  </a:cubicBezTo>
                  <a:lnTo>
                    <a:pt x="12965" y="25195"/>
                  </a:lnTo>
                  <a:cubicBezTo>
                    <a:pt x="13059" y="25394"/>
                    <a:pt x="13220" y="25476"/>
                    <a:pt x="13382" y="25476"/>
                  </a:cubicBezTo>
                  <a:cubicBezTo>
                    <a:pt x="13713" y="25476"/>
                    <a:pt x="14049" y="25136"/>
                    <a:pt x="13836" y="24743"/>
                  </a:cubicBezTo>
                  <a:lnTo>
                    <a:pt x="1086" y="281"/>
                  </a:lnTo>
                  <a:cubicBezTo>
                    <a:pt x="992" y="82"/>
                    <a:pt x="830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3"/>
            <p:cNvSpPr/>
            <p:nvPr/>
          </p:nvSpPr>
          <p:spPr>
            <a:xfrm rot="3504383">
              <a:off x="2680893" y="5393579"/>
              <a:ext cx="351106" cy="637361"/>
            </a:xfrm>
            <a:custGeom>
              <a:avLst/>
              <a:gdLst/>
              <a:ahLst/>
              <a:cxnLst/>
              <a:rect l="l" t="t" r="r" b="b"/>
              <a:pathLst>
                <a:path w="14044" h="25494" extrusionOk="0">
                  <a:moveTo>
                    <a:pt x="663" y="0"/>
                  </a:moveTo>
                  <a:cubicBezTo>
                    <a:pt x="333" y="0"/>
                    <a:pt x="1" y="341"/>
                    <a:pt x="225" y="734"/>
                  </a:cubicBezTo>
                  <a:lnTo>
                    <a:pt x="12959" y="25212"/>
                  </a:lnTo>
                  <a:cubicBezTo>
                    <a:pt x="13058" y="25411"/>
                    <a:pt x="13221" y="25493"/>
                    <a:pt x="13384" y="25493"/>
                  </a:cubicBezTo>
                  <a:cubicBezTo>
                    <a:pt x="13715" y="25493"/>
                    <a:pt x="14043" y="25153"/>
                    <a:pt x="13830" y="24760"/>
                  </a:cubicBezTo>
                  <a:lnTo>
                    <a:pt x="1080" y="281"/>
                  </a:lnTo>
                  <a:cubicBezTo>
                    <a:pt x="986" y="83"/>
                    <a:pt x="825" y="0"/>
                    <a:pt x="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3"/>
            <p:cNvSpPr/>
            <p:nvPr/>
          </p:nvSpPr>
          <p:spPr>
            <a:xfrm rot="3504383">
              <a:off x="1172190" y="4687378"/>
              <a:ext cx="131827" cy="109102"/>
            </a:xfrm>
            <a:custGeom>
              <a:avLst/>
              <a:gdLst/>
              <a:ahLst/>
              <a:cxnLst/>
              <a:rect l="l" t="t" r="r" b="b"/>
              <a:pathLst>
                <a:path w="5273" h="4364" extrusionOk="0">
                  <a:moveTo>
                    <a:pt x="2766" y="0"/>
                  </a:moveTo>
                  <a:cubicBezTo>
                    <a:pt x="2406" y="0"/>
                    <a:pt x="2034" y="93"/>
                    <a:pt x="1676" y="298"/>
                  </a:cubicBezTo>
                  <a:cubicBezTo>
                    <a:pt x="0" y="1270"/>
                    <a:pt x="318" y="3783"/>
                    <a:pt x="2195" y="4286"/>
                  </a:cubicBezTo>
                  <a:cubicBezTo>
                    <a:pt x="2387" y="4339"/>
                    <a:pt x="2579" y="4364"/>
                    <a:pt x="2769" y="4364"/>
                  </a:cubicBezTo>
                  <a:cubicBezTo>
                    <a:pt x="3726" y="4364"/>
                    <a:pt x="4610" y="3726"/>
                    <a:pt x="4876" y="2761"/>
                  </a:cubicBezTo>
                  <a:cubicBezTo>
                    <a:pt x="5272" y="1282"/>
                    <a:pt x="4106" y="0"/>
                    <a:pt x="2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0" name="Google Shape;690;p23"/>
            <p:cNvGrpSpPr/>
            <p:nvPr/>
          </p:nvGrpSpPr>
          <p:grpSpPr>
            <a:xfrm>
              <a:off x="-360684" y="2755466"/>
              <a:ext cx="3204205" cy="3984550"/>
              <a:chOff x="-360684" y="2755466"/>
              <a:chExt cx="3204205" cy="3984550"/>
            </a:xfrm>
          </p:grpSpPr>
          <p:sp>
            <p:nvSpPr>
              <p:cNvPr id="691" name="Google Shape;691;p23"/>
              <p:cNvSpPr/>
              <p:nvPr/>
            </p:nvSpPr>
            <p:spPr>
              <a:xfrm rot="3504383">
                <a:off x="-659952" y="4036303"/>
                <a:ext cx="3802741" cy="1422875"/>
              </a:xfrm>
              <a:custGeom>
                <a:avLst/>
                <a:gdLst/>
                <a:ahLst/>
                <a:cxnLst/>
                <a:rect l="l" t="t" r="r" b="b"/>
                <a:pathLst>
                  <a:path w="152107" h="56914" extrusionOk="0">
                    <a:moveTo>
                      <a:pt x="105131" y="1"/>
                    </a:moveTo>
                    <a:cubicBezTo>
                      <a:pt x="101027" y="1"/>
                      <a:pt x="96660" y="922"/>
                      <a:pt x="91883" y="3410"/>
                    </a:cubicBezTo>
                    <a:cubicBezTo>
                      <a:pt x="80155" y="9508"/>
                      <a:pt x="77591" y="19025"/>
                      <a:pt x="75111" y="28240"/>
                    </a:cubicBezTo>
                    <a:cubicBezTo>
                      <a:pt x="72615" y="37488"/>
                      <a:pt x="70253" y="46234"/>
                      <a:pt x="59161" y="52014"/>
                    </a:cubicBezTo>
                    <a:cubicBezTo>
                      <a:pt x="54656" y="54366"/>
                      <a:pt x="50572" y="55248"/>
                      <a:pt x="46705" y="55248"/>
                    </a:cubicBezTo>
                    <a:cubicBezTo>
                      <a:pt x="41067" y="55248"/>
                      <a:pt x="35891" y="53373"/>
                      <a:pt x="30544" y="51445"/>
                    </a:cubicBezTo>
                    <a:cubicBezTo>
                      <a:pt x="25224" y="49516"/>
                      <a:pt x="19798" y="47551"/>
                      <a:pt x="13814" y="47551"/>
                    </a:cubicBezTo>
                    <a:cubicBezTo>
                      <a:pt x="9715" y="47551"/>
                      <a:pt x="5355" y="48473"/>
                      <a:pt x="587" y="50959"/>
                    </a:cubicBezTo>
                    <a:cubicBezTo>
                      <a:pt x="168" y="51177"/>
                      <a:pt x="0" y="51679"/>
                      <a:pt x="218" y="52098"/>
                    </a:cubicBezTo>
                    <a:cubicBezTo>
                      <a:pt x="371" y="52380"/>
                      <a:pt x="663" y="52546"/>
                      <a:pt x="968" y="52546"/>
                    </a:cubicBezTo>
                    <a:cubicBezTo>
                      <a:pt x="1099" y="52546"/>
                      <a:pt x="1232" y="52515"/>
                      <a:pt x="1358" y="52450"/>
                    </a:cubicBezTo>
                    <a:cubicBezTo>
                      <a:pt x="5875" y="50096"/>
                      <a:pt x="9965" y="49212"/>
                      <a:pt x="13835" y="49212"/>
                    </a:cubicBezTo>
                    <a:cubicBezTo>
                      <a:pt x="19466" y="49212"/>
                      <a:pt x="24632" y="51083"/>
                      <a:pt x="29975" y="53020"/>
                    </a:cubicBezTo>
                    <a:cubicBezTo>
                      <a:pt x="35294" y="54949"/>
                      <a:pt x="40720" y="56913"/>
                      <a:pt x="46705" y="56913"/>
                    </a:cubicBezTo>
                    <a:cubicBezTo>
                      <a:pt x="50803" y="56913"/>
                      <a:pt x="55164" y="55991"/>
                      <a:pt x="59932" y="53506"/>
                    </a:cubicBezTo>
                    <a:cubicBezTo>
                      <a:pt x="71677" y="47390"/>
                      <a:pt x="74240" y="37874"/>
                      <a:pt x="76720" y="28675"/>
                    </a:cubicBezTo>
                    <a:cubicBezTo>
                      <a:pt x="79216" y="19410"/>
                      <a:pt x="81562" y="10664"/>
                      <a:pt x="92670" y="4901"/>
                    </a:cubicBezTo>
                    <a:cubicBezTo>
                      <a:pt x="97190" y="2552"/>
                      <a:pt x="101282" y="1670"/>
                      <a:pt x="105154" y="1670"/>
                    </a:cubicBezTo>
                    <a:cubicBezTo>
                      <a:pt x="110782" y="1670"/>
                      <a:pt x="115947" y="3535"/>
                      <a:pt x="121287" y="5470"/>
                    </a:cubicBezTo>
                    <a:cubicBezTo>
                      <a:pt x="126611" y="7391"/>
                      <a:pt x="132042" y="9359"/>
                      <a:pt x="138035" y="9359"/>
                    </a:cubicBezTo>
                    <a:cubicBezTo>
                      <a:pt x="142132" y="9359"/>
                      <a:pt x="146492" y="8439"/>
                      <a:pt x="151261" y="5956"/>
                    </a:cubicBezTo>
                    <a:cubicBezTo>
                      <a:pt x="152107" y="5512"/>
                      <a:pt x="151653" y="4357"/>
                      <a:pt x="150885" y="4357"/>
                    </a:cubicBezTo>
                    <a:cubicBezTo>
                      <a:pt x="150756" y="4357"/>
                      <a:pt x="150617" y="4390"/>
                      <a:pt x="150474" y="4465"/>
                    </a:cubicBezTo>
                    <a:cubicBezTo>
                      <a:pt x="145969" y="6809"/>
                      <a:pt x="141885" y="7690"/>
                      <a:pt x="138019" y="7690"/>
                    </a:cubicBezTo>
                    <a:cubicBezTo>
                      <a:pt x="132381" y="7690"/>
                      <a:pt x="127204" y="5817"/>
                      <a:pt x="121857" y="3879"/>
                    </a:cubicBezTo>
                    <a:cubicBezTo>
                      <a:pt x="116539" y="1960"/>
                      <a:pt x="111115" y="1"/>
                      <a:pt x="105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3"/>
              <p:cNvGrpSpPr/>
              <p:nvPr/>
            </p:nvGrpSpPr>
            <p:grpSpPr>
              <a:xfrm>
                <a:off x="-211186" y="3448204"/>
                <a:ext cx="2901595" cy="2592599"/>
                <a:chOff x="-211186" y="3448204"/>
                <a:chExt cx="2901595" cy="2592599"/>
              </a:xfrm>
            </p:grpSpPr>
            <p:sp>
              <p:nvSpPr>
                <p:cNvPr id="693" name="Google Shape;693;p23"/>
                <p:cNvSpPr/>
                <p:nvPr/>
              </p:nvSpPr>
              <p:spPr>
                <a:xfrm rot="3504383">
                  <a:off x="2558439" y="5909959"/>
                  <a:ext cx="112302" cy="10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58" extrusionOk="0">
                      <a:moveTo>
                        <a:pt x="2146" y="1"/>
                      </a:moveTo>
                      <a:cubicBezTo>
                        <a:pt x="2079" y="1"/>
                        <a:pt x="2012" y="5"/>
                        <a:pt x="1944" y="13"/>
                      </a:cubicBezTo>
                      <a:cubicBezTo>
                        <a:pt x="1810" y="30"/>
                        <a:pt x="1676" y="64"/>
                        <a:pt x="1542" y="97"/>
                      </a:cubicBezTo>
                      <a:cubicBezTo>
                        <a:pt x="1023" y="281"/>
                        <a:pt x="604" y="650"/>
                        <a:pt x="353" y="1136"/>
                      </a:cubicBezTo>
                      <a:cubicBezTo>
                        <a:pt x="85" y="1638"/>
                        <a:pt x="1" y="2225"/>
                        <a:pt x="152" y="2778"/>
                      </a:cubicBezTo>
                      <a:cubicBezTo>
                        <a:pt x="286" y="3347"/>
                        <a:pt x="654" y="3817"/>
                        <a:pt x="1157" y="4101"/>
                      </a:cubicBezTo>
                      <a:cubicBezTo>
                        <a:pt x="1486" y="4271"/>
                        <a:pt x="1844" y="4357"/>
                        <a:pt x="2200" y="4357"/>
                      </a:cubicBezTo>
                      <a:cubicBezTo>
                        <a:pt x="2443" y="4357"/>
                        <a:pt x="2685" y="4317"/>
                        <a:pt x="2916" y="4235"/>
                      </a:cubicBezTo>
                      <a:cubicBezTo>
                        <a:pt x="3067" y="4185"/>
                        <a:pt x="3218" y="4118"/>
                        <a:pt x="3352" y="4051"/>
                      </a:cubicBezTo>
                      <a:cubicBezTo>
                        <a:pt x="3486" y="3967"/>
                        <a:pt x="3603" y="3884"/>
                        <a:pt x="3720" y="3766"/>
                      </a:cubicBezTo>
                      <a:cubicBezTo>
                        <a:pt x="3938" y="3582"/>
                        <a:pt x="4123" y="3347"/>
                        <a:pt x="4240" y="3079"/>
                      </a:cubicBezTo>
                      <a:cubicBezTo>
                        <a:pt x="4491" y="2543"/>
                        <a:pt x="4491" y="1940"/>
                        <a:pt x="4273" y="1404"/>
                      </a:cubicBezTo>
                      <a:cubicBezTo>
                        <a:pt x="4056" y="884"/>
                        <a:pt x="3637" y="449"/>
                        <a:pt x="3117" y="214"/>
                      </a:cubicBezTo>
                      <a:cubicBezTo>
                        <a:pt x="2883" y="97"/>
                        <a:pt x="2615" y="30"/>
                        <a:pt x="2347" y="13"/>
                      </a:cubicBezTo>
                      <a:cubicBezTo>
                        <a:pt x="2280" y="5"/>
                        <a:pt x="2213" y="1"/>
                        <a:pt x="2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4" name="Google Shape;694;p23"/>
                <p:cNvSpPr/>
                <p:nvPr/>
              </p:nvSpPr>
              <p:spPr>
                <a:xfrm rot="3504383">
                  <a:off x="2438930" y="5777674"/>
                  <a:ext cx="11145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59" extrusionOk="0">
                      <a:moveTo>
                        <a:pt x="2210" y="1"/>
                      </a:moveTo>
                      <a:cubicBezTo>
                        <a:pt x="1910" y="1"/>
                        <a:pt x="1608" y="69"/>
                        <a:pt x="1324" y="207"/>
                      </a:cubicBezTo>
                      <a:cubicBezTo>
                        <a:pt x="1207" y="257"/>
                        <a:pt x="1090" y="324"/>
                        <a:pt x="989" y="408"/>
                      </a:cubicBezTo>
                      <a:cubicBezTo>
                        <a:pt x="872" y="492"/>
                        <a:pt x="771" y="576"/>
                        <a:pt x="687" y="676"/>
                      </a:cubicBezTo>
                      <a:cubicBezTo>
                        <a:pt x="285" y="1078"/>
                        <a:pt x="51" y="1631"/>
                        <a:pt x="34" y="2201"/>
                      </a:cubicBezTo>
                      <a:cubicBezTo>
                        <a:pt x="1" y="2787"/>
                        <a:pt x="235" y="3340"/>
                        <a:pt x="654" y="3742"/>
                      </a:cubicBezTo>
                      <a:cubicBezTo>
                        <a:pt x="754" y="3860"/>
                        <a:pt x="872" y="3943"/>
                        <a:pt x="989" y="4027"/>
                      </a:cubicBezTo>
                      <a:cubicBezTo>
                        <a:pt x="1123" y="4094"/>
                        <a:pt x="1257" y="4161"/>
                        <a:pt x="1391" y="4211"/>
                      </a:cubicBezTo>
                      <a:cubicBezTo>
                        <a:pt x="1654" y="4311"/>
                        <a:pt x="1925" y="4358"/>
                        <a:pt x="2194" y="4358"/>
                      </a:cubicBezTo>
                      <a:cubicBezTo>
                        <a:pt x="2833" y="4358"/>
                        <a:pt x="3456" y="4087"/>
                        <a:pt x="3904" y="3592"/>
                      </a:cubicBezTo>
                      <a:cubicBezTo>
                        <a:pt x="4290" y="3156"/>
                        <a:pt x="4457" y="2570"/>
                        <a:pt x="4373" y="1983"/>
                      </a:cubicBezTo>
                      <a:cubicBezTo>
                        <a:pt x="4290" y="1413"/>
                        <a:pt x="4022" y="911"/>
                        <a:pt x="3586" y="542"/>
                      </a:cubicBezTo>
                      <a:cubicBezTo>
                        <a:pt x="3199" y="187"/>
                        <a:pt x="2708" y="1"/>
                        <a:pt x="22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5" name="Google Shape;695;p23"/>
                <p:cNvSpPr/>
                <p:nvPr/>
              </p:nvSpPr>
              <p:spPr>
                <a:xfrm rot="3504383">
                  <a:off x="2356701" y="5616929"/>
                  <a:ext cx="11227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8" extrusionOk="0">
                      <a:moveTo>
                        <a:pt x="2267" y="1"/>
                      </a:moveTo>
                      <a:cubicBezTo>
                        <a:pt x="2137" y="1"/>
                        <a:pt x="2006" y="12"/>
                        <a:pt x="1877" y="36"/>
                      </a:cubicBezTo>
                      <a:cubicBezTo>
                        <a:pt x="1608" y="103"/>
                        <a:pt x="1357" y="204"/>
                        <a:pt x="1123" y="355"/>
                      </a:cubicBezTo>
                      <a:cubicBezTo>
                        <a:pt x="637" y="656"/>
                        <a:pt x="285" y="1142"/>
                        <a:pt x="151" y="1695"/>
                      </a:cubicBezTo>
                      <a:cubicBezTo>
                        <a:pt x="0" y="2265"/>
                        <a:pt x="101" y="2851"/>
                        <a:pt x="402" y="3337"/>
                      </a:cubicBezTo>
                      <a:cubicBezTo>
                        <a:pt x="570" y="3588"/>
                        <a:pt x="771" y="3806"/>
                        <a:pt x="1005" y="3974"/>
                      </a:cubicBezTo>
                      <a:cubicBezTo>
                        <a:pt x="1257" y="4141"/>
                        <a:pt x="1541" y="4258"/>
                        <a:pt x="1843" y="4325"/>
                      </a:cubicBezTo>
                      <a:cubicBezTo>
                        <a:pt x="1987" y="4353"/>
                        <a:pt x="2131" y="4367"/>
                        <a:pt x="2274" y="4367"/>
                      </a:cubicBezTo>
                      <a:cubicBezTo>
                        <a:pt x="2729" y="4367"/>
                        <a:pt x="3170" y="4228"/>
                        <a:pt x="3552" y="3974"/>
                      </a:cubicBezTo>
                      <a:cubicBezTo>
                        <a:pt x="4038" y="3638"/>
                        <a:pt x="4339" y="3119"/>
                        <a:pt x="4423" y="2549"/>
                      </a:cubicBezTo>
                      <a:cubicBezTo>
                        <a:pt x="4490" y="1980"/>
                        <a:pt x="4356" y="1393"/>
                        <a:pt x="4021" y="924"/>
                      </a:cubicBezTo>
                      <a:cubicBezTo>
                        <a:pt x="3626" y="332"/>
                        <a:pt x="2958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6" name="Google Shape;696;p23"/>
                <p:cNvSpPr/>
                <p:nvPr/>
              </p:nvSpPr>
              <p:spPr>
                <a:xfrm rot="3504383">
                  <a:off x="2303578" y="5442660"/>
                  <a:ext cx="11772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5" extrusionOk="0">
                      <a:moveTo>
                        <a:pt x="2482" y="1"/>
                      </a:moveTo>
                      <a:cubicBezTo>
                        <a:pt x="1584" y="1"/>
                        <a:pt x="740" y="555"/>
                        <a:pt x="419" y="1451"/>
                      </a:cubicBezTo>
                      <a:cubicBezTo>
                        <a:pt x="0" y="2607"/>
                        <a:pt x="603" y="3863"/>
                        <a:pt x="1759" y="4249"/>
                      </a:cubicBezTo>
                      <a:cubicBezTo>
                        <a:pt x="1990" y="4326"/>
                        <a:pt x="2231" y="4365"/>
                        <a:pt x="2473" y="4365"/>
                      </a:cubicBezTo>
                      <a:cubicBezTo>
                        <a:pt x="2811" y="4365"/>
                        <a:pt x="3148" y="4288"/>
                        <a:pt x="3452" y="4132"/>
                      </a:cubicBezTo>
                      <a:cubicBezTo>
                        <a:pt x="3971" y="3880"/>
                        <a:pt x="4373" y="3411"/>
                        <a:pt x="4541" y="2858"/>
                      </a:cubicBezTo>
                      <a:cubicBezTo>
                        <a:pt x="4708" y="2305"/>
                        <a:pt x="4658" y="1702"/>
                        <a:pt x="4407" y="1199"/>
                      </a:cubicBezTo>
                      <a:cubicBezTo>
                        <a:pt x="4155" y="680"/>
                        <a:pt x="3703" y="295"/>
                        <a:pt x="3167" y="110"/>
                      </a:cubicBezTo>
                      <a:cubicBezTo>
                        <a:pt x="2940" y="36"/>
                        <a:pt x="2709" y="1"/>
                        <a:pt x="24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7" name="Google Shape;697;p23"/>
                <p:cNvSpPr/>
                <p:nvPr/>
              </p:nvSpPr>
              <p:spPr>
                <a:xfrm rot="3504383">
                  <a:off x="2270606" y="5269590"/>
                  <a:ext cx="112727" cy="109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9" h="4377" extrusionOk="0">
                      <a:moveTo>
                        <a:pt x="2232" y="1"/>
                      </a:moveTo>
                      <a:cubicBezTo>
                        <a:pt x="1908" y="1"/>
                        <a:pt x="1576" y="75"/>
                        <a:pt x="1257" y="236"/>
                      </a:cubicBezTo>
                      <a:cubicBezTo>
                        <a:pt x="738" y="487"/>
                        <a:pt x="353" y="940"/>
                        <a:pt x="168" y="1509"/>
                      </a:cubicBezTo>
                      <a:cubicBezTo>
                        <a:pt x="1" y="2046"/>
                        <a:pt x="34" y="2649"/>
                        <a:pt x="302" y="3168"/>
                      </a:cubicBezTo>
                      <a:cubicBezTo>
                        <a:pt x="554" y="3671"/>
                        <a:pt x="989" y="4073"/>
                        <a:pt x="1525" y="4257"/>
                      </a:cubicBezTo>
                      <a:cubicBezTo>
                        <a:pt x="1763" y="4338"/>
                        <a:pt x="2003" y="4376"/>
                        <a:pt x="2236" y="4376"/>
                      </a:cubicBezTo>
                      <a:cubicBezTo>
                        <a:pt x="3450" y="4376"/>
                        <a:pt x="4508" y="3352"/>
                        <a:pt x="4424" y="2046"/>
                      </a:cubicBezTo>
                      <a:cubicBezTo>
                        <a:pt x="4334" y="844"/>
                        <a:pt x="3326" y="1"/>
                        <a:pt x="2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8" name="Google Shape;698;p23"/>
                <p:cNvSpPr/>
                <p:nvPr/>
              </p:nvSpPr>
              <p:spPr>
                <a:xfrm rot="3504383">
                  <a:off x="2223391" y="5097035"/>
                  <a:ext cx="112277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6" extrusionOk="0">
                      <a:moveTo>
                        <a:pt x="2189" y="1"/>
                      </a:moveTo>
                      <a:cubicBezTo>
                        <a:pt x="1750" y="1"/>
                        <a:pt x="1322" y="129"/>
                        <a:pt x="955" y="373"/>
                      </a:cubicBezTo>
                      <a:cubicBezTo>
                        <a:pt x="470" y="708"/>
                        <a:pt x="151" y="1228"/>
                        <a:pt x="67" y="1797"/>
                      </a:cubicBezTo>
                      <a:cubicBezTo>
                        <a:pt x="0" y="2367"/>
                        <a:pt x="134" y="2954"/>
                        <a:pt x="453" y="3423"/>
                      </a:cubicBezTo>
                      <a:cubicBezTo>
                        <a:pt x="754" y="3875"/>
                        <a:pt x="1223" y="4210"/>
                        <a:pt x="1760" y="4327"/>
                      </a:cubicBezTo>
                      <a:cubicBezTo>
                        <a:pt x="1902" y="4353"/>
                        <a:pt x="2040" y="4365"/>
                        <a:pt x="2178" y="4365"/>
                      </a:cubicBezTo>
                      <a:cubicBezTo>
                        <a:pt x="2317" y="4365"/>
                        <a:pt x="2455" y="4353"/>
                        <a:pt x="2597" y="4327"/>
                      </a:cubicBezTo>
                      <a:cubicBezTo>
                        <a:pt x="2865" y="4277"/>
                        <a:pt x="3117" y="4177"/>
                        <a:pt x="3351" y="4043"/>
                      </a:cubicBezTo>
                      <a:cubicBezTo>
                        <a:pt x="3837" y="3741"/>
                        <a:pt x="4189" y="3255"/>
                        <a:pt x="4340" y="2702"/>
                      </a:cubicBezTo>
                      <a:cubicBezTo>
                        <a:pt x="4491" y="2133"/>
                        <a:pt x="4407" y="1546"/>
                        <a:pt x="4105" y="1044"/>
                      </a:cubicBezTo>
                      <a:cubicBezTo>
                        <a:pt x="3954" y="792"/>
                        <a:pt x="3753" y="591"/>
                        <a:pt x="3519" y="424"/>
                      </a:cubicBezTo>
                      <a:cubicBezTo>
                        <a:pt x="3268" y="239"/>
                        <a:pt x="2983" y="122"/>
                        <a:pt x="2681" y="55"/>
                      </a:cubicBezTo>
                      <a:cubicBezTo>
                        <a:pt x="2517" y="19"/>
                        <a:pt x="2352" y="1"/>
                        <a:pt x="218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23"/>
                <p:cNvSpPr/>
                <p:nvPr/>
              </p:nvSpPr>
              <p:spPr>
                <a:xfrm rot="3504383">
                  <a:off x="2144857" y="4935142"/>
                  <a:ext cx="11142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5" extrusionOk="0">
                      <a:moveTo>
                        <a:pt x="2277" y="0"/>
                      </a:moveTo>
                      <a:cubicBezTo>
                        <a:pt x="2244" y="0"/>
                        <a:pt x="2211" y="1"/>
                        <a:pt x="2178" y="3"/>
                      </a:cubicBezTo>
                      <a:cubicBezTo>
                        <a:pt x="1877" y="3"/>
                        <a:pt x="1558" y="87"/>
                        <a:pt x="1274" y="204"/>
                      </a:cubicBezTo>
                      <a:cubicBezTo>
                        <a:pt x="1005" y="338"/>
                        <a:pt x="771" y="506"/>
                        <a:pt x="570" y="740"/>
                      </a:cubicBezTo>
                      <a:cubicBezTo>
                        <a:pt x="184" y="1176"/>
                        <a:pt x="0" y="1746"/>
                        <a:pt x="67" y="2332"/>
                      </a:cubicBezTo>
                      <a:lnTo>
                        <a:pt x="67" y="2349"/>
                      </a:lnTo>
                      <a:cubicBezTo>
                        <a:pt x="168" y="3186"/>
                        <a:pt x="721" y="3907"/>
                        <a:pt x="1525" y="4225"/>
                      </a:cubicBezTo>
                      <a:cubicBezTo>
                        <a:pt x="1757" y="4318"/>
                        <a:pt x="2003" y="4364"/>
                        <a:pt x="2249" y="4364"/>
                      </a:cubicBezTo>
                      <a:cubicBezTo>
                        <a:pt x="2535" y="4364"/>
                        <a:pt x="2821" y="4301"/>
                        <a:pt x="3083" y="4175"/>
                      </a:cubicBezTo>
                      <a:cubicBezTo>
                        <a:pt x="3334" y="4074"/>
                        <a:pt x="3552" y="3924"/>
                        <a:pt x="3736" y="3723"/>
                      </a:cubicBezTo>
                      <a:cubicBezTo>
                        <a:pt x="4155" y="3320"/>
                        <a:pt x="4390" y="2784"/>
                        <a:pt x="4423" y="2215"/>
                      </a:cubicBezTo>
                      <a:cubicBezTo>
                        <a:pt x="4457" y="1628"/>
                        <a:pt x="4239" y="1059"/>
                        <a:pt x="3837" y="640"/>
                      </a:cubicBezTo>
                      <a:cubicBezTo>
                        <a:pt x="3619" y="439"/>
                        <a:pt x="3385" y="271"/>
                        <a:pt x="3100" y="154"/>
                      </a:cubicBezTo>
                      <a:cubicBezTo>
                        <a:pt x="2844" y="64"/>
                        <a:pt x="2562" y="0"/>
                        <a:pt x="22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23"/>
                <p:cNvSpPr/>
                <p:nvPr/>
              </p:nvSpPr>
              <p:spPr>
                <a:xfrm rot="3504383">
                  <a:off x="2026742" y="4800111"/>
                  <a:ext cx="112702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5" extrusionOk="0">
                      <a:moveTo>
                        <a:pt x="2301" y="0"/>
                      </a:moveTo>
                      <a:cubicBezTo>
                        <a:pt x="2074" y="0"/>
                        <a:pt x="1847" y="34"/>
                        <a:pt x="1626" y="103"/>
                      </a:cubicBezTo>
                      <a:cubicBezTo>
                        <a:pt x="1325" y="204"/>
                        <a:pt x="1056" y="355"/>
                        <a:pt x="805" y="556"/>
                      </a:cubicBezTo>
                      <a:cubicBezTo>
                        <a:pt x="587" y="740"/>
                        <a:pt x="403" y="975"/>
                        <a:pt x="286" y="1243"/>
                      </a:cubicBezTo>
                      <a:cubicBezTo>
                        <a:pt x="18" y="1779"/>
                        <a:pt x="1" y="2382"/>
                        <a:pt x="219" y="2918"/>
                      </a:cubicBezTo>
                      <a:cubicBezTo>
                        <a:pt x="437" y="3454"/>
                        <a:pt x="839" y="3890"/>
                        <a:pt x="1358" y="4141"/>
                      </a:cubicBezTo>
                      <a:cubicBezTo>
                        <a:pt x="1593" y="4259"/>
                        <a:pt x="1861" y="4326"/>
                        <a:pt x="2129" y="4359"/>
                      </a:cubicBezTo>
                      <a:cubicBezTo>
                        <a:pt x="2189" y="4363"/>
                        <a:pt x="2249" y="4365"/>
                        <a:pt x="2310" y="4365"/>
                      </a:cubicBezTo>
                      <a:cubicBezTo>
                        <a:pt x="2517" y="4365"/>
                        <a:pt x="2725" y="4340"/>
                        <a:pt x="2933" y="4275"/>
                      </a:cubicBezTo>
                      <a:cubicBezTo>
                        <a:pt x="3452" y="4108"/>
                        <a:pt x="3871" y="3739"/>
                        <a:pt x="4139" y="3270"/>
                      </a:cubicBezTo>
                      <a:cubicBezTo>
                        <a:pt x="4424" y="2767"/>
                        <a:pt x="4508" y="2181"/>
                        <a:pt x="4391" y="1628"/>
                      </a:cubicBezTo>
                      <a:cubicBezTo>
                        <a:pt x="4257" y="1058"/>
                        <a:pt x="3888" y="556"/>
                        <a:pt x="3385" y="271"/>
                      </a:cubicBezTo>
                      <a:cubicBezTo>
                        <a:pt x="3051" y="93"/>
                        <a:pt x="2677" y="0"/>
                        <a:pt x="23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23"/>
                <p:cNvSpPr/>
                <p:nvPr/>
              </p:nvSpPr>
              <p:spPr>
                <a:xfrm rot="3504383">
                  <a:off x="1880113" y="4699683"/>
                  <a:ext cx="111027" cy="108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52" extrusionOk="0">
                      <a:moveTo>
                        <a:pt x="2255" y="0"/>
                      </a:moveTo>
                      <a:cubicBezTo>
                        <a:pt x="2013" y="0"/>
                        <a:pt x="1773" y="39"/>
                        <a:pt x="1542" y="112"/>
                      </a:cubicBezTo>
                      <a:cubicBezTo>
                        <a:pt x="1392" y="179"/>
                        <a:pt x="1258" y="246"/>
                        <a:pt x="1123" y="330"/>
                      </a:cubicBezTo>
                      <a:cubicBezTo>
                        <a:pt x="855" y="481"/>
                        <a:pt x="621" y="682"/>
                        <a:pt x="437" y="933"/>
                      </a:cubicBezTo>
                      <a:cubicBezTo>
                        <a:pt x="269" y="1168"/>
                        <a:pt x="135" y="1436"/>
                        <a:pt x="68" y="1721"/>
                      </a:cubicBezTo>
                      <a:cubicBezTo>
                        <a:pt x="1" y="2006"/>
                        <a:pt x="1" y="2291"/>
                        <a:pt x="51" y="2559"/>
                      </a:cubicBezTo>
                      <a:cubicBezTo>
                        <a:pt x="101" y="2843"/>
                        <a:pt x="219" y="3111"/>
                        <a:pt x="386" y="3363"/>
                      </a:cubicBezTo>
                      <a:cubicBezTo>
                        <a:pt x="537" y="3597"/>
                        <a:pt x="755" y="3798"/>
                        <a:pt x="989" y="3949"/>
                      </a:cubicBezTo>
                      <a:cubicBezTo>
                        <a:pt x="1224" y="4117"/>
                        <a:pt x="1475" y="4217"/>
                        <a:pt x="1743" y="4284"/>
                      </a:cubicBezTo>
                      <a:cubicBezTo>
                        <a:pt x="1922" y="4329"/>
                        <a:pt x="2105" y="4351"/>
                        <a:pt x="2286" y="4351"/>
                      </a:cubicBezTo>
                      <a:cubicBezTo>
                        <a:pt x="2648" y="4351"/>
                        <a:pt x="3006" y="4262"/>
                        <a:pt x="3318" y="4083"/>
                      </a:cubicBezTo>
                      <a:cubicBezTo>
                        <a:pt x="3436" y="4016"/>
                        <a:pt x="3553" y="3932"/>
                        <a:pt x="3653" y="3832"/>
                      </a:cubicBezTo>
                      <a:cubicBezTo>
                        <a:pt x="3955" y="3564"/>
                        <a:pt x="4173" y="3212"/>
                        <a:pt x="4273" y="2810"/>
                      </a:cubicBezTo>
                      <a:cubicBezTo>
                        <a:pt x="4441" y="2257"/>
                        <a:pt x="4391" y="1671"/>
                        <a:pt x="4139" y="1151"/>
                      </a:cubicBezTo>
                      <a:cubicBezTo>
                        <a:pt x="3871" y="632"/>
                        <a:pt x="3402" y="246"/>
                        <a:pt x="2849" y="79"/>
                      </a:cubicBezTo>
                      <a:cubicBezTo>
                        <a:pt x="2653" y="26"/>
                        <a:pt x="2454" y="0"/>
                        <a:pt x="22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23"/>
                <p:cNvSpPr/>
                <p:nvPr/>
              </p:nvSpPr>
              <p:spPr>
                <a:xfrm rot="3504383">
                  <a:off x="1714130" y="4634535"/>
                  <a:ext cx="10935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4" h="4359" extrusionOk="0">
                      <a:moveTo>
                        <a:pt x="2312" y="1"/>
                      </a:moveTo>
                      <a:cubicBezTo>
                        <a:pt x="2161" y="1"/>
                        <a:pt x="2011" y="18"/>
                        <a:pt x="1877" y="34"/>
                      </a:cubicBezTo>
                      <a:cubicBezTo>
                        <a:pt x="1726" y="68"/>
                        <a:pt x="1592" y="101"/>
                        <a:pt x="1458" y="152"/>
                      </a:cubicBezTo>
                      <a:cubicBezTo>
                        <a:pt x="1156" y="269"/>
                        <a:pt x="905" y="453"/>
                        <a:pt x="670" y="671"/>
                      </a:cubicBezTo>
                      <a:cubicBezTo>
                        <a:pt x="452" y="889"/>
                        <a:pt x="285" y="1157"/>
                        <a:pt x="151" y="1442"/>
                      </a:cubicBezTo>
                      <a:cubicBezTo>
                        <a:pt x="50" y="1727"/>
                        <a:pt x="0" y="2011"/>
                        <a:pt x="0" y="2313"/>
                      </a:cubicBezTo>
                      <a:cubicBezTo>
                        <a:pt x="17" y="2899"/>
                        <a:pt x="285" y="3452"/>
                        <a:pt x="737" y="3821"/>
                      </a:cubicBezTo>
                      <a:cubicBezTo>
                        <a:pt x="1155" y="4174"/>
                        <a:pt x="1680" y="4358"/>
                        <a:pt x="2224" y="4358"/>
                      </a:cubicBezTo>
                      <a:cubicBezTo>
                        <a:pt x="2248" y="4358"/>
                        <a:pt x="2272" y="4358"/>
                        <a:pt x="2295" y="4357"/>
                      </a:cubicBezTo>
                      <a:cubicBezTo>
                        <a:pt x="2564" y="4357"/>
                        <a:pt x="2832" y="4307"/>
                        <a:pt x="3083" y="4206"/>
                      </a:cubicBezTo>
                      <a:cubicBezTo>
                        <a:pt x="3334" y="4106"/>
                        <a:pt x="3552" y="3955"/>
                        <a:pt x="3736" y="3771"/>
                      </a:cubicBezTo>
                      <a:cubicBezTo>
                        <a:pt x="3937" y="3570"/>
                        <a:pt x="4088" y="3352"/>
                        <a:pt x="4189" y="3100"/>
                      </a:cubicBezTo>
                      <a:cubicBezTo>
                        <a:pt x="4239" y="2966"/>
                        <a:pt x="4273" y="2849"/>
                        <a:pt x="4306" y="2715"/>
                      </a:cubicBezTo>
                      <a:cubicBezTo>
                        <a:pt x="4340" y="2581"/>
                        <a:pt x="4356" y="2447"/>
                        <a:pt x="4356" y="2313"/>
                      </a:cubicBezTo>
                      <a:cubicBezTo>
                        <a:pt x="4373" y="1743"/>
                        <a:pt x="4172" y="1190"/>
                        <a:pt x="3820" y="738"/>
                      </a:cubicBezTo>
                      <a:cubicBezTo>
                        <a:pt x="3435" y="286"/>
                        <a:pt x="2899" y="34"/>
                        <a:pt x="2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23"/>
                <p:cNvSpPr/>
                <p:nvPr/>
              </p:nvSpPr>
              <p:spPr>
                <a:xfrm rot="3504383">
                  <a:off x="1534317" y="4616730"/>
                  <a:ext cx="111452" cy="109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70" extrusionOk="0">
                      <a:moveTo>
                        <a:pt x="2277" y="1"/>
                      </a:moveTo>
                      <a:cubicBezTo>
                        <a:pt x="2110" y="1"/>
                        <a:pt x="1943" y="22"/>
                        <a:pt x="1776" y="66"/>
                      </a:cubicBezTo>
                      <a:cubicBezTo>
                        <a:pt x="1492" y="133"/>
                        <a:pt x="1223" y="267"/>
                        <a:pt x="989" y="435"/>
                      </a:cubicBezTo>
                      <a:cubicBezTo>
                        <a:pt x="738" y="636"/>
                        <a:pt x="537" y="870"/>
                        <a:pt x="369" y="1138"/>
                      </a:cubicBezTo>
                      <a:cubicBezTo>
                        <a:pt x="67" y="1658"/>
                        <a:pt x="0" y="2294"/>
                        <a:pt x="168" y="2881"/>
                      </a:cubicBezTo>
                      <a:cubicBezTo>
                        <a:pt x="335" y="3434"/>
                        <a:pt x="738" y="3886"/>
                        <a:pt x="1257" y="4137"/>
                      </a:cubicBezTo>
                      <a:cubicBezTo>
                        <a:pt x="1574" y="4291"/>
                        <a:pt x="1921" y="4369"/>
                        <a:pt x="2266" y="4369"/>
                      </a:cubicBezTo>
                      <a:cubicBezTo>
                        <a:pt x="2487" y="4369"/>
                        <a:pt x="2706" y="4337"/>
                        <a:pt x="2916" y="4271"/>
                      </a:cubicBezTo>
                      <a:cubicBezTo>
                        <a:pt x="3452" y="4104"/>
                        <a:pt x="3887" y="3769"/>
                        <a:pt x="4172" y="3283"/>
                      </a:cubicBezTo>
                      <a:cubicBezTo>
                        <a:pt x="4306" y="3048"/>
                        <a:pt x="4390" y="2797"/>
                        <a:pt x="4424" y="2529"/>
                      </a:cubicBezTo>
                      <a:cubicBezTo>
                        <a:pt x="4457" y="2261"/>
                        <a:pt x="4440" y="1993"/>
                        <a:pt x="4357" y="1725"/>
                      </a:cubicBezTo>
                      <a:cubicBezTo>
                        <a:pt x="4223" y="1172"/>
                        <a:pt x="3887" y="686"/>
                        <a:pt x="3418" y="351"/>
                      </a:cubicBezTo>
                      <a:cubicBezTo>
                        <a:pt x="3074" y="126"/>
                        <a:pt x="2680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23"/>
                <p:cNvSpPr/>
                <p:nvPr/>
              </p:nvSpPr>
              <p:spPr>
                <a:xfrm rot="3504383">
                  <a:off x="1353133" y="4639545"/>
                  <a:ext cx="116477" cy="109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4373" extrusionOk="0">
                      <a:moveTo>
                        <a:pt x="2435" y="1"/>
                      </a:moveTo>
                      <a:cubicBezTo>
                        <a:pt x="2127" y="1"/>
                        <a:pt x="1820" y="68"/>
                        <a:pt x="1542" y="203"/>
                      </a:cubicBezTo>
                      <a:cubicBezTo>
                        <a:pt x="1274" y="337"/>
                        <a:pt x="1039" y="504"/>
                        <a:pt x="855" y="722"/>
                      </a:cubicBezTo>
                      <a:cubicBezTo>
                        <a:pt x="654" y="940"/>
                        <a:pt x="503" y="1208"/>
                        <a:pt x="402" y="1493"/>
                      </a:cubicBezTo>
                      <a:cubicBezTo>
                        <a:pt x="0" y="2649"/>
                        <a:pt x="637" y="3922"/>
                        <a:pt x="1810" y="4274"/>
                      </a:cubicBezTo>
                      <a:cubicBezTo>
                        <a:pt x="2023" y="4341"/>
                        <a:pt x="2240" y="4373"/>
                        <a:pt x="2453" y="4373"/>
                      </a:cubicBezTo>
                      <a:cubicBezTo>
                        <a:pt x="3362" y="4373"/>
                        <a:pt x="4215" y="3796"/>
                        <a:pt x="4541" y="2900"/>
                      </a:cubicBezTo>
                      <a:cubicBezTo>
                        <a:pt x="4625" y="2632"/>
                        <a:pt x="4658" y="2347"/>
                        <a:pt x="4641" y="2063"/>
                      </a:cubicBezTo>
                      <a:cubicBezTo>
                        <a:pt x="4625" y="1795"/>
                        <a:pt x="4558" y="1527"/>
                        <a:pt x="4424" y="1275"/>
                      </a:cubicBezTo>
                      <a:cubicBezTo>
                        <a:pt x="4189" y="773"/>
                        <a:pt x="3753" y="354"/>
                        <a:pt x="3217" y="153"/>
                      </a:cubicBezTo>
                      <a:cubicBezTo>
                        <a:pt x="2968" y="52"/>
                        <a:pt x="2701" y="1"/>
                        <a:pt x="243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23"/>
                <p:cNvSpPr/>
                <p:nvPr/>
              </p:nvSpPr>
              <p:spPr>
                <a:xfrm rot="3504383">
                  <a:off x="1011154" y="4738277"/>
                  <a:ext cx="111027" cy="10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67" extrusionOk="0">
                      <a:moveTo>
                        <a:pt x="2217" y="1"/>
                      </a:moveTo>
                      <a:cubicBezTo>
                        <a:pt x="1304" y="1"/>
                        <a:pt x="448" y="568"/>
                        <a:pt x="134" y="1467"/>
                      </a:cubicBezTo>
                      <a:cubicBezTo>
                        <a:pt x="34" y="1735"/>
                        <a:pt x="0" y="2020"/>
                        <a:pt x="17" y="2305"/>
                      </a:cubicBezTo>
                      <a:cubicBezTo>
                        <a:pt x="34" y="2573"/>
                        <a:pt x="118" y="2841"/>
                        <a:pt x="235" y="3075"/>
                      </a:cubicBezTo>
                      <a:cubicBezTo>
                        <a:pt x="469" y="3595"/>
                        <a:pt x="905" y="4014"/>
                        <a:pt x="1441" y="4215"/>
                      </a:cubicBezTo>
                      <a:cubicBezTo>
                        <a:pt x="1690" y="4316"/>
                        <a:pt x="1953" y="4366"/>
                        <a:pt x="2218" y="4366"/>
                      </a:cubicBezTo>
                      <a:cubicBezTo>
                        <a:pt x="2523" y="4366"/>
                        <a:pt x="2829" y="4299"/>
                        <a:pt x="3117" y="4164"/>
                      </a:cubicBezTo>
                      <a:cubicBezTo>
                        <a:pt x="3368" y="4030"/>
                        <a:pt x="3603" y="3863"/>
                        <a:pt x="3804" y="3645"/>
                      </a:cubicBezTo>
                      <a:cubicBezTo>
                        <a:pt x="4005" y="3427"/>
                        <a:pt x="4155" y="3159"/>
                        <a:pt x="4256" y="2874"/>
                      </a:cubicBezTo>
                      <a:cubicBezTo>
                        <a:pt x="4440" y="2305"/>
                        <a:pt x="4407" y="1685"/>
                        <a:pt x="4139" y="1165"/>
                      </a:cubicBezTo>
                      <a:cubicBezTo>
                        <a:pt x="3871" y="646"/>
                        <a:pt x="3401" y="261"/>
                        <a:pt x="2849" y="93"/>
                      </a:cubicBezTo>
                      <a:cubicBezTo>
                        <a:pt x="2639" y="31"/>
                        <a:pt x="2427" y="1"/>
                        <a:pt x="22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23"/>
                <p:cNvSpPr/>
                <p:nvPr/>
              </p:nvSpPr>
              <p:spPr>
                <a:xfrm rot="3504383">
                  <a:off x="833491" y="4763634"/>
                  <a:ext cx="111427" cy="10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2" extrusionOk="0">
                      <a:moveTo>
                        <a:pt x="2191" y="1"/>
                      </a:moveTo>
                      <a:cubicBezTo>
                        <a:pt x="1971" y="1"/>
                        <a:pt x="1751" y="33"/>
                        <a:pt x="1542" y="99"/>
                      </a:cubicBezTo>
                      <a:cubicBezTo>
                        <a:pt x="1005" y="266"/>
                        <a:pt x="570" y="601"/>
                        <a:pt x="285" y="1087"/>
                      </a:cubicBezTo>
                      <a:cubicBezTo>
                        <a:pt x="151" y="1322"/>
                        <a:pt x="67" y="1573"/>
                        <a:pt x="50" y="1858"/>
                      </a:cubicBezTo>
                      <a:cubicBezTo>
                        <a:pt x="0" y="2109"/>
                        <a:pt x="34" y="2394"/>
                        <a:pt x="101" y="2645"/>
                      </a:cubicBezTo>
                      <a:cubicBezTo>
                        <a:pt x="235" y="3198"/>
                        <a:pt x="570" y="3684"/>
                        <a:pt x="1039" y="4019"/>
                      </a:cubicBezTo>
                      <a:cubicBezTo>
                        <a:pt x="1385" y="4246"/>
                        <a:pt x="1790" y="4362"/>
                        <a:pt x="2194" y="4362"/>
                      </a:cubicBezTo>
                      <a:cubicBezTo>
                        <a:pt x="2358" y="4362"/>
                        <a:pt x="2521" y="4343"/>
                        <a:pt x="2681" y="4304"/>
                      </a:cubicBezTo>
                      <a:cubicBezTo>
                        <a:pt x="2966" y="4237"/>
                        <a:pt x="3234" y="4103"/>
                        <a:pt x="3468" y="3919"/>
                      </a:cubicBezTo>
                      <a:cubicBezTo>
                        <a:pt x="3720" y="3734"/>
                        <a:pt x="3921" y="3500"/>
                        <a:pt x="4088" y="3232"/>
                      </a:cubicBezTo>
                      <a:cubicBezTo>
                        <a:pt x="4390" y="2696"/>
                        <a:pt x="4457" y="2076"/>
                        <a:pt x="4289" y="1489"/>
                      </a:cubicBezTo>
                      <a:cubicBezTo>
                        <a:pt x="4122" y="936"/>
                        <a:pt x="3720" y="467"/>
                        <a:pt x="3200" y="233"/>
                      </a:cubicBezTo>
                      <a:cubicBezTo>
                        <a:pt x="2884" y="79"/>
                        <a:pt x="2536" y="1"/>
                        <a:pt x="21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23"/>
                <p:cNvSpPr/>
                <p:nvPr/>
              </p:nvSpPr>
              <p:spPr>
                <a:xfrm rot="3504383">
                  <a:off x="655943" y="4746034"/>
                  <a:ext cx="109752" cy="10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0" h="4358" extrusionOk="0">
                      <a:moveTo>
                        <a:pt x="2144" y="0"/>
                      </a:moveTo>
                      <a:cubicBezTo>
                        <a:pt x="2122" y="0"/>
                        <a:pt x="2100" y="1"/>
                        <a:pt x="2078" y="1"/>
                      </a:cubicBezTo>
                      <a:cubicBezTo>
                        <a:pt x="1810" y="1"/>
                        <a:pt x="1542" y="68"/>
                        <a:pt x="1290" y="169"/>
                      </a:cubicBezTo>
                      <a:cubicBezTo>
                        <a:pt x="1039" y="269"/>
                        <a:pt x="821" y="420"/>
                        <a:pt x="620" y="605"/>
                      </a:cubicBezTo>
                      <a:cubicBezTo>
                        <a:pt x="436" y="789"/>
                        <a:pt x="285" y="1023"/>
                        <a:pt x="185" y="1275"/>
                      </a:cubicBezTo>
                      <a:cubicBezTo>
                        <a:pt x="134" y="1392"/>
                        <a:pt x="101" y="1526"/>
                        <a:pt x="67" y="1660"/>
                      </a:cubicBezTo>
                      <a:cubicBezTo>
                        <a:pt x="34" y="1777"/>
                        <a:pt x="17" y="1911"/>
                        <a:pt x="17" y="2045"/>
                      </a:cubicBezTo>
                      <a:cubicBezTo>
                        <a:pt x="0" y="2615"/>
                        <a:pt x="201" y="3185"/>
                        <a:pt x="570" y="3620"/>
                      </a:cubicBezTo>
                      <a:cubicBezTo>
                        <a:pt x="959" y="4093"/>
                        <a:pt x="1533" y="4358"/>
                        <a:pt x="2138" y="4358"/>
                      </a:cubicBezTo>
                      <a:cubicBezTo>
                        <a:pt x="2262" y="4358"/>
                        <a:pt x="2388" y="4347"/>
                        <a:pt x="2513" y="4324"/>
                      </a:cubicBezTo>
                      <a:cubicBezTo>
                        <a:pt x="2648" y="4307"/>
                        <a:pt x="2782" y="4257"/>
                        <a:pt x="2932" y="4207"/>
                      </a:cubicBezTo>
                      <a:cubicBezTo>
                        <a:pt x="3217" y="4089"/>
                        <a:pt x="3485" y="3922"/>
                        <a:pt x="3703" y="3704"/>
                      </a:cubicBezTo>
                      <a:cubicBezTo>
                        <a:pt x="3921" y="3470"/>
                        <a:pt x="4105" y="3201"/>
                        <a:pt x="4222" y="2917"/>
                      </a:cubicBezTo>
                      <a:cubicBezTo>
                        <a:pt x="4340" y="2649"/>
                        <a:pt x="4390" y="2347"/>
                        <a:pt x="4373" y="2062"/>
                      </a:cubicBezTo>
                      <a:cubicBezTo>
                        <a:pt x="4356" y="1476"/>
                        <a:pt x="4088" y="923"/>
                        <a:pt x="3653" y="554"/>
                      </a:cubicBezTo>
                      <a:cubicBezTo>
                        <a:pt x="3218" y="200"/>
                        <a:pt x="2690" y="0"/>
                        <a:pt x="21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23"/>
                <p:cNvSpPr/>
                <p:nvPr/>
              </p:nvSpPr>
              <p:spPr>
                <a:xfrm rot="3504383">
                  <a:off x="488367" y="4680869"/>
                  <a:ext cx="111027" cy="10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51" extrusionOk="0">
                      <a:moveTo>
                        <a:pt x="2145" y="0"/>
                      </a:moveTo>
                      <a:cubicBezTo>
                        <a:pt x="2056" y="0"/>
                        <a:pt x="1966" y="6"/>
                        <a:pt x="1877" y="17"/>
                      </a:cubicBezTo>
                      <a:cubicBezTo>
                        <a:pt x="1609" y="50"/>
                        <a:pt x="1341" y="151"/>
                        <a:pt x="1106" y="285"/>
                      </a:cubicBezTo>
                      <a:cubicBezTo>
                        <a:pt x="989" y="352"/>
                        <a:pt x="888" y="436"/>
                        <a:pt x="788" y="536"/>
                      </a:cubicBezTo>
                      <a:cubicBezTo>
                        <a:pt x="687" y="620"/>
                        <a:pt x="587" y="720"/>
                        <a:pt x="503" y="821"/>
                      </a:cubicBezTo>
                      <a:cubicBezTo>
                        <a:pt x="352" y="1039"/>
                        <a:pt x="218" y="1290"/>
                        <a:pt x="151" y="1541"/>
                      </a:cubicBezTo>
                      <a:cubicBezTo>
                        <a:pt x="0" y="2094"/>
                        <a:pt x="51" y="2681"/>
                        <a:pt x="302" y="3200"/>
                      </a:cubicBezTo>
                      <a:cubicBezTo>
                        <a:pt x="570" y="3720"/>
                        <a:pt x="1039" y="4105"/>
                        <a:pt x="1592" y="4272"/>
                      </a:cubicBezTo>
                      <a:cubicBezTo>
                        <a:pt x="1788" y="4325"/>
                        <a:pt x="1988" y="4351"/>
                        <a:pt x="2186" y="4351"/>
                      </a:cubicBezTo>
                      <a:cubicBezTo>
                        <a:pt x="2428" y="4351"/>
                        <a:pt x="2669" y="4313"/>
                        <a:pt x="2899" y="4239"/>
                      </a:cubicBezTo>
                      <a:cubicBezTo>
                        <a:pt x="3050" y="4189"/>
                        <a:pt x="3184" y="4122"/>
                        <a:pt x="3318" y="4038"/>
                      </a:cubicBezTo>
                      <a:cubicBezTo>
                        <a:pt x="3854" y="3736"/>
                        <a:pt x="4223" y="3234"/>
                        <a:pt x="4373" y="2630"/>
                      </a:cubicBezTo>
                      <a:cubicBezTo>
                        <a:pt x="4440" y="2362"/>
                        <a:pt x="4440" y="2078"/>
                        <a:pt x="4390" y="1793"/>
                      </a:cubicBezTo>
                      <a:cubicBezTo>
                        <a:pt x="4340" y="1508"/>
                        <a:pt x="4223" y="1240"/>
                        <a:pt x="4055" y="989"/>
                      </a:cubicBezTo>
                      <a:cubicBezTo>
                        <a:pt x="3888" y="754"/>
                        <a:pt x="3686" y="553"/>
                        <a:pt x="3435" y="385"/>
                      </a:cubicBezTo>
                      <a:cubicBezTo>
                        <a:pt x="3201" y="235"/>
                        <a:pt x="2949" y="134"/>
                        <a:pt x="2681" y="67"/>
                      </a:cubicBezTo>
                      <a:cubicBezTo>
                        <a:pt x="2502" y="22"/>
                        <a:pt x="2324" y="0"/>
                        <a:pt x="21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23"/>
                <p:cNvSpPr/>
                <p:nvPr/>
              </p:nvSpPr>
              <p:spPr>
                <a:xfrm rot="3504383">
                  <a:off x="339988" y="4580224"/>
                  <a:ext cx="11270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59" extrusionOk="0">
                      <a:moveTo>
                        <a:pt x="2136" y="0"/>
                      </a:moveTo>
                      <a:cubicBezTo>
                        <a:pt x="1949" y="0"/>
                        <a:pt x="1762" y="30"/>
                        <a:pt x="1575" y="100"/>
                      </a:cubicBezTo>
                      <a:cubicBezTo>
                        <a:pt x="1056" y="251"/>
                        <a:pt x="637" y="619"/>
                        <a:pt x="369" y="1088"/>
                      </a:cubicBezTo>
                      <a:cubicBezTo>
                        <a:pt x="84" y="1591"/>
                        <a:pt x="0" y="2177"/>
                        <a:pt x="134" y="2747"/>
                      </a:cubicBezTo>
                      <a:cubicBezTo>
                        <a:pt x="252" y="3317"/>
                        <a:pt x="620" y="3803"/>
                        <a:pt x="1123" y="4087"/>
                      </a:cubicBezTo>
                      <a:cubicBezTo>
                        <a:pt x="1457" y="4265"/>
                        <a:pt x="1831" y="4358"/>
                        <a:pt x="2207" y="4358"/>
                      </a:cubicBezTo>
                      <a:cubicBezTo>
                        <a:pt x="2434" y="4358"/>
                        <a:pt x="2662" y="4324"/>
                        <a:pt x="2882" y="4255"/>
                      </a:cubicBezTo>
                      <a:cubicBezTo>
                        <a:pt x="3184" y="4154"/>
                        <a:pt x="3452" y="4004"/>
                        <a:pt x="3686" y="3803"/>
                      </a:cubicBezTo>
                      <a:cubicBezTo>
                        <a:pt x="3921" y="3618"/>
                        <a:pt x="4105" y="3384"/>
                        <a:pt x="4223" y="3116"/>
                      </a:cubicBezTo>
                      <a:cubicBezTo>
                        <a:pt x="4491" y="2579"/>
                        <a:pt x="4507" y="1976"/>
                        <a:pt x="4290" y="1440"/>
                      </a:cubicBezTo>
                      <a:cubicBezTo>
                        <a:pt x="4072" y="904"/>
                        <a:pt x="3670" y="468"/>
                        <a:pt x="3150" y="217"/>
                      </a:cubicBezTo>
                      <a:cubicBezTo>
                        <a:pt x="2916" y="100"/>
                        <a:pt x="2648" y="33"/>
                        <a:pt x="2380" y="16"/>
                      </a:cubicBezTo>
                      <a:cubicBezTo>
                        <a:pt x="2298" y="6"/>
                        <a:pt x="2217" y="0"/>
                        <a:pt x="21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23"/>
                <p:cNvSpPr/>
                <p:nvPr/>
              </p:nvSpPr>
              <p:spPr>
                <a:xfrm rot="3504383">
                  <a:off x="223185" y="4445203"/>
                  <a:ext cx="111452" cy="10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57" extrusionOk="0">
                      <a:moveTo>
                        <a:pt x="2145" y="0"/>
                      </a:moveTo>
                      <a:cubicBezTo>
                        <a:pt x="1877" y="17"/>
                        <a:pt x="1609" y="67"/>
                        <a:pt x="1374" y="184"/>
                      </a:cubicBezTo>
                      <a:cubicBezTo>
                        <a:pt x="1123" y="302"/>
                        <a:pt x="905" y="452"/>
                        <a:pt x="721" y="637"/>
                      </a:cubicBezTo>
                      <a:cubicBezTo>
                        <a:pt x="302" y="1039"/>
                        <a:pt x="67" y="1592"/>
                        <a:pt x="34" y="2161"/>
                      </a:cubicBezTo>
                      <a:cubicBezTo>
                        <a:pt x="0" y="2731"/>
                        <a:pt x="218" y="3301"/>
                        <a:pt x="620" y="3720"/>
                      </a:cubicBezTo>
                      <a:cubicBezTo>
                        <a:pt x="838" y="3921"/>
                        <a:pt x="1073" y="4088"/>
                        <a:pt x="1358" y="4189"/>
                      </a:cubicBezTo>
                      <a:cubicBezTo>
                        <a:pt x="1642" y="4306"/>
                        <a:pt x="1961" y="4356"/>
                        <a:pt x="2262" y="4356"/>
                      </a:cubicBezTo>
                      <a:cubicBezTo>
                        <a:pt x="2581" y="4356"/>
                        <a:pt x="2899" y="4273"/>
                        <a:pt x="3184" y="4138"/>
                      </a:cubicBezTo>
                      <a:cubicBezTo>
                        <a:pt x="3452" y="4021"/>
                        <a:pt x="3686" y="3854"/>
                        <a:pt x="3888" y="3619"/>
                      </a:cubicBezTo>
                      <a:cubicBezTo>
                        <a:pt x="4273" y="3183"/>
                        <a:pt x="4457" y="2614"/>
                        <a:pt x="4390" y="2027"/>
                      </a:cubicBezTo>
                      <a:cubicBezTo>
                        <a:pt x="4306" y="1458"/>
                        <a:pt x="4038" y="938"/>
                        <a:pt x="3619" y="553"/>
                      </a:cubicBezTo>
                      <a:cubicBezTo>
                        <a:pt x="3418" y="385"/>
                        <a:pt x="3184" y="235"/>
                        <a:pt x="2933" y="134"/>
                      </a:cubicBezTo>
                      <a:cubicBezTo>
                        <a:pt x="2681" y="50"/>
                        <a:pt x="2413" y="0"/>
                        <a:pt x="21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23"/>
                <p:cNvSpPr/>
                <p:nvPr/>
              </p:nvSpPr>
              <p:spPr>
                <a:xfrm rot="3504383">
                  <a:off x="143737" y="4283348"/>
                  <a:ext cx="112702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5" extrusionOk="0">
                      <a:moveTo>
                        <a:pt x="2321" y="0"/>
                      </a:moveTo>
                      <a:cubicBezTo>
                        <a:pt x="2183" y="0"/>
                        <a:pt x="2045" y="13"/>
                        <a:pt x="1911" y="38"/>
                      </a:cubicBezTo>
                      <a:cubicBezTo>
                        <a:pt x="1643" y="88"/>
                        <a:pt x="1375" y="189"/>
                        <a:pt x="1157" y="340"/>
                      </a:cubicBezTo>
                      <a:cubicBezTo>
                        <a:pt x="654" y="641"/>
                        <a:pt x="302" y="1110"/>
                        <a:pt x="152" y="1680"/>
                      </a:cubicBezTo>
                      <a:cubicBezTo>
                        <a:pt x="1" y="2233"/>
                        <a:pt x="84" y="2819"/>
                        <a:pt x="386" y="3322"/>
                      </a:cubicBezTo>
                      <a:cubicBezTo>
                        <a:pt x="537" y="3556"/>
                        <a:pt x="738" y="3774"/>
                        <a:pt x="972" y="3942"/>
                      </a:cubicBezTo>
                      <a:cubicBezTo>
                        <a:pt x="1224" y="4126"/>
                        <a:pt x="1509" y="4243"/>
                        <a:pt x="1810" y="4310"/>
                      </a:cubicBezTo>
                      <a:cubicBezTo>
                        <a:pt x="1974" y="4347"/>
                        <a:pt x="2139" y="4365"/>
                        <a:pt x="2303" y="4365"/>
                      </a:cubicBezTo>
                      <a:cubicBezTo>
                        <a:pt x="2741" y="4365"/>
                        <a:pt x="3170" y="4236"/>
                        <a:pt x="3536" y="3992"/>
                      </a:cubicBezTo>
                      <a:cubicBezTo>
                        <a:pt x="4005" y="3657"/>
                        <a:pt x="4340" y="3138"/>
                        <a:pt x="4424" y="2568"/>
                      </a:cubicBezTo>
                      <a:cubicBezTo>
                        <a:pt x="4508" y="1998"/>
                        <a:pt x="4374" y="1412"/>
                        <a:pt x="4039" y="943"/>
                      </a:cubicBezTo>
                      <a:cubicBezTo>
                        <a:pt x="3737" y="490"/>
                        <a:pt x="3268" y="155"/>
                        <a:pt x="2732" y="38"/>
                      </a:cubicBezTo>
                      <a:cubicBezTo>
                        <a:pt x="2598" y="13"/>
                        <a:pt x="2459" y="0"/>
                        <a:pt x="23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23"/>
                <p:cNvSpPr/>
                <p:nvPr/>
              </p:nvSpPr>
              <p:spPr>
                <a:xfrm rot="3504383">
                  <a:off x="89897" y="4107254"/>
                  <a:ext cx="120602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4" h="4368" extrusionOk="0">
                      <a:moveTo>
                        <a:pt x="2585" y="1"/>
                      </a:moveTo>
                      <a:cubicBezTo>
                        <a:pt x="1686" y="1"/>
                        <a:pt x="853" y="553"/>
                        <a:pt x="534" y="1443"/>
                      </a:cubicBezTo>
                      <a:cubicBezTo>
                        <a:pt x="1" y="2961"/>
                        <a:pt x="1188" y="4368"/>
                        <a:pt x="2599" y="4368"/>
                      </a:cubicBezTo>
                      <a:cubicBezTo>
                        <a:pt x="2916" y="4368"/>
                        <a:pt x="3244" y="4297"/>
                        <a:pt x="3567" y="4140"/>
                      </a:cubicBezTo>
                      <a:cubicBezTo>
                        <a:pt x="4086" y="3872"/>
                        <a:pt x="4472" y="3420"/>
                        <a:pt x="4656" y="2867"/>
                      </a:cubicBezTo>
                      <a:cubicBezTo>
                        <a:pt x="4824" y="2314"/>
                        <a:pt x="4790" y="1727"/>
                        <a:pt x="4522" y="1208"/>
                      </a:cubicBezTo>
                      <a:cubicBezTo>
                        <a:pt x="4271" y="689"/>
                        <a:pt x="3835" y="303"/>
                        <a:pt x="3299" y="119"/>
                      </a:cubicBezTo>
                      <a:cubicBezTo>
                        <a:pt x="3062" y="39"/>
                        <a:pt x="2821" y="1"/>
                        <a:pt x="258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23"/>
                <p:cNvSpPr/>
                <p:nvPr/>
              </p:nvSpPr>
              <p:spPr>
                <a:xfrm rot="3504383">
                  <a:off x="58055" y="3937699"/>
                  <a:ext cx="117727" cy="10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3" extrusionOk="0">
                      <a:moveTo>
                        <a:pt x="2227" y="0"/>
                      </a:moveTo>
                      <a:cubicBezTo>
                        <a:pt x="1890" y="0"/>
                        <a:pt x="1559" y="78"/>
                        <a:pt x="1257" y="225"/>
                      </a:cubicBezTo>
                      <a:cubicBezTo>
                        <a:pt x="737" y="493"/>
                        <a:pt x="335" y="945"/>
                        <a:pt x="168" y="1515"/>
                      </a:cubicBezTo>
                      <a:cubicBezTo>
                        <a:pt x="0" y="2051"/>
                        <a:pt x="50" y="2654"/>
                        <a:pt x="302" y="3174"/>
                      </a:cubicBezTo>
                      <a:cubicBezTo>
                        <a:pt x="553" y="3676"/>
                        <a:pt x="1005" y="4062"/>
                        <a:pt x="1542" y="4246"/>
                      </a:cubicBezTo>
                      <a:cubicBezTo>
                        <a:pt x="1772" y="4325"/>
                        <a:pt x="2006" y="4362"/>
                        <a:pt x="2236" y="4362"/>
                      </a:cubicBezTo>
                      <a:cubicBezTo>
                        <a:pt x="3132" y="4362"/>
                        <a:pt x="3973" y="3798"/>
                        <a:pt x="4306" y="2906"/>
                      </a:cubicBezTo>
                      <a:cubicBezTo>
                        <a:pt x="4708" y="1766"/>
                        <a:pt x="4088" y="510"/>
                        <a:pt x="2949" y="124"/>
                      </a:cubicBezTo>
                      <a:cubicBezTo>
                        <a:pt x="2711" y="40"/>
                        <a:pt x="2468" y="0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23"/>
                <p:cNvSpPr/>
                <p:nvPr/>
              </p:nvSpPr>
              <p:spPr>
                <a:xfrm rot="3504383">
                  <a:off x="10478" y="3763309"/>
                  <a:ext cx="11227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5" extrusionOk="0">
                      <a:moveTo>
                        <a:pt x="2212" y="0"/>
                      </a:moveTo>
                      <a:cubicBezTo>
                        <a:pt x="1768" y="0"/>
                        <a:pt x="1324" y="130"/>
                        <a:pt x="938" y="390"/>
                      </a:cubicBezTo>
                      <a:cubicBezTo>
                        <a:pt x="452" y="725"/>
                        <a:pt x="134" y="1244"/>
                        <a:pt x="67" y="1831"/>
                      </a:cubicBezTo>
                      <a:cubicBezTo>
                        <a:pt x="0" y="2400"/>
                        <a:pt x="134" y="2970"/>
                        <a:pt x="469" y="3439"/>
                      </a:cubicBezTo>
                      <a:cubicBezTo>
                        <a:pt x="771" y="3892"/>
                        <a:pt x="1257" y="4210"/>
                        <a:pt x="1793" y="4327"/>
                      </a:cubicBezTo>
                      <a:cubicBezTo>
                        <a:pt x="1927" y="4352"/>
                        <a:pt x="2065" y="4365"/>
                        <a:pt x="2203" y="4365"/>
                      </a:cubicBezTo>
                      <a:cubicBezTo>
                        <a:pt x="2342" y="4365"/>
                        <a:pt x="2480" y="4352"/>
                        <a:pt x="2614" y="4327"/>
                      </a:cubicBezTo>
                      <a:cubicBezTo>
                        <a:pt x="2882" y="4260"/>
                        <a:pt x="3133" y="4160"/>
                        <a:pt x="3368" y="4009"/>
                      </a:cubicBezTo>
                      <a:cubicBezTo>
                        <a:pt x="3854" y="3707"/>
                        <a:pt x="4205" y="3221"/>
                        <a:pt x="4340" y="2668"/>
                      </a:cubicBezTo>
                      <a:cubicBezTo>
                        <a:pt x="4490" y="2099"/>
                        <a:pt x="4390" y="1512"/>
                        <a:pt x="4088" y="1010"/>
                      </a:cubicBezTo>
                      <a:cubicBezTo>
                        <a:pt x="3937" y="775"/>
                        <a:pt x="3720" y="557"/>
                        <a:pt x="3485" y="390"/>
                      </a:cubicBezTo>
                      <a:cubicBezTo>
                        <a:pt x="3100" y="130"/>
                        <a:pt x="2656" y="0"/>
                        <a:pt x="22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23"/>
                <p:cNvSpPr/>
                <p:nvPr/>
              </p:nvSpPr>
              <p:spPr>
                <a:xfrm rot="3504383">
                  <a:off x="-71006" y="3602681"/>
                  <a:ext cx="11142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8" extrusionOk="0">
                      <a:moveTo>
                        <a:pt x="2339" y="1"/>
                      </a:moveTo>
                      <a:cubicBezTo>
                        <a:pt x="2275" y="1"/>
                        <a:pt x="2210" y="4"/>
                        <a:pt x="2145" y="11"/>
                      </a:cubicBezTo>
                      <a:cubicBezTo>
                        <a:pt x="1542" y="28"/>
                        <a:pt x="955" y="296"/>
                        <a:pt x="553" y="765"/>
                      </a:cubicBezTo>
                      <a:cubicBezTo>
                        <a:pt x="168" y="1200"/>
                        <a:pt x="0" y="1804"/>
                        <a:pt x="84" y="2373"/>
                      </a:cubicBezTo>
                      <a:cubicBezTo>
                        <a:pt x="168" y="2943"/>
                        <a:pt x="452" y="3462"/>
                        <a:pt x="888" y="3831"/>
                      </a:cubicBezTo>
                      <a:cubicBezTo>
                        <a:pt x="1291" y="4169"/>
                        <a:pt x="1786" y="4368"/>
                        <a:pt x="2300" y="4368"/>
                      </a:cubicBezTo>
                      <a:cubicBezTo>
                        <a:pt x="2321" y="4368"/>
                        <a:pt x="2342" y="4368"/>
                        <a:pt x="2362" y="4367"/>
                      </a:cubicBezTo>
                      <a:cubicBezTo>
                        <a:pt x="2631" y="4350"/>
                        <a:pt x="2899" y="4283"/>
                        <a:pt x="3133" y="4166"/>
                      </a:cubicBezTo>
                      <a:cubicBezTo>
                        <a:pt x="3250" y="4099"/>
                        <a:pt x="3368" y="4032"/>
                        <a:pt x="3485" y="3965"/>
                      </a:cubicBezTo>
                      <a:cubicBezTo>
                        <a:pt x="3586" y="3881"/>
                        <a:pt x="3686" y="3797"/>
                        <a:pt x="3787" y="3697"/>
                      </a:cubicBezTo>
                      <a:cubicBezTo>
                        <a:pt x="4189" y="3278"/>
                        <a:pt x="4423" y="2742"/>
                        <a:pt x="4440" y="2172"/>
                      </a:cubicBezTo>
                      <a:cubicBezTo>
                        <a:pt x="4457" y="1586"/>
                        <a:pt x="4239" y="1016"/>
                        <a:pt x="3803" y="614"/>
                      </a:cubicBezTo>
                      <a:cubicBezTo>
                        <a:pt x="3703" y="513"/>
                        <a:pt x="3586" y="413"/>
                        <a:pt x="3468" y="346"/>
                      </a:cubicBezTo>
                      <a:cubicBezTo>
                        <a:pt x="3351" y="262"/>
                        <a:pt x="3217" y="195"/>
                        <a:pt x="3066" y="145"/>
                      </a:cubicBezTo>
                      <a:cubicBezTo>
                        <a:pt x="2840" y="52"/>
                        <a:pt x="2592" y="1"/>
                        <a:pt x="23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23"/>
                <p:cNvSpPr/>
                <p:nvPr/>
              </p:nvSpPr>
              <p:spPr>
                <a:xfrm rot="3504383">
                  <a:off x="-191582" y="3470249"/>
                  <a:ext cx="112702" cy="10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1" extrusionOk="0">
                      <a:moveTo>
                        <a:pt x="2320" y="0"/>
                      </a:moveTo>
                      <a:cubicBezTo>
                        <a:pt x="2076" y="0"/>
                        <a:pt x="1830" y="40"/>
                        <a:pt x="1592" y="122"/>
                      </a:cubicBezTo>
                      <a:cubicBezTo>
                        <a:pt x="1441" y="172"/>
                        <a:pt x="1291" y="239"/>
                        <a:pt x="1156" y="306"/>
                      </a:cubicBezTo>
                      <a:cubicBezTo>
                        <a:pt x="1022" y="390"/>
                        <a:pt x="905" y="491"/>
                        <a:pt x="788" y="591"/>
                      </a:cubicBezTo>
                      <a:cubicBezTo>
                        <a:pt x="570" y="775"/>
                        <a:pt x="386" y="1010"/>
                        <a:pt x="268" y="1278"/>
                      </a:cubicBezTo>
                      <a:cubicBezTo>
                        <a:pt x="17" y="1814"/>
                        <a:pt x="0" y="2417"/>
                        <a:pt x="235" y="2953"/>
                      </a:cubicBezTo>
                      <a:cubicBezTo>
                        <a:pt x="453" y="3490"/>
                        <a:pt x="872" y="3908"/>
                        <a:pt x="1391" y="4143"/>
                      </a:cubicBezTo>
                      <a:cubicBezTo>
                        <a:pt x="1642" y="4260"/>
                        <a:pt x="1910" y="4327"/>
                        <a:pt x="2179" y="4361"/>
                      </a:cubicBezTo>
                      <a:cubicBezTo>
                        <a:pt x="2313" y="4361"/>
                        <a:pt x="2447" y="4361"/>
                        <a:pt x="2581" y="4344"/>
                      </a:cubicBezTo>
                      <a:cubicBezTo>
                        <a:pt x="2715" y="4327"/>
                        <a:pt x="2849" y="4311"/>
                        <a:pt x="2983" y="4260"/>
                      </a:cubicBezTo>
                      <a:cubicBezTo>
                        <a:pt x="3485" y="4076"/>
                        <a:pt x="3921" y="3707"/>
                        <a:pt x="4172" y="3238"/>
                      </a:cubicBezTo>
                      <a:cubicBezTo>
                        <a:pt x="4440" y="2719"/>
                        <a:pt x="4507" y="2149"/>
                        <a:pt x="4373" y="1580"/>
                      </a:cubicBezTo>
                      <a:cubicBezTo>
                        <a:pt x="4239" y="1010"/>
                        <a:pt x="3871" y="524"/>
                        <a:pt x="3351" y="256"/>
                      </a:cubicBezTo>
                      <a:cubicBezTo>
                        <a:pt x="3033" y="87"/>
                        <a:pt x="2678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17" name="Google Shape;717;p23"/>
            <p:cNvGrpSpPr/>
            <p:nvPr/>
          </p:nvGrpSpPr>
          <p:grpSpPr>
            <a:xfrm>
              <a:off x="-627038" y="2762763"/>
              <a:ext cx="3737139" cy="3969842"/>
              <a:chOff x="-627038" y="2762763"/>
              <a:chExt cx="3737139" cy="3969842"/>
            </a:xfrm>
          </p:grpSpPr>
          <p:sp>
            <p:nvSpPr>
              <p:cNvPr id="718" name="Google Shape;718;p23"/>
              <p:cNvSpPr/>
              <p:nvPr/>
            </p:nvSpPr>
            <p:spPr>
              <a:xfrm rot="3504383">
                <a:off x="-336471" y="3524525"/>
                <a:ext cx="3156004" cy="2446317"/>
              </a:xfrm>
              <a:custGeom>
                <a:avLst/>
                <a:gdLst/>
                <a:ahLst/>
                <a:cxnLst/>
                <a:rect l="l" t="t" r="r" b="b"/>
                <a:pathLst>
                  <a:path w="126238" h="97851" extrusionOk="0">
                    <a:moveTo>
                      <a:pt x="125021" y="1"/>
                    </a:moveTo>
                    <a:cubicBezTo>
                      <a:pt x="124890" y="1"/>
                      <a:pt x="124750" y="34"/>
                      <a:pt x="124604" y="109"/>
                    </a:cubicBezTo>
                    <a:cubicBezTo>
                      <a:pt x="112876" y="6208"/>
                      <a:pt x="110312" y="15724"/>
                      <a:pt x="107833" y="24939"/>
                    </a:cubicBezTo>
                    <a:cubicBezTo>
                      <a:pt x="105336" y="34188"/>
                      <a:pt x="102974" y="42933"/>
                      <a:pt x="91882" y="48714"/>
                    </a:cubicBezTo>
                    <a:cubicBezTo>
                      <a:pt x="87375" y="51060"/>
                      <a:pt x="83289" y="51940"/>
                      <a:pt x="79421" y="51940"/>
                    </a:cubicBezTo>
                    <a:cubicBezTo>
                      <a:pt x="73785" y="51940"/>
                      <a:pt x="68611" y="50071"/>
                      <a:pt x="63265" y="48144"/>
                    </a:cubicBezTo>
                    <a:cubicBezTo>
                      <a:pt x="57946" y="46215"/>
                      <a:pt x="52520" y="44251"/>
                      <a:pt x="46532" y="44251"/>
                    </a:cubicBezTo>
                    <a:cubicBezTo>
                      <a:pt x="42431" y="44251"/>
                      <a:pt x="38066" y="45172"/>
                      <a:pt x="33291" y="47658"/>
                    </a:cubicBezTo>
                    <a:cubicBezTo>
                      <a:pt x="21563" y="53774"/>
                      <a:pt x="19000" y="63290"/>
                      <a:pt x="16520" y="72488"/>
                    </a:cubicBezTo>
                    <a:cubicBezTo>
                      <a:pt x="14024" y="81754"/>
                      <a:pt x="11661" y="90483"/>
                      <a:pt x="570" y="96263"/>
                    </a:cubicBezTo>
                    <a:cubicBezTo>
                      <a:pt x="168" y="96481"/>
                      <a:pt x="0" y="96983"/>
                      <a:pt x="218" y="97402"/>
                    </a:cubicBezTo>
                    <a:cubicBezTo>
                      <a:pt x="370" y="97684"/>
                      <a:pt x="662" y="97850"/>
                      <a:pt x="961" y="97850"/>
                    </a:cubicBezTo>
                    <a:cubicBezTo>
                      <a:pt x="1090" y="97850"/>
                      <a:pt x="1220" y="97820"/>
                      <a:pt x="1340" y="97754"/>
                    </a:cubicBezTo>
                    <a:cubicBezTo>
                      <a:pt x="13085" y="91639"/>
                      <a:pt x="15649" y="82122"/>
                      <a:pt x="18129" y="72924"/>
                    </a:cubicBezTo>
                    <a:cubicBezTo>
                      <a:pt x="20625" y="63659"/>
                      <a:pt x="22971" y="54913"/>
                      <a:pt x="34079" y="49149"/>
                    </a:cubicBezTo>
                    <a:cubicBezTo>
                      <a:pt x="38597" y="46795"/>
                      <a:pt x="42686" y="45911"/>
                      <a:pt x="46556" y="45911"/>
                    </a:cubicBezTo>
                    <a:cubicBezTo>
                      <a:pt x="52187" y="45911"/>
                      <a:pt x="57353" y="47783"/>
                      <a:pt x="62696" y="49719"/>
                    </a:cubicBezTo>
                    <a:cubicBezTo>
                      <a:pt x="68016" y="51648"/>
                      <a:pt x="73442" y="53613"/>
                      <a:pt x="79429" y="53613"/>
                    </a:cubicBezTo>
                    <a:cubicBezTo>
                      <a:pt x="83531" y="53613"/>
                      <a:pt x="87895" y="52691"/>
                      <a:pt x="92670" y="50205"/>
                    </a:cubicBezTo>
                    <a:cubicBezTo>
                      <a:pt x="104398" y="44089"/>
                      <a:pt x="106962" y="34573"/>
                      <a:pt x="109441" y="25375"/>
                    </a:cubicBezTo>
                    <a:cubicBezTo>
                      <a:pt x="111938" y="16109"/>
                      <a:pt x="114300" y="7364"/>
                      <a:pt x="125392" y="1600"/>
                    </a:cubicBezTo>
                    <a:cubicBezTo>
                      <a:pt x="126237" y="1156"/>
                      <a:pt x="125796" y="1"/>
                      <a:pt x="1250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19" name="Google Shape;719;p23"/>
              <p:cNvGrpSpPr/>
              <p:nvPr/>
            </p:nvGrpSpPr>
            <p:grpSpPr>
              <a:xfrm>
                <a:off x="-208396" y="3937377"/>
                <a:ext cx="3248316" cy="1614804"/>
                <a:chOff x="-208396" y="3937377"/>
                <a:chExt cx="3248316" cy="1614804"/>
              </a:xfrm>
            </p:grpSpPr>
            <p:sp>
              <p:nvSpPr>
                <p:cNvPr id="720" name="Google Shape;720;p23"/>
                <p:cNvSpPr/>
                <p:nvPr/>
              </p:nvSpPr>
              <p:spPr>
                <a:xfrm rot="3504383">
                  <a:off x="2908065" y="5324751"/>
                  <a:ext cx="112277" cy="10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49" extrusionOk="0">
                      <a:moveTo>
                        <a:pt x="2338" y="1"/>
                      </a:moveTo>
                      <a:cubicBezTo>
                        <a:pt x="2002" y="1"/>
                        <a:pt x="1675" y="73"/>
                        <a:pt x="1375" y="211"/>
                      </a:cubicBezTo>
                      <a:cubicBezTo>
                        <a:pt x="1241" y="278"/>
                        <a:pt x="1090" y="361"/>
                        <a:pt x="972" y="445"/>
                      </a:cubicBezTo>
                      <a:cubicBezTo>
                        <a:pt x="470" y="814"/>
                        <a:pt x="152" y="1367"/>
                        <a:pt x="68" y="1970"/>
                      </a:cubicBezTo>
                      <a:cubicBezTo>
                        <a:pt x="1" y="2539"/>
                        <a:pt x="185" y="3126"/>
                        <a:pt x="570" y="3561"/>
                      </a:cubicBezTo>
                      <a:cubicBezTo>
                        <a:pt x="956" y="3997"/>
                        <a:pt x="1475" y="4265"/>
                        <a:pt x="2045" y="4332"/>
                      </a:cubicBezTo>
                      <a:cubicBezTo>
                        <a:pt x="2135" y="4343"/>
                        <a:pt x="2225" y="4349"/>
                        <a:pt x="2316" y="4349"/>
                      </a:cubicBezTo>
                      <a:cubicBezTo>
                        <a:pt x="2763" y="4349"/>
                        <a:pt x="3207" y="4212"/>
                        <a:pt x="3569" y="3947"/>
                      </a:cubicBezTo>
                      <a:cubicBezTo>
                        <a:pt x="3687" y="3863"/>
                        <a:pt x="3787" y="3779"/>
                        <a:pt x="3871" y="3662"/>
                      </a:cubicBezTo>
                      <a:cubicBezTo>
                        <a:pt x="3955" y="3578"/>
                        <a:pt x="4039" y="3461"/>
                        <a:pt x="4106" y="3344"/>
                      </a:cubicBezTo>
                      <a:cubicBezTo>
                        <a:pt x="4256" y="3109"/>
                        <a:pt x="4340" y="2858"/>
                        <a:pt x="4390" y="2590"/>
                      </a:cubicBezTo>
                      <a:cubicBezTo>
                        <a:pt x="4491" y="2037"/>
                        <a:pt x="4374" y="1450"/>
                        <a:pt x="4072" y="965"/>
                      </a:cubicBezTo>
                      <a:cubicBezTo>
                        <a:pt x="3754" y="462"/>
                        <a:pt x="3251" y="127"/>
                        <a:pt x="2681" y="26"/>
                      </a:cubicBezTo>
                      <a:cubicBezTo>
                        <a:pt x="2567" y="9"/>
                        <a:pt x="2452" y="1"/>
                        <a:pt x="23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1" name="Google Shape;721;p23"/>
                <p:cNvSpPr/>
                <p:nvPr/>
              </p:nvSpPr>
              <p:spPr>
                <a:xfrm rot="3504383">
                  <a:off x="2735719" y="5281697"/>
                  <a:ext cx="1114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74" extrusionOk="0">
                      <a:moveTo>
                        <a:pt x="2218" y="0"/>
                      </a:moveTo>
                      <a:cubicBezTo>
                        <a:pt x="2160" y="0"/>
                        <a:pt x="2102" y="3"/>
                        <a:pt x="2045" y="8"/>
                      </a:cubicBezTo>
                      <a:cubicBezTo>
                        <a:pt x="1425" y="75"/>
                        <a:pt x="872" y="393"/>
                        <a:pt x="503" y="896"/>
                      </a:cubicBezTo>
                      <a:cubicBezTo>
                        <a:pt x="302" y="1130"/>
                        <a:pt x="152" y="1415"/>
                        <a:pt x="85" y="1733"/>
                      </a:cubicBezTo>
                      <a:cubicBezTo>
                        <a:pt x="34" y="1867"/>
                        <a:pt x="18" y="2018"/>
                        <a:pt x="1" y="2169"/>
                      </a:cubicBezTo>
                      <a:cubicBezTo>
                        <a:pt x="1" y="2303"/>
                        <a:pt x="18" y="2454"/>
                        <a:pt x="34" y="2605"/>
                      </a:cubicBezTo>
                      <a:cubicBezTo>
                        <a:pt x="135" y="3174"/>
                        <a:pt x="453" y="3694"/>
                        <a:pt x="956" y="3995"/>
                      </a:cubicBezTo>
                      <a:cubicBezTo>
                        <a:pt x="1341" y="4247"/>
                        <a:pt x="1778" y="4373"/>
                        <a:pt x="2226" y="4373"/>
                      </a:cubicBezTo>
                      <a:cubicBezTo>
                        <a:pt x="2344" y="4373"/>
                        <a:pt x="2462" y="4364"/>
                        <a:pt x="2581" y="4347"/>
                      </a:cubicBezTo>
                      <a:cubicBezTo>
                        <a:pt x="2715" y="4330"/>
                        <a:pt x="2849" y="4297"/>
                        <a:pt x="2966" y="4246"/>
                      </a:cubicBezTo>
                      <a:cubicBezTo>
                        <a:pt x="3100" y="4196"/>
                        <a:pt x="3218" y="4146"/>
                        <a:pt x="3335" y="4079"/>
                      </a:cubicBezTo>
                      <a:cubicBezTo>
                        <a:pt x="4055" y="3677"/>
                        <a:pt x="4458" y="2873"/>
                        <a:pt x="4357" y="2052"/>
                      </a:cubicBezTo>
                      <a:cubicBezTo>
                        <a:pt x="4307" y="1482"/>
                        <a:pt x="4039" y="946"/>
                        <a:pt x="3620" y="560"/>
                      </a:cubicBezTo>
                      <a:cubicBezTo>
                        <a:pt x="3243" y="199"/>
                        <a:pt x="2731" y="0"/>
                        <a:pt x="2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2" name="Google Shape;722;p23"/>
                <p:cNvSpPr/>
                <p:nvPr/>
              </p:nvSpPr>
              <p:spPr>
                <a:xfrm rot="3504383">
                  <a:off x="2556101" y="5287038"/>
                  <a:ext cx="1135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4374" extrusionOk="0">
                      <a:moveTo>
                        <a:pt x="2185" y="0"/>
                      </a:moveTo>
                      <a:cubicBezTo>
                        <a:pt x="1943" y="0"/>
                        <a:pt x="1701" y="43"/>
                        <a:pt x="1475" y="128"/>
                      </a:cubicBezTo>
                      <a:cubicBezTo>
                        <a:pt x="905" y="346"/>
                        <a:pt x="453" y="781"/>
                        <a:pt x="218" y="1334"/>
                      </a:cubicBezTo>
                      <a:cubicBezTo>
                        <a:pt x="84" y="1619"/>
                        <a:pt x="17" y="1921"/>
                        <a:pt x="17" y="2222"/>
                      </a:cubicBezTo>
                      <a:cubicBezTo>
                        <a:pt x="1" y="3110"/>
                        <a:pt x="553" y="3915"/>
                        <a:pt x="1391" y="4233"/>
                      </a:cubicBezTo>
                      <a:cubicBezTo>
                        <a:pt x="1643" y="4327"/>
                        <a:pt x="1906" y="4374"/>
                        <a:pt x="2170" y="4374"/>
                      </a:cubicBezTo>
                      <a:cubicBezTo>
                        <a:pt x="2468" y="4374"/>
                        <a:pt x="2766" y="4315"/>
                        <a:pt x="3050" y="4199"/>
                      </a:cubicBezTo>
                      <a:cubicBezTo>
                        <a:pt x="3301" y="4099"/>
                        <a:pt x="3536" y="3948"/>
                        <a:pt x="3737" y="3764"/>
                      </a:cubicBezTo>
                      <a:cubicBezTo>
                        <a:pt x="4340" y="3177"/>
                        <a:pt x="4541" y="2289"/>
                        <a:pt x="4240" y="1502"/>
                      </a:cubicBezTo>
                      <a:cubicBezTo>
                        <a:pt x="4038" y="949"/>
                        <a:pt x="3653" y="513"/>
                        <a:pt x="3150" y="245"/>
                      </a:cubicBezTo>
                      <a:cubicBezTo>
                        <a:pt x="2850" y="81"/>
                        <a:pt x="2517" y="0"/>
                        <a:pt x="21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23"/>
                <p:cNvSpPr/>
                <p:nvPr/>
              </p:nvSpPr>
              <p:spPr>
                <a:xfrm rot="3504383">
                  <a:off x="2376291" y="5322037"/>
                  <a:ext cx="117727" cy="109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77" extrusionOk="0">
                      <a:moveTo>
                        <a:pt x="2417" y="0"/>
                      </a:moveTo>
                      <a:cubicBezTo>
                        <a:pt x="2070" y="0"/>
                        <a:pt x="1724" y="87"/>
                        <a:pt x="1408" y="260"/>
                      </a:cubicBezTo>
                      <a:cubicBezTo>
                        <a:pt x="889" y="544"/>
                        <a:pt x="520" y="1014"/>
                        <a:pt x="353" y="1583"/>
                      </a:cubicBezTo>
                      <a:cubicBezTo>
                        <a:pt x="1" y="2756"/>
                        <a:pt x="688" y="3962"/>
                        <a:pt x="1861" y="4297"/>
                      </a:cubicBezTo>
                      <a:cubicBezTo>
                        <a:pt x="2055" y="4351"/>
                        <a:pt x="2251" y="4377"/>
                        <a:pt x="2444" y="4377"/>
                      </a:cubicBezTo>
                      <a:cubicBezTo>
                        <a:pt x="3394" y="4377"/>
                        <a:pt x="4266" y="3754"/>
                        <a:pt x="4558" y="2806"/>
                      </a:cubicBezTo>
                      <a:cubicBezTo>
                        <a:pt x="4709" y="2253"/>
                        <a:pt x="4642" y="1667"/>
                        <a:pt x="4374" y="1164"/>
                      </a:cubicBezTo>
                      <a:cubicBezTo>
                        <a:pt x="4106" y="662"/>
                        <a:pt x="3637" y="276"/>
                        <a:pt x="3084" y="109"/>
                      </a:cubicBezTo>
                      <a:cubicBezTo>
                        <a:pt x="2867" y="36"/>
                        <a:pt x="2642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23"/>
                <p:cNvSpPr/>
                <p:nvPr/>
              </p:nvSpPr>
              <p:spPr>
                <a:xfrm rot="3504383">
                  <a:off x="2205590" y="5377814"/>
                  <a:ext cx="120677" cy="10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7" h="4367" extrusionOk="0">
                      <a:moveTo>
                        <a:pt x="2265" y="0"/>
                      </a:moveTo>
                      <a:cubicBezTo>
                        <a:pt x="1337" y="0"/>
                        <a:pt x="441" y="592"/>
                        <a:pt x="152" y="1583"/>
                      </a:cubicBezTo>
                      <a:cubicBezTo>
                        <a:pt x="1" y="2136"/>
                        <a:pt x="68" y="2722"/>
                        <a:pt x="336" y="3225"/>
                      </a:cubicBezTo>
                      <a:cubicBezTo>
                        <a:pt x="621" y="3727"/>
                        <a:pt x="1090" y="4096"/>
                        <a:pt x="1626" y="4263"/>
                      </a:cubicBezTo>
                      <a:cubicBezTo>
                        <a:pt x="1834" y="4333"/>
                        <a:pt x="2049" y="4366"/>
                        <a:pt x="2264" y="4366"/>
                      </a:cubicBezTo>
                      <a:cubicBezTo>
                        <a:pt x="2621" y="4366"/>
                        <a:pt x="2978" y="4273"/>
                        <a:pt x="3302" y="4096"/>
                      </a:cubicBezTo>
                      <a:cubicBezTo>
                        <a:pt x="4659" y="3359"/>
                        <a:pt x="4826" y="1449"/>
                        <a:pt x="3620" y="477"/>
                      </a:cubicBezTo>
                      <a:cubicBezTo>
                        <a:pt x="3210" y="151"/>
                        <a:pt x="2733" y="0"/>
                        <a:pt x="22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23"/>
                <p:cNvSpPr/>
                <p:nvPr/>
              </p:nvSpPr>
              <p:spPr>
                <a:xfrm rot="3504383">
                  <a:off x="2033387" y="5413958"/>
                  <a:ext cx="11017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" h="4365" extrusionOk="0">
                      <a:moveTo>
                        <a:pt x="2246" y="1"/>
                      </a:moveTo>
                      <a:cubicBezTo>
                        <a:pt x="1941" y="1"/>
                        <a:pt x="1637" y="64"/>
                        <a:pt x="1357" y="190"/>
                      </a:cubicBezTo>
                      <a:cubicBezTo>
                        <a:pt x="1106" y="291"/>
                        <a:pt x="872" y="442"/>
                        <a:pt x="670" y="643"/>
                      </a:cubicBezTo>
                      <a:cubicBezTo>
                        <a:pt x="469" y="827"/>
                        <a:pt x="319" y="1062"/>
                        <a:pt x="218" y="1313"/>
                      </a:cubicBezTo>
                      <a:cubicBezTo>
                        <a:pt x="0" y="1832"/>
                        <a:pt x="0" y="2402"/>
                        <a:pt x="201" y="2905"/>
                      </a:cubicBezTo>
                      <a:cubicBezTo>
                        <a:pt x="402" y="3441"/>
                        <a:pt x="804" y="3893"/>
                        <a:pt x="1307" y="4144"/>
                      </a:cubicBezTo>
                      <a:cubicBezTo>
                        <a:pt x="1595" y="4293"/>
                        <a:pt x="1908" y="4364"/>
                        <a:pt x="2221" y="4364"/>
                      </a:cubicBezTo>
                      <a:cubicBezTo>
                        <a:pt x="2474" y="4364"/>
                        <a:pt x="2727" y="4318"/>
                        <a:pt x="2966" y="4228"/>
                      </a:cubicBezTo>
                      <a:cubicBezTo>
                        <a:pt x="3535" y="4010"/>
                        <a:pt x="3988" y="3575"/>
                        <a:pt x="4222" y="3005"/>
                      </a:cubicBezTo>
                      <a:cubicBezTo>
                        <a:pt x="4340" y="2720"/>
                        <a:pt x="4407" y="2419"/>
                        <a:pt x="4407" y="2117"/>
                      </a:cubicBezTo>
                      <a:cubicBezTo>
                        <a:pt x="4407" y="1832"/>
                        <a:pt x="4340" y="1547"/>
                        <a:pt x="4239" y="1279"/>
                      </a:cubicBezTo>
                      <a:cubicBezTo>
                        <a:pt x="4005" y="743"/>
                        <a:pt x="3569" y="324"/>
                        <a:pt x="3016" y="140"/>
                      </a:cubicBezTo>
                      <a:cubicBezTo>
                        <a:pt x="2769" y="47"/>
                        <a:pt x="2507" y="1"/>
                        <a:pt x="22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23"/>
                <p:cNvSpPr/>
                <p:nvPr/>
              </p:nvSpPr>
              <p:spPr>
                <a:xfrm rot="3504383">
                  <a:off x="1852726" y="5421014"/>
                  <a:ext cx="112702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6" extrusionOk="0">
                      <a:moveTo>
                        <a:pt x="2315" y="1"/>
                      </a:moveTo>
                      <a:cubicBezTo>
                        <a:pt x="2170" y="1"/>
                        <a:pt x="2023" y="16"/>
                        <a:pt x="1877" y="46"/>
                      </a:cubicBezTo>
                      <a:cubicBezTo>
                        <a:pt x="1609" y="79"/>
                        <a:pt x="1358" y="180"/>
                        <a:pt x="1123" y="314"/>
                      </a:cubicBezTo>
                      <a:cubicBezTo>
                        <a:pt x="889" y="448"/>
                        <a:pt x="687" y="632"/>
                        <a:pt x="537" y="850"/>
                      </a:cubicBezTo>
                      <a:cubicBezTo>
                        <a:pt x="369" y="1068"/>
                        <a:pt x="252" y="1319"/>
                        <a:pt x="202" y="1570"/>
                      </a:cubicBezTo>
                      <a:cubicBezTo>
                        <a:pt x="1" y="2408"/>
                        <a:pt x="269" y="3279"/>
                        <a:pt x="922" y="3849"/>
                      </a:cubicBezTo>
                      <a:cubicBezTo>
                        <a:pt x="1284" y="4182"/>
                        <a:pt x="1772" y="4365"/>
                        <a:pt x="2266" y="4365"/>
                      </a:cubicBezTo>
                      <a:cubicBezTo>
                        <a:pt x="2343" y="4365"/>
                        <a:pt x="2420" y="4361"/>
                        <a:pt x="2497" y="4352"/>
                      </a:cubicBezTo>
                      <a:cubicBezTo>
                        <a:pt x="2799" y="4318"/>
                        <a:pt x="3083" y="4218"/>
                        <a:pt x="3335" y="4067"/>
                      </a:cubicBezTo>
                      <a:cubicBezTo>
                        <a:pt x="3620" y="3916"/>
                        <a:pt x="3854" y="3698"/>
                        <a:pt x="4038" y="3447"/>
                      </a:cubicBezTo>
                      <a:cubicBezTo>
                        <a:pt x="4223" y="3196"/>
                        <a:pt x="4357" y="2911"/>
                        <a:pt x="4424" y="2609"/>
                      </a:cubicBezTo>
                      <a:cubicBezTo>
                        <a:pt x="4491" y="2324"/>
                        <a:pt x="4508" y="2023"/>
                        <a:pt x="4457" y="1738"/>
                      </a:cubicBezTo>
                      <a:cubicBezTo>
                        <a:pt x="4357" y="1152"/>
                        <a:pt x="4005" y="649"/>
                        <a:pt x="3502" y="347"/>
                      </a:cubicBezTo>
                      <a:cubicBezTo>
                        <a:pt x="3141" y="123"/>
                        <a:pt x="2734" y="1"/>
                        <a:pt x="23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23"/>
                <p:cNvSpPr/>
                <p:nvPr/>
              </p:nvSpPr>
              <p:spPr>
                <a:xfrm rot="3504383">
                  <a:off x="1679794" y="5382042"/>
                  <a:ext cx="11187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4368" extrusionOk="0">
                      <a:moveTo>
                        <a:pt x="2140" y="1"/>
                      </a:moveTo>
                      <a:cubicBezTo>
                        <a:pt x="1679" y="1"/>
                        <a:pt x="1240" y="153"/>
                        <a:pt x="872" y="435"/>
                      </a:cubicBezTo>
                      <a:cubicBezTo>
                        <a:pt x="654" y="603"/>
                        <a:pt x="487" y="804"/>
                        <a:pt x="353" y="1039"/>
                      </a:cubicBezTo>
                      <a:cubicBezTo>
                        <a:pt x="219" y="1273"/>
                        <a:pt x="135" y="1541"/>
                        <a:pt x="85" y="1793"/>
                      </a:cubicBezTo>
                      <a:cubicBezTo>
                        <a:pt x="1" y="2362"/>
                        <a:pt x="118" y="2949"/>
                        <a:pt x="437" y="3434"/>
                      </a:cubicBezTo>
                      <a:cubicBezTo>
                        <a:pt x="755" y="3920"/>
                        <a:pt x="1258" y="4239"/>
                        <a:pt x="1827" y="4339"/>
                      </a:cubicBezTo>
                      <a:cubicBezTo>
                        <a:pt x="1940" y="4358"/>
                        <a:pt x="2051" y="4367"/>
                        <a:pt x="2160" y="4367"/>
                      </a:cubicBezTo>
                      <a:cubicBezTo>
                        <a:pt x="2342" y="4367"/>
                        <a:pt x="2520" y="4341"/>
                        <a:pt x="2698" y="4289"/>
                      </a:cubicBezTo>
                      <a:cubicBezTo>
                        <a:pt x="3000" y="4222"/>
                        <a:pt x="3285" y="4071"/>
                        <a:pt x="3536" y="3887"/>
                      </a:cubicBezTo>
                      <a:cubicBezTo>
                        <a:pt x="4039" y="3518"/>
                        <a:pt x="4340" y="2965"/>
                        <a:pt x="4407" y="2345"/>
                      </a:cubicBezTo>
                      <a:cubicBezTo>
                        <a:pt x="4474" y="1776"/>
                        <a:pt x="4273" y="1189"/>
                        <a:pt x="3888" y="771"/>
                      </a:cubicBezTo>
                      <a:cubicBezTo>
                        <a:pt x="3486" y="335"/>
                        <a:pt x="2966" y="67"/>
                        <a:pt x="2397" y="17"/>
                      </a:cubicBezTo>
                      <a:cubicBezTo>
                        <a:pt x="2311" y="6"/>
                        <a:pt x="2225" y="1"/>
                        <a:pt x="21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23"/>
                <p:cNvSpPr/>
                <p:nvPr/>
              </p:nvSpPr>
              <p:spPr>
                <a:xfrm rot="3504383">
                  <a:off x="1522053" y="5299808"/>
                  <a:ext cx="111027" cy="10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71" extrusionOk="0">
                      <a:moveTo>
                        <a:pt x="2148" y="1"/>
                      </a:moveTo>
                      <a:cubicBezTo>
                        <a:pt x="2114" y="1"/>
                        <a:pt x="2079" y="2"/>
                        <a:pt x="2044" y="4"/>
                      </a:cubicBezTo>
                      <a:cubicBezTo>
                        <a:pt x="1910" y="4"/>
                        <a:pt x="1776" y="21"/>
                        <a:pt x="1642" y="54"/>
                      </a:cubicBezTo>
                      <a:cubicBezTo>
                        <a:pt x="1508" y="88"/>
                        <a:pt x="1374" y="138"/>
                        <a:pt x="1257" y="188"/>
                      </a:cubicBezTo>
                      <a:cubicBezTo>
                        <a:pt x="754" y="423"/>
                        <a:pt x="369" y="842"/>
                        <a:pt x="168" y="1344"/>
                      </a:cubicBezTo>
                      <a:cubicBezTo>
                        <a:pt x="67" y="1612"/>
                        <a:pt x="17" y="1881"/>
                        <a:pt x="0" y="2165"/>
                      </a:cubicBezTo>
                      <a:cubicBezTo>
                        <a:pt x="0" y="2450"/>
                        <a:pt x="50" y="2735"/>
                        <a:pt x="151" y="3020"/>
                      </a:cubicBezTo>
                      <a:cubicBezTo>
                        <a:pt x="252" y="3288"/>
                        <a:pt x="419" y="3539"/>
                        <a:pt x="620" y="3757"/>
                      </a:cubicBezTo>
                      <a:cubicBezTo>
                        <a:pt x="821" y="3958"/>
                        <a:pt x="1056" y="4109"/>
                        <a:pt x="1324" y="4226"/>
                      </a:cubicBezTo>
                      <a:cubicBezTo>
                        <a:pt x="1578" y="4323"/>
                        <a:pt x="1846" y="4371"/>
                        <a:pt x="2112" y="4371"/>
                      </a:cubicBezTo>
                      <a:cubicBezTo>
                        <a:pt x="2442" y="4371"/>
                        <a:pt x="2770" y="4298"/>
                        <a:pt x="3066" y="4159"/>
                      </a:cubicBezTo>
                      <a:cubicBezTo>
                        <a:pt x="3217" y="4092"/>
                        <a:pt x="3351" y="4008"/>
                        <a:pt x="3485" y="3925"/>
                      </a:cubicBezTo>
                      <a:cubicBezTo>
                        <a:pt x="3602" y="3824"/>
                        <a:pt x="3720" y="3724"/>
                        <a:pt x="3820" y="3623"/>
                      </a:cubicBezTo>
                      <a:cubicBezTo>
                        <a:pt x="4005" y="3405"/>
                        <a:pt x="4155" y="3137"/>
                        <a:pt x="4256" y="2869"/>
                      </a:cubicBezTo>
                      <a:cubicBezTo>
                        <a:pt x="4440" y="2316"/>
                        <a:pt x="4390" y="1713"/>
                        <a:pt x="4105" y="1194"/>
                      </a:cubicBezTo>
                      <a:cubicBezTo>
                        <a:pt x="3837" y="691"/>
                        <a:pt x="3385" y="306"/>
                        <a:pt x="2849" y="121"/>
                      </a:cubicBezTo>
                      <a:cubicBezTo>
                        <a:pt x="2615" y="48"/>
                        <a:pt x="2382" y="1"/>
                        <a:pt x="214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23"/>
                <p:cNvSpPr/>
                <p:nvPr/>
              </p:nvSpPr>
              <p:spPr>
                <a:xfrm rot="3504383">
                  <a:off x="1385467" y="5182648"/>
                  <a:ext cx="112302" cy="10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62" extrusionOk="0">
                      <a:moveTo>
                        <a:pt x="2200" y="1"/>
                      </a:moveTo>
                      <a:cubicBezTo>
                        <a:pt x="2076" y="1"/>
                        <a:pt x="1952" y="13"/>
                        <a:pt x="1827" y="37"/>
                      </a:cubicBezTo>
                      <a:cubicBezTo>
                        <a:pt x="1559" y="70"/>
                        <a:pt x="1308" y="171"/>
                        <a:pt x="1090" y="321"/>
                      </a:cubicBezTo>
                      <a:cubicBezTo>
                        <a:pt x="855" y="472"/>
                        <a:pt x="671" y="657"/>
                        <a:pt x="503" y="874"/>
                      </a:cubicBezTo>
                      <a:cubicBezTo>
                        <a:pt x="168" y="1327"/>
                        <a:pt x="1" y="1896"/>
                        <a:pt x="51" y="2466"/>
                      </a:cubicBezTo>
                      <a:cubicBezTo>
                        <a:pt x="101" y="3052"/>
                        <a:pt x="403" y="3589"/>
                        <a:pt x="872" y="3940"/>
                      </a:cubicBezTo>
                      <a:cubicBezTo>
                        <a:pt x="1107" y="4108"/>
                        <a:pt x="1375" y="4242"/>
                        <a:pt x="1660" y="4309"/>
                      </a:cubicBezTo>
                      <a:cubicBezTo>
                        <a:pt x="1830" y="4345"/>
                        <a:pt x="2001" y="4362"/>
                        <a:pt x="2169" y="4362"/>
                      </a:cubicBezTo>
                      <a:cubicBezTo>
                        <a:pt x="2314" y="4362"/>
                        <a:pt x="2458" y="4349"/>
                        <a:pt x="2598" y="4326"/>
                      </a:cubicBezTo>
                      <a:cubicBezTo>
                        <a:pt x="2899" y="4276"/>
                        <a:pt x="3201" y="4158"/>
                        <a:pt x="3469" y="3974"/>
                      </a:cubicBezTo>
                      <a:cubicBezTo>
                        <a:pt x="3586" y="3907"/>
                        <a:pt x="3704" y="3806"/>
                        <a:pt x="3804" y="3706"/>
                      </a:cubicBezTo>
                      <a:cubicBezTo>
                        <a:pt x="3905" y="3589"/>
                        <a:pt x="4005" y="3488"/>
                        <a:pt x="4089" y="3354"/>
                      </a:cubicBezTo>
                      <a:cubicBezTo>
                        <a:pt x="4407" y="2868"/>
                        <a:pt x="4491" y="2265"/>
                        <a:pt x="4340" y="1712"/>
                      </a:cubicBezTo>
                      <a:cubicBezTo>
                        <a:pt x="4189" y="1159"/>
                        <a:pt x="3838" y="673"/>
                        <a:pt x="3369" y="355"/>
                      </a:cubicBezTo>
                      <a:cubicBezTo>
                        <a:pt x="3251" y="288"/>
                        <a:pt x="3134" y="221"/>
                        <a:pt x="3000" y="171"/>
                      </a:cubicBezTo>
                      <a:cubicBezTo>
                        <a:pt x="2883" y="120"/>
                        <a:pt x="2749" y="87"/>
                        <a:pt x="2631" y="53"/>
                      </a:cubicBezTo>
                      <a:cubicBezTo>
                        <a:pt x="2488" y="17"/>
                        <a:pt x="2344" y="1"/>
                        <a:pt x="22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23"/>
                <p:cNvSpPr/>
                <p:nvPr/>
              </p:nvSpPr>
              <p:spPr>
                <a:xfrm rot="3504383">
                  <a:off x="1285881" y="5032815"/>
                  <a:ext cx="111027" cy="108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45" extrusionOk="0">
                      <a:moveTo>
                        <a:pt x="2270" y="0"/>
                      </a:moveTo>
                      <a:cubicBezTo>
                        <a:pt x="1786" y="0"/>
                        <a:pt x="1323" y="165"/>
                        <a:pt x="938" y="461"/>
                      </a:cubicBezTo>
                      <a:cubicBezTo>
                        <a:pt x="486" y="813"/>
                        <a:pt x="184" y="1333"/>
                        <a:pt x="84" y="1885"/>
                      </a:cubicBezTo>
                      <a:cubicBezTo>
                        <a:pt x="0" y="2472"/>
                        <a:pt x="151" y="3042"/>
                        <a:pt x="503" y="3494"/>
                      </a:cubicBezTo>
                      <a:cubicBezTo>
                        <a:pt x="888" y="3980"/>
                        <a:pt x="1441" y="4281"/>
                        <a:pt x="2044" y="4332"/>
                      </a:cubicBezTo>
                      <a:cubicBezTo>
                        <a:pt x="2124" y="4340"/>
                        <a:pt x="2202" y="4344"/>
                        <a:pt x="2280" y="4344"/>
                      </a:cubicBezTo>
                      <a:cubicBezTo>
                        <a:pt x="2513" y="4344"/>
                        <a:pt x="2739" y="4306"/>
                        <a:pt x="2966" y="4231"/>
                      </a:cubicBezTo>
                      <a:cubicBezTo>
                        <a:pt x="3251" y="4147"/>
                        <a:pt x="3502" y="4013"/>
                        <a:pt x="3736" y="3812"/>
                      </a:cubicBezTo>
                      <a:cubicBezTo>
                        <a:pt x="4172" y="3444"/>
                        <a:pt x="4423" y="2874"/>
                        <a:pt x="4440" y="2304"/>
                      </a:cubicBezTo>
                      <a:cubicBezTo>
                        <a:pt x="4440" y="1718"/>
                        <a:pt x="4239" y="1165"/>
                        <a:pt x="3854" y="746"/>
                      </a:cubicBezTo>
                      <a:cubicBezTo>
                        <a:pt x="3686" y="528"/>
                        <a:pt x="3468" y="361"/>
                        <a:pt x="3234" y="244"/>
                      </a:cubicBezTo>
                      <a:cubicBezTo>
                        <a:pt x="2982" y="109"/>
                        <a:pt x="2731" y="26"/>
                        <a:pt x="2463" y="9"/>
                      </a:cubicBezTo>
                      <a:cubicBezTo>
                        <a:pt x="2398" y="3"/>
                        <a:pt x="2334" y="0"/>
                        <a:pt x="22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23"/>
                <p:cNvSpPr/>
                <p:nvPr/>
              </p:nvSpPr>
              <p:spPr>
                <a:xfrm rot="3504383">
                  <a:off x="1219355" y="4862881"/>
                  <a:ext cx="11772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8" extrusionOk="0">
                      <a:moveTo>
                        <a:pt x="2471" y="1"/>
                      </a:moveTo>
                      <a:cubicBezTo>
                        <a:pt x="1538" y="1"/>
                        <a:pt x="676" y="596"/>
                        <a:pt x="385" y="1523"/>
                      </a:cubicBezTo>
                      <a:cubicBezTo>
                        <a:pt x="0" y="2696"/>
                        <a:pt x="670" y="3953"/>
                        <a:pt x="1843" y="4271"/>
                      </a:cubicBezTo>
                      <a:cubicBezTo>
                        <a:pt x="2067" y="4333"/>
                        <a:pt x="2290" y="4368"/>
                        <a:pt x="2514" y="4368"/>
                      </a:cubicBezTo>
                      <a:cubicBezTo>
                        <a:pt x="2592" y="4368"/>
                        <a:pt x="2670" y="4364"/>
                        <a:pt x="2748" y="4355"/>
                      </a:cubicBezTo>
                      <a:cubicBezTo>
                        <a:pt x="3033" y="4321"/>
                        <a:pt x="3301" y="4221"/>
                        <a:pt x="3552" y="4087"/>
                      </a:cubicBezTo>
                      <a:cubicBezTo>
                        <a:pt x="4071" y="3802"/>
                        <a:pt x="4423" y="3316"/>
                        <a:pt x="4557" y="2747"/>
                      </a:cubicBezTo>
                      <a:cubicBezTo>
                        <a:pt x="4708" y="2194"/>
                        <a:pt x="4624" y="1590"/>
                        <a:pt x="4340" y="1105"/>
                      </a:cubicBezTo>
                      <a:cubicBezTo>
                        <a:pt x="4206" y="853"/>
                        <a:pt x="4021" y="652"/>
                        <a:pt x="3803" y="468"/>
                      </a:cubicBezTo>
                      <a:cubicBezTo>
                        <a:pt x="3586" y="284"/>
                        <a:pt x="3334" y="166"/>
                        <a:pt x="3066" y="83"/>
                      </a:cubicBezTo>
                      <a:cubicBezTo>
                        <a:pt x="2868" y="27"/>
                        <a:pt x="2668" y="1"/>
                        <a:pt x="24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23"/>
                <p:cNvSpPr/>
                <p:nvPr/>
              </p:nvSpPr>
              <p:spPr>
                <a:xfrm rot="3504383">
                  <a:off x="1176782" y="4692376"/>
                  <a:ext cx="1286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6" h="4374" extrusionOk="0">
                      <a:moveTo>
                        <a:pt x="2470" y="0"/>
                      </a:moveTo>
                      <a:cubicBezTo>
                        <a:pt x="1613" y="0"/>
                        <a:pt x="761" y="492"/>
                        <a:pt x="420" y="1454"/>
                      </a:cubicBezTo>
                      <a:cubicBezTo>
                        <a:pt x="1" y="2577"/>
                        <a:pt x="587" y="3833"/>
                        <a:pt x="1726" y="4236"/>
                      </a:cubicBezTo>
                      <a:cubicBezTo>
                        <a:pt x="1984" y="4330"/>
                        <a:pt x="2240" y="4374"/>
                        <a:pt x="2486" y="4374"/>
                      </a:cubicBezTo>
                      <a:cubicBezTo>
                        <a:pt x="3985" y="4374"/>
                        <a:pt x="5146" y="2764"/>
                        <a:pt x="4441" y="1253"/>
                      </a:cubicBezTo>
                      <a:cubicBezTo>
                        <a:pt x="4040" y="413"/>
                        <a:pt x="3253" y="0"/>
                        <a:pt x="24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23"/>
                <p:cNvSpPr/>
                <p:nvPr/>
              </p:nvSpPr>
              <p:spPr>
                <a:xfrm rot="3504383">
                  <a:off x="1143187" y="4515526"/>
                  <a:ext cx="113102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4" h="4368" extrusionOk="0">
                      <a:moveTo>
                        <a:pt x="2194" y="0"/>
                      </a:moveTo>
                      <a:cubicBezTo>
                        <a:pt x="2116" y="0"/>
                        <a:pt x="2038" y="4"/>
                        <a:pt x="1960" y="13"/>
                      </a:cubicBezTo>
                      <a:cubicBezTo>
                        <a:pt x="1676" y="47"/>
                        <a:pt x="1391" y="130"/>
                        <a:pt x="1156" y="281"/>
                      </a:cubicBezTo>
                      <a:cubicBezTo>
                        <a:pt x="637" y="566"/>
                        <a:pt x="268" y="1052"/>
                        <a:pt x="134" y="1622"/>
                      </a:cubicBezTo>
                      <a:cubicBezTo>
                        <a:pt x="0" y="2174"/>
                        <a:pt x="84" y="2761"/>
                        <a:pt x="369" y="3263"/>
                      </a:cubicBezTo>
                      <a:cubicBezTo>
                        <a:pt x="503" y="3515"/>
                        <a:pt x="687" y="3716"/>
                        <a:pt x="905" y="3900"/>
                      </a:cubicBezTo>
                      <a:cubicBezTo>
                        <a:pt x="1123" y="4068"/>
                        <a:pt x="1374" y="4202"/>
                        <a:pt x="1642" y="4285"/>
                      </a:cubicBezTo>
                      <a:cubicBezTo>
                        <a:pt x="1840" y="4341"/>
                        <a:pt x="2040" y="4367"/>
                        <a:pt x="2237" y="4367"/>
                      </a:cubicBezTo>
                      <a:cubicBezTo>
                        <a:pt x="3170" y="4367"/>
                        <a:pt x="4032" y="3772"/>
                        <a:pt x="4323" y="2845"/>
                      </a:cubicBezTo>
                      <a:cubicBezTo>
                        <a:pt x="4524" y="2292"/>
                        <a:pt x="4457" y="1672"/>
                        <a:pt x="4189" y="1169"/>
                      </a:cubicBezTo>
                      <a:cubicBezTo>
                        <a:pt x="3904" y="633"/>
                        <a:pt x="3435" y="248"/>
                        <a:pt x="2848" y="97"/>
                      </a:cubicBezTo>
                      <a:cubicBezTo>
                        <a:pt x="2637" y="35"/>
                        <a:pt x="2417" y="0"/>
                        <a:pt x="21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23"/>
                <p:cNvSpPr/>
                <p:nvPr/>
              </p:nvSpPr>
              <p:spPr>
                <a:xfrm rot="3504383">
                  <a:off x="1082431" y="4347831"/>
                  <a:ext cx="111427" cy="109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70" extrusionOk="0">
                      <a:moveTo>
                        <a:pt x="2238" y="1"/>
                      </a:moveTo>
                      <a:cubicBezTo>
                        <a:pt x="1977" y="1"/>
                        <a:pt x="1726" y="36"/>
                        <a:pt x="1475" y="105"/>
                      </a:cubicBezTo>
                      <a:cubicBezTo>
                        <a:pt x="1190" y="206"/>
                        <a:pt x="939" y="340"/>
                        <a:pt x="721" y="541"/>
                      </a:cubicBezTo>
                      <a:cubicBezTo>
                        <a:pt x="268" y="926"/>
                        <a:pt x="17" y="1479"/>
                        <a:pt x="17" y="2066"/>
                      </a:cubicBezTo>
                      <a:cubicBezTo>
                        <a:pt x="0" y="2635"/>
                        <a:pt x="218" y="3188"/>
                        <a:pt x="603" y="3624"/>
                      </a:cubicBezTo>
                      <a:cubicBezTo>
                        <a:pt x="771" y="3825"/>
                        <a:pt x="989" y="3993"/>
                        <a:pt x="1223" y="4127"/>
                      </a:cubicBezTo>
                      <a:cubicBezTo>
                        <a:pt x="1458" y="4261"/>
                        <a:pt x="1726" y="4344"/>
                        <a:pt x="1994" y="4361"/>
                      </a:cubicBezTo>
                      <a:cubicBezTo>
                        <a:pt x="2058" y="4367"/>
                        <a:pt x="2123" y="4370"/>
                        <a:pt x="2186" y="4370"/>
                      </a:cubicBezTo>
                      <a:cubicBezTo>
                        <a:pt x="2670" y="4370"/>
                        <a:pt x="3134" y="4203"/>
                        <a:pt x="3519" y="3892"/>
                      </a:cubicBezTo>
                      <a:cubicBezTo>
                        <a:pt x="3954" y="3540"/>
                        <a:pt x="4273" y="3038"/>
                        <a:pt x="4356" y="2468"/>
                      </a:cubicBezTo>
                      <a:cubicBezTo>
                        <a:pt x="4457" y="1898"/>
                        <a:pt x="4306" y="1312"/>
                        <a:pt x="3938" y="843"/>
                      </a:cubicBezTo>
                      <a:cubicBezTo>
                        <a:pt x="3569" y="374"/>
                        <a:pt x="2999" y="72"/>
                        <a:pt x="2396" y="5"/>
                      </a:cubicBezTo>
                      <a:cubicBezTo>
                        <a:pt x="2343" y="2"/>
                        <a:pt x="2291" y="1"/>
                        <a:pt x="2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23"/>
                <p:cNvSpPr/>
                <p:nvPr/>
              </p:nvSpPr>
              <p:spPr>
                <a:xfrm rot="3504383">
                  <a:off x="981651" y="4197755"/>
                  <a:ext cx="112277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59" extrusionOk="0">
                      <a:moveTo>
                        <a:pt x="2257" y="0"/>
                      </a:moveTo>
                      <a:cubicBezTo>
                        <a:pt x="2134" y="0"/>
                        <a:pt x="2012" y="10"/>
                        <a:pt x="1894" y="30"/>
                      </a:cubicBezTo>
                      <a:cubicBezTo>
                        <a:pt x="1592" y="97"/>
                        <a:pt x="1290" y="214"/>
                        <a:pt x="1022" y="381"/>
                      </a:cubicBezTo>
                      <a:cubicBezTo>
                        <a:pt x="905" y="465"/>
                        <a:pt x="788" y="566"/>
                        <a:pt x="687" y="666"/>
                      </a:cubicBezTo>
                      <a:cubicBezTo>
                        <a:pt x="587" y="767"/>
                        <a:pt x="503" y="884"/>
                        <a:pt x="419" y="1018"/>
                      </a:cubicBezTo>
                      <a:cubicBezTo>
                        <a:pt x="101" y="1487"/>
                        <a:pt x="0" y="2090"/>
                        <a:pt x="151" y="2660"/>
                      </a:cubicBezTo>
                      <a:cubicBezTo>
                        <a:pt x="302" y="3213"/>
                        <a:pt x="654" y="3682"/>
                        <a:pt x="1140" y="4000"/>
                      </a:cubicBezTo>
                      <a:cubicBezTo>
                        <a:pt x="1240" y="4067"/>
                        <a:pt x="1357" y="4134"/>
                        <a:pt x="1491" y="4185"/>
                      </a:cubicBezTo>
                      <a:cubicBezTo>
                        <a:pt x="1609" y="4235"/>
                        <a:pt x="1743" y="4285"/>
                        <a:pt x="1860" y="4319"/>
                      </a:cubicBezTo>
                      <a:cubicBezTo>
                        <a:pt x="2008" y="4346"/>
                        <a:pt x="2155" y="4359"/>
                        <a:pt x="2303" y="4359"/>
                      </a:cubicBezTo>
                      <a:cubicBezTo>
                        <a:pt x="2423" y="4359"/>
                        <a:pt x="2544" y="4351"/>
                        <a:pt x="2664" y="4335"/>
                      </a:cubicBezTo>
                      <a:cubicBezTo>
                        <a:pt x="2932" y="4285"/>
                        <a:pt x="3184" y="4185"/>
                        <a:pt x="3401" y="4034"/>
                      </a:cubicBezTo>
                      <a:cubicBezTo>
                        <a:pt x="3636" y="3883"/>
                        <a:pt x="3820" y="3699"/>
                        <a:pt x="3988" y="3481"/>
                      </a:cubicBezTo>
                      <a:cubicBezTo>
                        <a:pt x="4323" y="3029"/>
                        <a:pt x="4490" y="2459"/>
                        <a:pt x="4440" y="1889"/>
                      </a:cubicBezTo>
                      <a:cubicBezTo>
                        <a:pt x="4390" y="1303"/>
                        <a:pt x="4088" y="767"/>
                        <a:pt x="3619" y="432"/>
                      </a:cubicBezTo>
                      <a:cubicBezTo>
                        <a:pt x="3385" y="247"/>
                        <a:pt x="3117" y="130"/>
                        <a:pt x="2832" y="63"/>
                      </a:cubicBezTo>
                      <a:cubicBezTo>
                        <a:pt x="2639" y="22"/>
                        <a:pt x="2446" y="0"/>
                        <a:pt x="2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23"/>
                <p:cNvSpPr/>
                <p:nvPr/>
              </p:nvSpPr>
              <p:spPr>
                <a:xfrm rot="3504383">
                  <a:off x="846042" y="4080243"/>
                  <a:ext cx="111452" cy="10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63" extrusionOk="0">
                      <a:moveTo>
                        <a:pt x="2384" y="1"/>
                      </a:moveTo>
                      <a:cubicBezTo>
                        <a:pt x="2355" y="1"/>
                        <a:pt x="2325" y="1"/>
                        <a:pt x="2296" y="3"/>
                      </a:cubicBezTo>
                      <a:cubicBezTo>
                        <a:pt x="1977" y="3"/>
                        <a:pt x="1676" y="70"/>
                        <a:pt x="1391" y="204"/>
                      </a:cubicBezTo>
                      <a:cubicBezTo>
                        <a:pt x="1240" y="271"/>
                        <a:pt x="1106" y="355"/>
                        <a:pt x="972" y="439"/>
                      </a:cubicBezTo>
                      <a:cubicBezTo>
                        <a:pt x="855" y="539"/>
                        <a:pt x="738" y="640"/>
                        <a:pt x="637" y="757"/>
                      </a:cubicBezTo>
                      <a:cubicBezTo>
                        <a:pt x="453" y="958"/>
                        <a:pt x="302" y="1226"/>
                        <a:pt x="201" y="1494"/>
                      </a:cubicBezTo>
                      <a:cubicBezTo>
                        <a:pt x="0" y="2047"/>
                        <a:pt x="67" y="2650"/>
                        <a:pt x="352" y="3170"/>
                      </a:cubicBezTo>
                      <a:cubicBezTo>
                        <a:pt x="620" y="3672"/>
                        <a:pt x="1073" y="4058"/>
                        <a:pt x="1626" y="4242"/>
                      </a:cubicBezTo>
                      <a:cubicBezTo>
                        <a:pt x="1859" y="4315"/>
                        <a:pt x="2092" y="4362"/>
                        <a:pt x="2326" y="4362"/>
                      </a:cubicBezTo>
                      <a:cubicBezTo>
                        <a:pt x="2361" y="4362"/>
                        <a:pt x="2395" y="4361"/>
                        <a:pt x="2430" y="4359"/>
                      </a:cubicBezTo>
                      <a:cubicBezTo>
                        <a:pt x="2564" y="4359"/>
                        <a:pt x="2698" y="4343"/>
                        <a:pt x="2832" y="4309"/>
                      </a:cubicBezTo>
                      <a:cubicBezTo>
                        <a:pt x="2966" y="4276"/>
                        <a:pt x="3100" y="4225"/>
                        <a:pt x="3217" y="4175"/>
                      </a:cubicBezTo>
                      <a:cubicBezTo>
                        <a:pt x="3469" y="4058"/>
                        <a:pt x="3686" y="3890"/>
                        <a:pt x="3871" y="3689"/>
                      </a:cubicBezTo>
                      <a:cubicBezTo>
                        <a:pt x="4055" y="3488"/>
                        <a:pt x="4206" y="3270"/>
                        <a:pt x="4290" y="3019"/>
                      </a:cubicBezTo>
                      <a:cubicBezTo>
                        <a:pt x="4390" y="2751"/>
                        <a:pt x="4457" y="2483"/>
                        <a:pt x="4457" y="2198"/>
                      </a:cubicBezTo>
                      <a:cubicBezTo>
                        <a:pt x="4457" y="1913"/>
                        <a:pt x="4424" y="1628"/>
                        <a:pt x="4323" y="1343"/>
                      </a:cubicBezTo>
                      <a:cubicBezTo>
                        <a:pt x="4206" y="1075"/>
                        <a:pt x="4055" y="824"/>
                        <a:pt x="3854" y="623"/>
                      </a:cubicBezTo>
                      <a:cubicBezTo>
                        <a:pt x="3653" y="422"/>
                        <a:pt x="3418" y="254"/>
                        <a:pt x="3150" y="154"/>
                      </a:cubicBezTo>
                      <a:cubicBezTo>
                        <a:pt x="2895" y="64"/>
                        <a:pt x="2639" y="1"/>
                        <a:pt x="23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23"/>
                <p:cNvSpPr/>
                <p:nvPr/>
              </p:nvSpPr>
              <p:spPr>
                <a:xfrm rot="3504383">
                  <a:off x="687756" y="3998253"/>
                  <a:ext cx="112302" cy="10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69" extrusionOk="0">
                      <a:moveTo>
                        <a:pt x="2298" y="1"/>
                      </a:moveTo>
                      <a:cubicBezTo>
                        <a:pt x="2122" y="1"/>
                        <a:pt x="1949" y="23"/>
                        <a:pt x="1777" y="64"/>
                      </a:cubicBezTo>
                      <a:cubicBezTo>
                        <a:pt x="1475" y="147"/>
                        <a:pt x="1191" y="298"/>
                        <a:pt x="939" y="482"/>
                      </a:cubicBezTo>
                      <a:cubicBezTo>
                        <a:pt x="453" y="868"/>
                        <a:pt x="135" y="1421"/>
                        <a:pt x="68" y="2024"/>
                      </a:cubicBezTo>
                      <a:cubicBezTo>
                        <a:pt x="1" y="2610"/>
                        <a:pt x="202" y="3180"/>
                        <a:pt x="604" y="3616"/>
                      </a:cubicBezTo>
                      <a:cubicBezTo>
                        <a:pt x="989" y="4034"/>
                        <a:pt x="1526" y="4302"/>
                        <a:pt x="2095" y="4353"/>
                      </a:cubicBezTo>
                      <a:cubicBezTo>
                        <a:pt x="2179" y="4363"/>
                        <a:pt x="2262" y="4368"/>
                        <a:pt x="2345" y="4368"/>
                      </a:cubicBezTo>
                      <a:cubicBezTo>
                        <a:pt x="2796" y="4368"/>
                        <a:pt x="3235" y="4217"/>
                        <a:pt x="3603" y="3934"/>
                      </a:cubicBezTo>
                      <a:cubicBezTo>
                        <a:pt x="3821" y="3766"/>
                        <a:pt x="4005" y="3565"/>
                        <a:pt x="4139" y="3331"/>
                      </a:cubicBezTo>
                      <a:cubicBezTo>
                        <a:pt x="4273" y="3096"/>
                        <a:pt x="4357" y="2828"/>
                        <a:pt x="4391" y="2560"/>
                      </a:cubicBezTo>
                      <a:cubicBezTo>
                        <a:pt x="4491" y="2007"/>
                        <a:pt x="4357" y="1421"/>
                        <a:pt x="4056" y="935"/>
                      </a:cubicBezTo>
                      <a:cubicBezTo>
                        <a:pt x="3737" y="449"/>
                        <a:pt x="3218" y="114"/>
                        <a:pt x="2648" y="30"/>
                      </a:cubicBezTo>
                      <a:cubicBezTo>
                        <a:pt x="2529" y="10"/>
                        <a:pt x="2413" y="1"/>
                        <a:pt x="22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23"/>
                <p:cNvSpPr/>
                <p:nvPr/>
              </p:nvSpPr>
              <p:spPr>
                <a:xfrm rot="3504383">
                  <a:off x="513802" y="3959434"/>
                  <a:ext cx="11270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59" extrusionOk="0">
                      <a:moveTo>
                        <a:pt x="2243" y="1"/>
                      </a:moveTo>
                      <a:cubicBezTo>
                        <a:pt x="2166" y="1"/>
                        <a:pt x="2088" y="5"/>
                        <a:pt x="2011" y="14"/>
                      </a:cubicBezTo>
                      <a:cubicBezTo>
                        <a:pt x="1710" y="48"/>
                        <a:pt x="1425" y="132"/>
                        <a:pt x="1174" y="283"/>
                      </a:cubicBezTo>
                      <a:cubicBezTo>
                        <a:pt x="889" y="450"/>
                        <a:pt x="654" y="668"/>
                        <a:pt x="470" y="919"/>
                      </a:cubicBezTo>
                      <a:cubicBezTo>
                        <a:pt x="286" y="1171"/>
                        <a:pt x="152" y="1455"/>
                        <a:pt x="85" y="1757"/>
                      </a:cubicBezTo>
                      <a:cubicBezTo>
                        <a:pt x="18" y="2042"/>
                        <a:pt x="1" y="2343"/>
                        <a:pt x="51" y="2628"/>
                      </a:cubicBezTo>
                      <a:cubicBezTo>
                        <a:pt x="152" y="3198"/>
                        <a:pt x="503" y="3700"/>
                        <a:pt x="1006" y="4019"/>
                      </a:cubicBezTo>
                      <a:cubicBezTo>
                        <a:pt x="1371" y="4245"/>
                        <a:pt x="1791" y="4358"/>
                        <a:pt x="2219" y="4358"/>
                      </a:cubicBezTo>
                      <a:cubicBezTo>
                        <a:pt x="2362" y="4358"/>
                        <a:pt x="2506" y="4346"/>
                        <a:pt x="2648" y="4320"/>
                      </a:cubicBezTo>
                      <a:cubicBezTo>
                        <a:pt x="2899" y="4270"/>
                        <a:pt x="3151" y="4170"/>
                        <a:pt x="3385" y="4036"/>
                      </a:cubicBezTo>
                      <a:cubicBezTo>
                        <a:pt x="3620" y="3902"/>
                        <a:pt x="3821" y="3717"/>
                        <a:pt x="3972" y="3499"/>
                      </a:cubicBezTo>
                      <a:cubicBezTo>
                        <a:pt x="4139" y="3282"/>
                        <a:pt x="4256" y="3047"/>
                        <a:pt x="4324" y="2779"/>
                      </a:cubicBezTo>
                      <a:cubicBezTo>
                        <a:pt x="4508" y="1958"/>
                        <a:pt x="4240" y="1087"/>
                        <a:pt x="3603" y="517"/>
                      </a:cubicBezTo>
                      <a:cubicBezTo>
                        <a:pt x="3226" y="184"/>
                        <a:pt x="2737" y="1"/>
                        <a:pt x="22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23"/>
                <p:cNvSpPr/>
                <p:nvPr/>
              </p:nvSpPr>
              <p:spPr>
                <a:xfrm rot="3504383">
                  <a:off x="335565" y="3966521"/>
                  <a:ext cx="110602" cy="10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4" h="4372" extrusionOk="0">
                      <a:moveTo>
                        <a:pt x="2172" y="1"/>
                      </a:moveTo>
                      <a:cubicBezTo>
                        <a:pt x="1921" y="1"/>
                        <a:pt x="1668" y="48"/>
                        <a:pt x="1425" y="144"/>
                      </a:cubicBezTo>
                      <a:cubicBezTo>
                        <a:pt x="855" y="362"/>
                        <a:pt x="419" y="797"/>
                        <a:pt x="185" y="1350"/>
                      </a:cubicBezTo>
                      <a:cubicBezTo>
                        <a:pt x="68" y="1635"/>
                        <a:pt x="1" y="1937"/>
                        <a:pt x="1" y="2255"/>
                      </a:cubicBezTo>
                      <a:cubicBezTo>
                        <a:pt x="1" y="2540"/>
                        <a:pt x="68" y="2825"/>
                        <a:pt x="168" y="3093"/>
                      </a:cubicBezTo>
                      <a:cubicBezTo>
                        <a:pt x="403" y="3612"/>
                        <a:pt x="838" y="4031"/>
                        <a:pt x="1391" y="4232"/>
                      </a:cubicBezTo>
                      <a:cubicBezTo>
                        <a:pt x="1639" y="4325"/>
                        <a:pt x="1900" y="4371"/>
                        <a:pt x="2163" y="4371"/>
                      </a:cubicBezTo>
                      <a:cubicBezTo>
                        <a:pt x="2470" y="4371"/>
                        <a:pt x="2778" y="4308"/>
                        <a:pt x="3067" y="4182"/>
                      </a:cubicBezTo>
                      <a:cubicBezTo>
                        <a:pt x="3318" y="4081"/>
                        <a:pt x="3536" y="3930"/>
                        <a:pt x="3737" y="3729"/>
                      </a:cubicBezTo>
                      <a:cubicBezTo>
                        <a:pt x="3938" y="3545"/>
                        <a:pt x="4089" y="3311"/>
                        <a:pt x="4206" y="3059"/>
                      </a:cubicBezTo>
                      <a:cubicBezTo>
                        <a:pt x="4407" y="2540"/>
                        <a:pt x="4424" y="1970"/>
                        <a:pt x="4223" y="1451"/>
                      </a:cubicBezTo>
                      <a:cubicBezTo>
                        <a:pt x="4005" y="915"/>
                        <a:pt x="3620" y="479"/>
                        <a:pt x="3100" y="228"/>
                      </a:cubicBezTo>
                      <a:cubicBezTo>
                        <a:pt x="2809" y="78"/>
                        <a:pt x="2492" y="1"/>
                        <a:pt x="21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23"/>
                <p:cNvSpPr/>
                <p:nvPr/>
              </p:nvSpPr>
              <p:spPr>
                <a:xfrm rot="3504383">
                  <a:off x="149195" y="4000278"/>
                  <a:ext cx="125677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7" h="4374" extrusionOk="0">
                      <a:moveTo>
                        <a:pt x="2758" y="0"/>
                      </a:moveTo>
                      <a:cubicBezTo>
                        <a:pt x="2403" y="0"/>
                        <a:pt x="2048" y="87"/>
                        <a:pt x="1726" y="264"/>
                      </a:cubicBezTo>
                      <a:cubicBezTo>
                        <a:pt x="0" y="1202"/>
                        <a:pt x="302" y="3765"/>
                        <a:pt x="2195" y="4301"/>
                      </a:cubicBezTo>
                      <a:cubicBezTo>
                        <a:pt x="2382" y="4350"/>
                        <a:pt x="2570" y="4373"/>
                        <a:pt x="2755" y="4373"/>
                      </a:cubicBezTo>
                      <a:cubicBezTo>
                        <a:pt x="3713" y="4373"/>
                        <a:pt x="4595" y="3746"/>
                        <a:pt x="4876" y="2777"/>
                      </a:cubicBezTo>
                      <a:cubicBezTo>
                        <a:pt x="5026" y="2224"/>
                        <a:pt x="4959" y="1637"/>
                        <a:pt x="4691" y="1152"/>
                      </a:cubicBezTo>
                      <a:cubicBezTo>
                        <a:pt x="4407" y="649"/>
                        <a:pt x="3937" y="264"/>
                        <a:pt x="3401" y="96"/>
                      </a:cubicBezTo>
                      <a:cubicBezTo>
                        <a:pt x="3192" y="32"/>
                        <a:pt x="2975" y="0"/>
                        <a:pt x="27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23"/>
                <p:cNvSpPr/>
                <p:nvPr/>
              </p:nvSpPr>
              <p:spPr>
                <a:xfrm rot="3504383">
                  <a:off x="-14724" y="4058147"/>
                  <a:ext cx="117727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6" extrusionOk="0">
                      <a:moveTo>
                        <a:pt x="2273" y="0"/>
                      </a:moveTo>
                      <a:cubicBezTo>
                        <a:pt x="1323" y="0"/>
                        <a:pt x="446" y="613"/>
                        <a:pt x="168" y="1572"/>
                      </a:cubicBezTo>
                      <a:cubicBezTo>
                        <a:pt x="0" y="2125"/>
                        <a:pt x="67" y="2711"/>
                        <a:pt x="352" y="3197"/>
                      </a:cubicBezTo>
                      <a:cubicBezTo>
                        <a:pt x="620" y="3716"/>
                        <a:pt x="1073" y="4085"/>
                        <a:pt x="1626" y="4269"/>
                      </a:cubicBezTo>
                      <a:cubicBezTo>
                        <a:pt x="1838" y="4334"/>
                        <a:pt x="2061" y="4366"/>
                        <a:pt x="2283" y="4366"/>
                      </a:cubicBezTo>
                      <a:cubicBezTo>
                        <a:pt x="2638" y="4366"/>
                        <a:pt x="2992" y="4283"/>
                        <a:pt x="3301" y="4118"/>
                      </a:cubicBezTo>
                      <a:cubicBezTo>
                        <a:pt x="3820" y="3834"/>
                        <a:pt x="4206" y="3348"/>
                        <a:pt x="4357" y="2778"/>
                      </a:cubicBezTo>
                      <a:cubicBezTo>
                        <a:pt x="4708" y="1622"/>
                        <a:pt x="4022" y="399"/>
                        <a:pt x="2865" y="81"/>
                      </a:cubicBezTo>
                      <a:cubicBezTo>
                        <a:pt x="2668" y="26"/>
                        <a:pt x="2469" y="0"/>
                        <a:pt x="22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23"/>
                <p:cNvSpPr/>
                <p:nvPr/>
              </p:nvSpPr>
              <p:spPr>
                <a:xfrm rot="3504383">
                  <a:off x="-188393" y="4094295"/>
                  <a:ext cx="111027" cy="10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61" extrusionOk="0">
                      <a:moveTo>
                        <a:pt x="2261" y="0"/>
                      </a:moveTo>
                      <a:cubicBezTo>
                        <a:pt x="1696" y="0"/>
                        <a:pt x="1138" y="213"/>
                        <a:pt x="704" y="612"/>
                      </a:cubicBezTo>
                      <a:cubicBezTo>
                        <a:pt x="503" y="797"/>
                        <a:pt x="353" y="1031"/>
                        <a:pt x="235" y="1282"/>
                      </a:cubicBezTo>
                      <a:cubicBezTo>
                        <a:pt x="18" y="1785"/>
                        <a:pt x="1" y="2355"/>
                        <a:pt x="202" y="2874"/>
                      </a:cubicBezTo>
                      <a:cubicBezTo>
                        <a:pt x="403" y="3410"/>
                        <a:pt x="788" y="3863"/>
                        <a:pt x="1291" y="4131"/>
                      </a:cubicBezTo>
                      <a:cubicBezTo>
                        <a:pt x="1588" y="4284"/>
                        <a:pt x="1912" y="4361"/>
                        <a:pt x="2238" y="4361"/>
                      </a:cubicBezTo>
                      <a:cubicBezTo>
                        <a:pt x="2483" y="4361"/>
                        <a:pt x="2729" y="4317"/>
                        <a:pt x="2966" y="4231"/>
                      </a:cubicBezTo>
                      <a:cubicBezTo>
                        <a:pt x="3838" y="3896"/>
                        <a:pt x="4407" y="3075"/>
                        <a:pt x="4424" y="2137"/>
                      </a:cubicBezTo>
                      <a:cubicBezTo>
                        <a:pt x="4441" y="1249"/>
                        <a:pt x="3888" y="445"/>
                        <a:pt x="3050" y="143"/>
                      </a:cubicBezTo>
                      <a:cubicBezTo>
                        <a:pt x="2793" y="47"/>
                        <a:pt x="2527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5445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4"/>
          <p:cNvSpPr txBox="1">
            <a:spLocks noGrp="1"/>
          </p:cNvSpPr>
          <p:nvPr>
            <p:ph type="title"/>
          </p:nvPr>
        </p:nvSpPr>
        <p:spPr>
          <a:xfrm flipH="1">
            <a:off x="2765433" y="1278777"/>
            <a:ext cx="6589200" cy="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745" name="Google Shape;745;p2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72711" y="1431679"/>
            <a:ext cx="1468400" cy="12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6" name="Google Shape;746;p24"/>
          <p:cNvSpPr txBox="1">
            <a:spLocks noGrp="1"/>
          </p:cNvSpPr>
          <p:nvPr>
            <p:ph type="subTitle" idx="1"/>
          </p:nvPr>
        </p:nvSpPr>
        <p:spPr>
          <a:xfrm flipH="1">
            <a:off x="2765433" y="2354805"/>
            <a:ext cx="6589200" cy="4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747" name="Google Shape;747;p24"/>
          <p:cNvGrpSpPr/>
          <p:nvPr/>
        </p:nvGrpSpPr>
        <p:grpSpPr>
          <a:xfrm rot="-7430219" flipH="1">
            <a:off x="-451342" y="-819498"/>
            <a:ext cx="2378652" cy="2521275"/>
            <a:chOff x="3403900" y="3304800"/>
            <a:chExt cx="1556050" cy="1649350"/>
          </a:xfrm>
        </p:grpSpPr>
        <p:sp>
          <p:nvSpPr>
            <p:cNvPr id="748" name="Google Shape;748;p24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4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4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4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4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4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7" name="Google Shape;767;p24"/>
          <p:cNvGrpSpPr/>
          <p:nvPr/>
        </p:nvGrpSpPr>
        <p:grpSpPr>
          <a:xfrm rot="4179065">
            <a:off x="7844724" y="1325073"/>
            <a:ext cx="2450107" cy="9972788"/>
            <a:chOff x="9065175" y="1446600"/>
            <a:chExt cx="682175" cy="2603425"/>
          </a:xfrm>
        </p:grpSpPr>
        <p:sp>
          <p:nvSpPr>
            <p:cNvPr id="768" name="Google Shape;768;p24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4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4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4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4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4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4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4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4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4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4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4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4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4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4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471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5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796" name="Google Shape;796;p25"/>
          <p:cNvGrpSpPr/>
          <p:nvPr/>
        </p:nvGrpSpPr>
        <p:grpSpPr>
          <a:xfrm rot="1189805" flipH="1">
            <a:off x="10812340" y="5374306"/>
            <a:ext cx="1187464" cy="1441541"/>
            <a:chOff x="3397302" y="3304800"/>
            <a:chExt cx="1031123" cy="1251750"/>
          </a:xfrm>
        </p:grpSpPr>
        <p:sp>
          <p:nvSpPr>
            <p:cNvPr id="797" name="Google Shape;797;p25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7" name="Google Shape;807;p25"/>
          <p:cNvGrpSpPr/>
          <p:nvPr/>
        </p:nvGrpSpPr>
        <p:grpSpPr>
          <a:xfrm rot="-7104810" flipH="1">
            <a:off x="-187287" y="-2270739"/>
            <a:ext cx="1894136" cy="7228705"/>
            <a:chOff x="9065175" y="1446600"/>
            <a:chExt cx="682175" cy="2603425"/>
          </a:xfrm>
        </p:grpSpPr>
        <p:sp>
          <p:nvSpPr>
            <p:cNvPr id="808" name="Google Shape;808;p25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5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5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5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5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5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5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0145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6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836" name="Google Shape;836;p26"/>
          <p:cNvGrpSpPr/>
          <p:nvPr/>
        </p:nvGrpSpPr>
        <p:grpSpPr>
          <a:xfrm rot="628474">
            <a:off x="105047" y="5180496"/>
            <a:ext cx="1187292" cy="1441333"/>
            <a:chOff x="3397302" y="3304800"/>
            <a:chExt cx="1031123" cy="1251750"/>
          </a:xfrm>
        </p:grpSpPr>
        <p:sp>
          <p:nvSpPr>
            <p:cNvPr id="837" name="Google Shape;837;p26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6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6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6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6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6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6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6" name="Google Shape;846;p26"/>
          <p:cNvGrpSpPr/>
          <p:nvPr/>
        </p:nvGrpSpPr>
        <p:grpSpPr>
          <a:xfrm rot="8100000">
            <a:off x="10465339" y="-2270416"/>
            <a:ext cx="1894108" cy="7228599"/>
            <a:chOff x="9065175" y="1446600"/>
            <a:chExt cx="682175" cy="2603425"/>
          </a:xfrm>
        </p:grpSpPr>
        <p:sp>
          <p:nvSpPr>
            <p:cNvPr id="847" name="Google Shape;847;p26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6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6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6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33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7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875" name="Google Shape;875;p27"/>
          <p:cNvGrpSpPr/>
          <p:nvPr/>
        </p:nvGrpSpPr>
        <p:grpSpPr>
          <a:xfrm rot="-3354926">
            <a:off x="846386" y="2934236"/>
            <a:ext cx="2066429" cy="7886240"/>
            <a:chOff x="9065175" y="1446600"/>
            <a:chExt cx="682175" cy="2603425"/>
          </a:xfrm>
        </p:grpSpPr>
        <p:sp>
          <p:nvSpPr>
            <p:cNvPr id="876" name="Google Shape;876;p2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2" name="Google Shape;902;p27"/>
          <p:cNvGrpSpPr/>
          <p:nvPr/>
        </p:nvGrpSpPr>
        <p:grpSpPr>
          <a:xfrm rot="3354926" flipH="1">
            <a:off x="9279186" y="2832636"/>
            <a:ext cx="2066429" cy="7886240"/>
            <a:chOff x="9065175" y="1446600"/>
            <a:chExt cx="682175" cy="2603425"/>
          </a:xfrm>
        </p:grpSpPr>
        <p:sp>
          <p:nvSpPr>
            <p:cNvPr id="903" name="Google Shape;903;p2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7"/>
          <p:cNvGrpSpPr/>
          <p:nvPr/>
        </p:nvGrpSpPr>
        <p:grpSpPr>
          <a:xfrm rot="-7937313">
            <a:off x="485657" y="171267"/>
            <a:ext cx="881907" cy="1238712"/>
            <a:chOff x="2374700" y="1056350"/>
            <a:chExt cx="797300" cy="1119875"/>
          </a:xfrm>
        </p:grpSpPr>
        <p:sp>
          <p:nvSpPr>
            <p:cNvPr id="930" name="Google Shape;930;p2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27"/>
          <p:cNvGrpSpPr/>
          <p:nvPr/>
        </p:nvGrpSpPr>
        <p:grpSpPr>
          <a:xfrm rot="7675516">
            <a:off x="10848873" y="273067"/>
            <a:ext cx="881921" cy="1238732"/>
            <a:chOff x="2374700" y="1056350"/>
            <a:chExt cx="797300" cy="1119875"/>
          </a:xfrm>
        </p:grpSpPr>
        <p:sp>
          <p:nvSpPr>
            <p:cNvPr id="938" name="Google Shape;938;p2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750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28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947" name="Google Shape;947;p28"/>
          <p:cNvGrpSpPr/>
          <p:nvPr/>
        </p:nvGrpSpPr>
        <p:grpSpPr>
          <a:xfrm rot="5400000">
            <a:off x="-411300" y="-452932"/>
            <a:ext cx="2378475" cy="2521087"/>
            <a:chOff x="3403900" y="3304800"/>
            <a:chExt cx="1556050" cy="1649350"/>
          </a:xfrm>
        </p:grpSpPr>
        <p:sp>
          <p:nvSpPr>
            <p:cNvPr id="948" name="Google Shape;948;p28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8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7" name="Google Shape;967;p28"/>
          <p:cNvGrpSpPr/>
          <p:nvPr/>
        </p:nvGrpSpPr>
        <p:grpSpPr>
          <a:xfrm rot="2936368">
            <a:off x="10558089" y="1847"/>
            <a:ext cx="1955212" cy="1841536"/>
            <a:chOff x="1404300" y="937325"/>
            <a:chExt cx="1767700" cy="1664925"/>
          </a:xfrm>
        </p:grpSpPr>
        <p:sp>
          <p:nvSpPr>
            <p:cNvPr id="968" name="Google Shape;968;p2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3190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29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0329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0"/>
          <p:cNvSpPr txBox="1">
            <a:spLocks noGrp="1"/>
          </p:cNvSpPr>
          <p:nvPr>
            <p:ph type="title"/>
          </p:nvPr>
        </p:nvSpPr>
        <p:spPr>
          <a:xfrm>
            <a:off x="1728900" y="491767"/>
            <a:ext cx="874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991" name="Google Shape;991;p30"/>
          <p:cNvGrpSpPr/>
          <p:nvPr/>
        </p:nvGrpSpPr>
        <p:grpSpPr>
          <a:xfrm>
            <a:off x="223923" y="-309258"/>
            <a:ext cx="1285851" cy="1354665"/>
            <a:chOff x="7547525" y="2278475"/>
            <a:chExt cx="985376" cy="1038111"/>
          </a:xfrm>
        </p:grpSpPr>
        <p:sp>
          <p:nvSpPr>
            <p:cNvPr id="992" name="Google Shape;992;p30"/>
            <p:cNvSpPr/>
            <p:nvPr/>
          </p:nvSpPr>
          <p:spPr>
            <a:xfrm>
              <a:off x="7688409" y="2385360"/>
              <a:ext cx="544909" cy="800719"/>
            </a:xfrm>
            <a:custGeom>
              <a:avLst/>
              <a:gdLst/>
              <a:ahLst/>
              <a:cxnLst/>
              <a:rect l="l" t="t" r="r" b="b"/>
              <a:pathLst>
                <a:path w="5353" h="7866" fill="none" extrusionOk="0">
                  <a:moveTo>
                    <a:pt x="1" y="6005"/>
                  </a:moveTo>
                  <a:lnTo>
                    <a:pt x="2196" y="7866"/>
                  </a:lnTo>
                  <a:lnTo>
                    <a:pt x="4453" y="6993"/>
                  </a:lnTo>
                  <a:lnTo>
                    <a:pt x="5353" y="3678"/>
                  </a:lnTo>
                  <a:lnTo>
                    <a:pt x="3281" y="1994"/>
                  </a:lnTo>
                  <a:lnTo>
                    <a:pt x="3995" y="1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8289815" y="2675273"/>
              <a:ext cx="150860" cy="66574"/>
            </a:xfrm>
            <a:custGeom>
              <a:avLst/>
              <a:gdLst/>
              <a:ahLst/>
              <a:cxnLst/>
              <a:rect l="l" t="t" r="r" b="b"/>
              <a:pathLst>
                <a:path w="1482" h="654" fill="none" extrusionOk="0">
                  <a:moveTo>
                    <a:pt x="1482" y="1"/>
                  </a:moveTo>
                  <a:lnTo>
                    <a:pt x="0" y="653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8362497" y="2588747"/>
              <a:ext cx="170405" cy="139154"/>
            </a:xfrm>
            <a:custGeom>
              <a:avLst/>
              <a:gdLst/>
              <a:ahLst/>
              <a:cxnLst/>
              <a:rect l="l" t="t" r="r" b="b"/>
              <a:pathLst>
                <a:path w="1674" h="1367" extrusionOk="0">
                  <a:moveTo>
                    <a:pt x="836" y="1"/>
                  </a:moveTo>
                  <a:cubicBezTo>
                    <a:pt x="745" y="1"/>
                    <a:pt x="653" y="19"/>
                    <a:pt x="565" y="57"/>
                  </a:cubicBezTo>
                  <a:cubicBezTo>
                    <a:pt x="0" y="304"/>
                    <a:pt x="18" y="1098"/>
                    <a:pt x="591" y="1318"/>
                  </a:cubicBezTo>
                  <a:cubicBezTo>
                    <a:pt x="676" y="1351"/>
                    <a:pt x="761" y="1366"/>
                    <a:pt x="843" y="1366"/>
                  </a:cubicBezTo>
                  <a:cubicBezTo>
                    <a:pt x="1304" y="1366"/>
                    <a:pt x="1674" y="882"/>
                    <a:pt x="1464" y="410"/>
                  </a:cubicBezTo>
                  <a:cubicBezTo>
                    <a:pt x="1353" y="154"/>
                    <a:pt x="109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8013339" y="2278475"/>
              <a:ext cx="158088" cy="139357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6" y="1"/>
                  </a:moveTo>
                  <a:cubicBezTo>
                    <a:pt x="502" y="1"/>
                    <a:pt x="243" y="162"/>
                    <a:pt x="142" y="434"/>
                  </a:cubicBezTo>
                  <a:cubicBezTo>
                    <a:pt x="1" y="786"/>
                    <a:pt x="177" y="1183"/>
                    <a:pt x="530" y="1324"/>
                  </a:cubicBezTo>
                  <a:cubicBezTo>
                    <a:pt x="609" y="1354"/>
                    <a:pt x="691" y="1368"/>
                    <a:pt x="771" y="1368"/>
                  </a:cubicBezTo>
                  <a:cubicBezTo>
                    <a:pt x="1048" y="1368"/>
                    <a:pt x="1311" y="1201"/>
                    <a:pt x="1420" y="927"/>
                  </a:cubicBezTo>
                  <a:cubicBezTo>
                    <a:pt x="1552" y="575"/>
                    <a:pt x="1376" y="178"/>
                    <a:pt x="1023" y="46"/>
                  </a:cubicBezTo>
                  <a:cubicBezTo>
                    <a:pt x="942" y="15"/>
                    <a:pt x="858" y="1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8225175" y="3093550"/>
              <a:ext cx="179566" cy="202063"/>
            </a:xfrm>
            <a:custGeom>
              <a:avLst/>
              <a:gdLst/>
              <a:ahLst/>
              <a:cxnLst/>
              <a:rect l="l" t="t" r="r" b="b"/>
              <a:pathLst>
                <a:path w="1764" h="1985" fill="none" extrusionOk="0">
                  <a:moveTo>
                    <a:pt x="1764" y="1984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7547525" y="2894744"/>
              <a:ext cx="249500" cy="204404"/>
            </a:xfrm>
            <a:custGeom>
              <a:avLst/>
              <a:gdLst/>
              <a:ahLst/>
              <a:cxnLst/>
              <a:rect l="l" t="t" r="r" b="b"/>
              <a:pathLst>
                <a:path w="2451" h="2008" extrusionOk="0">
                  <a:moveTo>
                    <a:pt x="1220" y="0"/>
                  </a:moveTo>
                  <a:cubicBezTo>
                    <a:pt x="1086" y="0"/>
                    <a:pt x="950" y="27"/>
                    <a:pt x="821" y="84"/>
                  </a:cubicBezTo>
                  <a:cubicBezTo>
                    <a:pt x="1" y="437"/>
                    <a:pt x="18" y="1610"/>
                    <a:pt x="856" y="1936"/>
                  </a:cubicBezTo>
                  <a:cubicBezTo>
                    <a:pt x="982" y="1985"/>
                    <a:pt x="1108" y="2008"/>
                    <a:pt x="1229" y="2008"/>
                  </a:cubicBezTo>
                  <a:cubicBezTo>
                    <a:pt x="1911" y="2008"/>
                    <a:pt x="2450" y="1292"/>
                    <a:pt x="2143" y="596"/>
                  </a:cubicBezTo>
                  <a:cubicBezTo>
                    <a:pt x="1973" y="223"/>
                    <a:pt x="1604" y="0"/>
                    <a:pt x="1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8348235" y="3240590"/>
              <a:ext cx="92927" cy="75996"/>
            </a:xfrm>
            <a:custGeom>
              <a:avLst/>
              <a:gdLst/>
              <a:ahLst/>
              <a:cxnLst/>
              <a:rect l="l" t="t" r="r" b="b"/>
              <a:pathLst>
                <a:path w="2461" h="2013" extrusionOk="0">
                  <a:moveTo>
                    <a:pt x="1229" y="0"/>
                  </a:moveTo>
                  <a:cubicBezTo>
                    <a:pt x="1095" y="0"/>
                    <a:pt x="959" y="27"/>
                    <a:pt x="830" y="84"/>
                  </a:cubicBezTo>
                  <a:cubicBezTo>
                    <a:pt x="1" y="446"/>
                    <a:pt x="27" y="1618"/>
                    <a:pt x="865" y="1945"/>
                  </a:cubicBezTo>
                  <a:cubicBezTo>
                    <a:pt x="989" y="1991"/>
                    <a:pt x="1111" y="2013"/>
                    <a:pt x="1230" y="2013"/>
                  </a:cubicBezTo>
                  <a:cubicBezTo>
                    <a:pt x="1916" y="2013"/>
                    <a:pt x="2460" y="1295"/>
                    <a:pt x="2152" y="596"/>
                  </a:cubicBezTo>
                  <a:cubicBezTo>
                    <a:pt x="1982" y="223"/>
                    <a:pt x="1613" y="0"/>
                    <a:pt x="1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7981225" y="2538690"/>
              <a:ext cx="91524" cy="80897"/>
            </a:xfrm>
            <a:custGeom>
              <a:avLst/>
              <a:gdLst/>
              <a:ahLst/>
              <a:cxnLst/>
              <a:rect l="l" t="t" r="r" b="b"/>
              <a:pathLst>
                <a:path w="2276" h="2012" extrusionOk="0">
                  <a:moveTo>
                    <a:pt x="1138" y="1"/>
                  </a:moveTo>
                  <a:cubicBezTo>
                    <a:pt x="733" y="1"/>
                    <a:pt x="353" y="248"/>
                    <a:pt x="204" y="642"/>
                  </a:cubicBezTo>
                  <a:cubicBezTo>
                    <a:pt x="1" y="1163"/>
                    <a:pt x="265" y="1744"/>
                    <a:pt x="777" y="1947"/>
                  </a:cubicBezTo>
                  <a:cubicBezTo>
                    <a:pt x="895" y="1991"/>
                    <a:pt x="1015" y="2012"/>
                    <a:pt x="1134" y="2012"/>
                  </a:cubicBezTo>
                  <a:cubicBezTo>
                    <a:pt x="1541" y="2012"/>
                    <a:pt x="1925" y="1768"/>
                    <a:pt x="2082" y="1365"/>
                  </a:cubicBezTo>
                  <a:cubicBezTo>
                    <a:pt x="2276" y="845"/>
                    <a:pt x="2020" y="263"/>
                    <a:pt x="1500" y="69"/>
                  </a:cubicBezTo>
                  <a:cubicBezTo>
                    <a:pt x="1381" y="23"/>
                    <a:pt x="1258" y="1"/>
                    <a:pt x="1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8116560" y="2656645"/>
              <a:ext cx="231685" cy="204913"/>
            </a:xfrm>
            <a:custGeom>
              <a:avLst/>
              <a:gdLst/>
              <a:ahLst/>
              <a:cxnLst/>
              <a:rect l="l" t="t" r="r" b="b"/>
              <a:pathLst>
                <a:path w="2276" h="2013" extrusionOk="0">
                  <a:moveTo>
                    <a:pt x="1142" y="1"/>
                  </a:moveTo>
                  <a:cubicBezTo>
                    <a:pt x="741" y="1"/>
                    <a:pt x="360" y="248"/>
                    <a:pt x="203" y="642"/>
                  </a:cubicBezTo>
                  <a:cubicBezTo>
                    <a:pt x="1" y="1162"/>
                    <a:pt x="256" y="1744"/>
                    <a:pt x="776" y="1947"/>
                  </a:cubicBezTo>
                  <a:cubicBezTo>
                    <a:pt x="894" y="1991"/>
                    <a:pt x="1016" y="2012"/>
                    <a:pt x="1135" y="2012"/>
                  </a:cubicBezTo>
                  <a:cubicBezTo>
                    <a:pt x="1541" y="2012"/>
                    <a:pt x="1925" y="1769"/>
                    <a:pt x="2081" y="1374"/>
                  </a:cubicBezTo>
                  <a:cubicBezTo>
                    <a:pt x="2275" y="854"/>
                    <a:pt x="2020" y="272"/>
                    <a:pt x="1499" y="69"/>
                  </a:cubicBezTo>
                  <a:cubicBezTo>
                    <a:pt x="1382" y="23"/>
                    <a:pt x="1261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8107562" y="3000011"/>
              <a:ext cx="143607" cy="117758"/>
            </a:xfrm>
            <a:custGeom>
              <a:avLst/>
              <a:gdLst/>
              <a:ahLst/>
              <a:cxnLst/>
              <a:rect l="l" t="t" r="r" b="b"/>
              <a:pathLst>
                <a:path w="2450" h="2009" extrusionOk="0">
                  <a:moveTo>
                    <a:pt x="1223" y="1"/>
                  </a:moveTo>
                  <a:cubicBezTo>
                    <a:pt x="1089" y="1"/>
                    <a:pt x="952" y="28"/>
                    <a:pt x="820" y="85"/>
                  </a:cubicBezTo>
                  <a:cubicBezTo>
                    <a:pt x="0" y="446"/>
                    <a:pt x="27" y="1619"/>
                    <a:pt x="855" y="1936"/>
                  </a:cubicBezTo>
                  <a:cubicBezTo>
                    <a:pt x="983" y="1986"/>
                    <a:pt x="1109" y="2008"/>
                    <a:pt x="1231" y="2008"/>
                  </a:cubicBezTo>
                  <a:cubicBezTo>
                    <a:pt x="1912" y="2008"/>
                    <a:pt x="2449" y="1300"/>
                    <a:pt x="2143" y="605"/>
                  </a:cubicBezTo>
                  <a:cubicBezTo>
                    <a:pt x="1979" y="225"/>
                    <a:pt x="1611" y="1"/>
                    <a:pt x="12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7863798" y="3146665"/>
              <a:ext cx="96202" cy="78932"/>
            </a:xfrm>
            <a:custGeom>
              <a:avLst/>
              <a:gdLst/>
              <a:ahLst/>
              <a:cxnLst/>
              <a:rect l="l" t="t" r="r" b="b"/>
              <a:pathLst>
                <a:path w="2451" h="2011" extrusionOk="0">
                  <a:moveTo>
                    <a:pt x="1228" y="0"/>
                  </a:moveTo>
                  <a:cubicBezTo>
                    <a:pt x="1092" y="0"/>
                    <a:pt x="954" y="28"/>
                    <a:pt x="821" y="88"/>
                  </a:cubicBezTo>
                  <a:cubicBezTo>
                    <a:pt x="1" y="440"/>
                    <a:pt x="27" y="1613"/>
                    <a:pt x="856" y="1939"/>
                  </a:cubicBezTo>
                  <a:cubicBezTo>
                    <a:pt x="982" y="1988"/>
                    <a:pt x="1108" y="2011"/>
                    <a:pt x="1229" y="2011"/>
                  </a:cubicBezTo>
                  <a:cubicBezTo>
                    <a:pt x="1911" y="2011"/>
                    <a:pt x="2450" y="1295"/>
                    <a:pt x="2143" y="599"/>
                  </a:cubicBezTo>
                  <a:cubicBezTo>
                    <a:pt x="1980" y="227"/>
                    <a:pt x="1614" y="0"/>
                    <a:pt x="1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3" name="Google Shape;1003;p30"/>
          <p:cNvGrpSpPr/>
          <p:nvPr/>
        </p:nvGrpSpPr>
        <p:grpSpPr>
          <a:xfrm rot="7166359">
            <a:off x="10770789" y="341653"/>
            <a:ext cx="699697" cy="982783"/>
            <a:chOff x="2374700" y="1056350"/>
            <a:chExt cx="797300" cy="1119875"/>
          </a:xfrm>
        </p:grpSpPr>
        <p:sp>
          <p:nvSpPr>
            <p:cNvPr id="1004" name="Google Shape;1004;p30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017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31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013" name="Google Shape;1013;p31"/>
          <p:cNvGrpSpPr/>
          <p:nvPr/>
        </p:nvGrpSpPr>
        <p:grpSpPr>
          <a:xfrm rot="-3376020">
            <a:off x="9769094" y="-879899"/>
            <a:ext cx="2227077" cy="2360612"/>
            <a:chOff x="3403900" y="3304800"/>
            <a:chExt cx="1556050" cy="1649350"/>
          </a:xfrm>
        </p:grpSpPr>
        <p:sp>
          <p:nvSpPr>
            <p:cNvPr id="1014" name="Google Shape;1014;p31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1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1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1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1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1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1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1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1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1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1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1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1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1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016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255367"/>
            <a:ext cx="10299200" cy="4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67" name="Google Shape;67;p4"/>
          <p:cNvGrpSpPr/>
          <p:nvPr/>
        </p:nvGrpSpPr>
        <p:grpSpPr>
          <a:xfrm rot="9740687">
            <a:off x="122261" y="5491089"/>
            <a:ext cx="881892" cy="1238692"/>
            <a:chOff x="2374700" y="1056350"/>
            <a:chExt cx="797300" cy="1119875"/>
          </a:xfrm>
        </p:grpSpPr>
        <p:sp>
          <p:nvSpPr>
            <p:cNvPr id="68" name="Google Shape;68;p4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rot="7104810">
            <a:off x="10226713" y="-2372339"/>
            <a:ext cx="1894136" cy="7228705"/>
            <a:chOff x="9065175" y="1446600"/>
            <a:chExt cx="682175" cy="2603425"/>
          </a:xfrm>
        </p:grpSpPr>
        <p:sp>
          <p:nvSpPr>
            <p:cNvPr id="76" name="Google Shape;76;p4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4"/>
          <p:cNvGrpSpPr/>
          <p:nvPr/>
        </p:nvGrpSpPr>
        <p:grpSpPr>
          <a:xfrm rot="8100000" flipH="1">
            <a:off x="10354463" y="4674928"/>
            <a:ext cx="2566035" cy="1818920"/>
            <a:chOff x="193669" y="148127"/>
            <a:chExt cx="1982873" cy="1405549"/>
          </a:xfrm>
        </p:grpSpPr>
        <p:sp>
          <p:nvSpPr>
            <p:cNvPr id="103" name="Google Shape;103;p4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4" name="Google Shape;104;p4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05" name="Google Shape;105;p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4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08" name="Google Shape;108;p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0" name="Google Shape;110;p4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11" name="Google Shape;111;p4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04782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2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035" name="Google Shape;1035;p32"/>
          <p:cNvGrpSpPr/>
          <p:nvPr/>
        </p:nvGrpSpPr>
        <p:grpSpPr>
          <a:xfrm rot="-488072" flipH="1">
            <a:off x="10138989" y="-864629"/>
            <a:ext cx="3201184" cy="3252559"/>
            <a:chOff x="408117" y="2747510"/>
            <a:chExt cx="3282325" cy="3335002"/>
          </a:xfrm>
        </p:grpSpPr>
        <p:sp>
          <p:nvSpPr>
            <p:cNvPr id="1036" name="Google Shape;1036;p32"/>
            <p:cNvSpPr/>
            <p:nvPr/>
          </p:nvSpPr>
          <p:spPr>
            <a:xfrm rot="-370323">
              <a:off x="2372006" y="2874293"/>
              <a:ext cx="892965" cy="712647"/>
            </a:xfrm>
            <a:custGeom>
              <a:avLst/>
              <a:gdLst/>
              <a:ahLst/>
              <a:cxnLst/>
              <a:rect l="l" t="t" r="r" b="b"/>
              <a:pathLst>
                <a:path w="3105" h="2478" fill="none" extrusionOk="0">
                  <a:moveTo>
                    <a:pt x="1" y="0"/>
                  </a:moveTo>
                  <a:lnTo>
                    <a:pt x="3104" y="2478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rot="-370323">
              <a:off x="2041193" y="3764700"/>
              <a:ext cx="588408" cy="469634"/>
            </a:xfrm>
            <a:custGeom>
              <a:avLst/>
              <a:gdLst/>
              <a:ahLst/>
              <a:cxnLst/>
              <a:rect l="l" t="t" r="r" b="b"/>
              <a:pathLst>
                <a:path w="2046" h="1633" fill="none" extrusionOk="0">
                  <a:moveTo>
                    <a:pt x="0" y="1"/>
                  </a:moveTo>
                  <a:lnTo>
                    <a:pt x="2046" y="1632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rot="-370323">
              <a:off x="2243118" y="3405129"/>
              <a:ext cx="613716" cy="486889"/>
            </a:xfrm>
            <a:custGeom>
              <a:avLst/>
              <a:gdLst/>
              <a:ahLst/>
              <a:cxnLst/>
              <a:rect l="l" t="t" r="r" b="b"/>
              <a:pathLst>
                <a:path w="2134" h="1693" fill="none" extrusionOk="0">
                  <a:moveTo>
                    <a:pt x="0" y="0"/>
                  </a:moveTo>
                  <a:lnTo>
                    <a:pt x="2134" y="1693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rot="-370323">
              <a:off x="2237002" y="3090216"/>
              <a:ext cx="892965" cy="710346"/>
            </a:xfrm>
            <a:custGeom>
              <a:avLst/>
              <a:gdLst/>
              <a:ahLst/>
              <a:cxnLst/>
              <a:rect l="l" t="t" r="r" b="b"/>
              <a:pathLst>
                <a:path w="3105" h="2470" fill="none" extrusionOk="0">
                  <a:moveTo>
                    <a:pt x="1" y="1"/>
                  </a:moveTo>
                  <a:lnTo>
                    <a:pt x="3105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rot="-370323">
              <a:off x="1751218" y="3856947"/>
              <a:ext cx="892965" cy="710346"/>
            </a:xfrm>
            <a:custGeom>
              <a:avLst/>
              <a:gdLst/>
              <a:ahLst/>
              <a:cxnLst/>
              <a:rect l="l" t="t" r="r" b="b"/>
              <a:pathLst>
                <a:path w="3105" h="2470" fill="none" extrusionOk="0">
                  <a:moveTo>
                    <a:pt x="1" y="0"/>
                  </a:moveTo>
                  <a:lnTo>
                    <a:pt x="3104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rot="-370323">
              <a:off x="1485562" y="4275911"/>
              <a:ext cx="892678" cy="710346"/>
            </a:xfrm>
            <a:custGeom>
              <a:avLst/>
              <a:gdLst/>
              <a:ahLst/>
              <a:cxnLst/>
              <a:rect l="l" t="t" r="r" b="b"/>
              <a:pathLst>
                <a:path w="3104" h="2470" fill="none" extrusionOk="0">
                  <a:moveTo>
                    <a:pt x="0" y="0"/>
                  </a:moveTo>
                  <a:lnTo>
                    <a:pt x="3104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rot="-370323">
              <a:off x="1551423" y="4024506"/>
              <a:ext cx="979242" cy="778792"/>
            </a:xfrm>
            <a:custGeom>
              <a:avLst/>
              <a:gdLst/>
              <a:ahLst/>
              <a:cxnLst/>
              <a:rect l="l" t="t" r="r" b="b"/>
              <a:pathLst>
                <a:path w="3405" h="2708" fill="none" extrusionOk="0">
                  <a:moveTo>
                    <a:pt x="1" y="1"/>
                  </a:moveTo>
                  <a:lnTo>
                    <a:pt x="3404" y="2707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rot="-370323">
              <a:off x="1226638" y="4875663"/>
              <a:ext cx="733066" cy="583519"/>
            </a:xfrm>
            <a:custGeom>
              <a:avLst/>
              <a:gdLst/>
              <a:ahLst/>
              <a:cxnLst/>
              <a:rect l="l" t="t" r="r" b="b"/>
              <a:pathLst>
                <a:path w="2549" h="2029" fill="none" extrusionOk="0">
                  <a:moveTo>
                    <a:pt x="1" y="1"/>
                  </a:moveTo>
                  <a:lnTo>
                    <a:pt x="2549" y="202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2"/>
            <p:cNvSpPr/>
            <p:nvPr/>
          </p:nvSpPr>
          <p:spPr>
            <a:xfrm rot="-370287">
              <a:off x="830370" y="5192554"/>
              <a:ext cx="1007715" cy="781065"/>
            </a:xfrm>
            <a:custGeom>
              <a:avLst/>
              <a:gdLst/>
              <a:ahLst/>
              <a:cxnLst/>
              <a:rect l="l" t="t" r="r" b="b"/>
              <a:pathLst>
                <a:path w="3105" h="2470" fill="none" extrusionOk="0">
                  <a:moveTo>
                    <a:pt x="1" y="1"/>
                  </a:moveTo>
                  <a:lnTo>
                    <a:pt x="3105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2"/>
            <p:cNvSpPr/>
            <p:nvPr/>
          </p:nvSpPr>
          <p:spPr>
            <a:xfrm rot="-370323">
              <a:off x="1010719" y="5026129"/>
              <a:ext cx="892678" cy="710346"/>
            </a:xfrm>
            <a:custGeom>
              <a:avLst/>
              <a:gdLst/>
              <a:ahLst/>
              <a:cxnLst/>
              <a:rect l="l" t="t" r="r" b="b"/>
              <a:pathLst>
                <a:path w="3104" h="2470" fill="none" extrusionOk="0">
                  <a:moveTo>
                    <a:pt x="0" y="0"/>
                  </a:moveTo>
                  <a:lnTo>
                    <a:pt x="3104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2"/>
            <p:cNvSpPr/>
            <p:nvPr/>
          </p:nvSpPr>
          <p:spPr>
            <a:xfrm rot="-370323">
              <a:off x="532900" y="2857335"/>
              <a:ext cx="2174464" cy="2438471"/>
            </a:xfrm>
            <a:custGeom>
              <a:avLst/>
              <a:gdLst/>
              <a:ahLst/>
              <a:cxnLst/>
              <a:rect l="l" t="t" r="r" b="b"/>
              <a:pathLst>
                <a:path w="7561" h="8479" extrusionOk="0">
                  <a:moveTo>
                    <a:pt x="7196" y="0"/>
                  </a:moveTo>
                  <a:cubicBezTo>
                    <a:pt x="7149" y="0"/>
                    <a:pt x="7100" y="16"/>
                    <a:pt x="7058" y="48"/>
                  </a:cubicBezTo>
                  <a:cubicBezTo>
                    <a:pt x="6591" y="374"/>
                    <a:pt x="6238" y="842"/>
                    <a:pt x="6053" y="1388"/>
                  </a:cubicBezTo>
                  <a:cubicBezTo>
                    <a:pt x="5903" y="1873"/>
                    <a:pt x="5921" y="2402"/>
                    <a:pt x="6106" y="2887"/>
                  </a:cubicBezTo>
                  <a:cubicBezTo>
                    <a:pt x="6238" y="3213"/>
                    <a:pt x="6414" y="3522"/>
                    <a:pt x="6617" y="3813"/>
                  </a:cubicBezTo>
                  <a:cubicBezTo>
                    <a:pt x="6829" y="4139"/>
                    <a:pt x="6996" y="4492"/>
                    <a:pt x="7102" y="4871"/>
                  </a:cubicBezTo>
                  <a:cubicBezTo>
                    <a:pt x="7261" y="5444"/>
                    <a:pt x="7261" y="6079"/>
                    <a:pt x="6979" y="6617"/>
                  </a:cubicBezTo>
                  <a:cubicBezTo>
                    <a:pt x="6758" y="7040"/>
                    <a:pt x="6361" y="7348"/>
                    <a:pt x="5885" y="7445"/>
                  </a:cubicBezTo>
                  <a:cubicBezTo>
                    <a:pt x="5793" y="7462"/>
                    <a:pt x="5699" y="7469"/>
                    <a:pt x="5604" y="7469"/>
                  </a:cubicBezTo>
                  <a:cubicBezTo>
                    <a:pt x="5247" y="7469"/>
                    <a:pt x="4878" y="7365"/>
                    <a:pt x="4536" y="7260"/>
                  </a:cubicBezTo>
                  <a:cubicBezTo>
                    <a:pt x="4113" y="7128"/>
                    <a:pt x="3716" y="6961"/>
                    <a:pt x="3284" y="6872"/>
                  </a:cubicBezTo>
                  <a:cubicBezTo>
                    <a:pt x="3077" y="6822"/>
                    <a:pt x="2867" y="6796"/>
                    <a:pt x="2658" y="6796"/>
                  </a:cubicBezTo>
                  <a:cubicBezTo>
                    <a:pt x="2359" y="6796"/>
                    <a:pt x="2062" y="6848"/>
                    <a:pt x="1777" y="6952"/>
                  </a:cubicBezTo>
                  <a:cubicBezTo>
                    <a:pt x="1080" y="7207"/>
                    <a:pt x="533" y="7772"/>
                    <a:pt x="75" y="8336"/>
                  </a:cubicBezTo>
                  <a:cubicBezTo>
                    <a:pt x="1" y="8431"/>
                    <a:pt x="82" y="8479"/>
                    <a:pt x="176" y="8479"/>
                  </a:cubicBezTo>
                  <a:cubicBezTo>
                    <a:pt x="239" y="8479"/>
                    <a:pt x="308" y="8458"/>
                    <a:pt x="339" y="8415"/>
                  </a:cubicBezTo>
                  <a:cubicBezTo>
                    <a:pt x="745" y="7904"/>
                    <a:pt x="1221" y="7393"/>
                    <a:pt x="1838" y="7137"/>
                  </a:cubicBezTo>
                  <a:cubicBezTo>
                    <a:pt x="2079" y="7048"/>
                    <a:pt x="2330" y="7002"/>
                    <a:pt x="2582" y="7002"/>
                  </a:cubicBezTo>
                  <a:cubicBezTo>
                    <a:pt x="2754" y="7002"/>
                    <a:pt x="2928" y="7023"/>
                    <a:pt x="3099" y="7066"/>
                  </a:cubicBezTo>
                  <a:cubicBezTo>
                    <a:pt x="3906" y="7244"/>
                    <a:pt x="4675" y="7687"/>
                    <a:pt x="5509" y="7687"/>
                  </a:cubicBezTo>
                  <a:cubicBezTo>
                    <a:pt x="5587" y="7687"/>
                    <a:pt x="5665" y="7683"/>
                    <a:pt x="5744" y="7675"/>
                  </a:cubicBezTo>
                  <a:cubicBezTo>
                    <a:pt x="6838" y="7560"/>
                    <a:pt x="7561" y="6581"/>
                    <a:pt x="7534" y="5523"/>
                  </a:cubicBezTo>
                  <a:cubicBezTo>
                    <a:pt x="7516" y="4800"/>
                    <a:pt x="7217" y="4139"/>
                    <a:pt x="6820" y="3548"/>
                  </a:cubicBezTo>
                  <a:cubicBezTo>
                    <a:pt x="6476" y="3037"/>
                    <a:pt x="6229" y="2455"/>
                    <a:pt x="6282" y="1829"/>
                  </a:cubicBezTo>
                  <a:cubicBezTo>
                    <a:pt x="6326" y="1371"/>
                    <a:pt x="6511" y="939"/>
                    <a:pt x="6811" y="595"/>
                  </a:cubicBezTo>
                  <a:cubicBezTo>
                    <a:pt x="6943" y="427"/>
                    <a:pt x="7093" y="286"/>
                    <a:pt x="7270" y="171"/>
                  </a:cubicBezTo>
                  <a:cubicBezTo>
                    <a:pt x="7322" y="136"/>
                    <a:pt x="7349" y="57"/>
                    <a:pt x="7287" y="22"/>
                  </a:cubicBezTo>
                  <a:cubicBezTo>
                    <a:pt x="7259" y="7"/>
                    <a:pt x="7228" y="0"/>
                    <a:pt x="7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2"/>
            <p:cNvSpPr/>
            <p:nvPr/>
          </p:nvSpPr>
          <p:spPr>
            <a:xfrm rot="-370323">
              <a:off x="1414262" y="3458259"/>
              <a:ext cx="2147143" cy="2516121"/>
            </a:xfrm>
            <a:custGeom>
              <a:avLst/>
              <a:gdLst/>
              <a:ahLst/>
              <a:cxnLst/>
              <a:rect l="l" t="t" r="r" b="b"/>
              <a:pathLst>
                <a:path w="7466" h="8749" extrusionOk="0">
                  <a:moveTo>
                    <a:pt x="7384" y="0"/>
                  </a:moveTo>
                  <a:cubicBezTo>
                    <a:pt x="7298" y="0"/>
                    <a:pt x="7165" y="29"/>
                    <a:pt x="7142" y="81"/>
                  </a:cubicBezTo>
                  <a:lnTo>
                    <a:pt x="7151" y="81"/>
                  </a:lnTo>
                  <a:cubicBezTo>
                    <a:pt x="6957" y="557"/>
                    <a:pt x="6622" y="962"/>
                    <a:pt x="6190" y="1244"/>
                  </a:cubicBezTo>
                  <a:cubicBezTo>
                    <a:pt x="5897" y="1416"/>
                    <a:pt x="5563" y="1505"/>
                    <a:pt x="5225" y="1505"/>
                  </a:cubicBezTo>
                  <a:cubicBezTo>
                    <a:pt x="5094" y="1505"/>
                    <a:pt x="4962" y="1492"/>
                    <a:pt x="4832" y="1465"/>
                  </a:cubicBezTo>
                  <a:cubicBezTo>
                    <a:pt x="4470" y="1394"/>
                    <a:pt x="4135" y="1244"/>
                    <a:pt x="3783" y="1139"/>
                  </a:cubicBezTo>
                  <a:cubicBezTo>
                    <a:pt x="3448" y="1024"/>
                    <a:pt x="3095" y="971"/>
                    <a:pt x="2733" y="953"/>
                  </a:cubicBezTo>
                  <a:cubicBezTo>
                    <a:pt x="2707" y="953"/>
                    <a:pt x="2681" y="952"/>
                    <a:pt x="2655" y="952"/>
                  </a:cubicBezTo>
                  <a:cubicBezTo>
                    <a:pt x="1632" y="952"/>
                    <a:pt x="461" y="1457"/>
                    <a:pt x="221" y="2540"/>
                  </a:cubicBezTo>
                  <a:cubicBezTo>
                    <a:pt x="0" y="3528"/>
                    <a:pt x="723" y="4383"/>
                    <a:pt x="1182" y="5177"/>
                  </a:cubicBezTo>
                  <a:cubicBezTo>
                    <a:pt x="1402" y="5573"/>
                    <a:pt x="1596" y="6006"/>
                    <a:pt x="1614" y="6473"/>
                  </a:cubicBezTo>
                  <a:cubicBezTo>
                    <a:pt x="1640" y="7090"/>
                    <a:pt x="1367" y="7681"/>
                    <a:pt x="1041" y="8183"/>
                  </a:cubicBezTo>
                  <a:cubicBezTo>
                    <a:pt x="917" y="8368"/>
                    <a:pt x="785" y="8545"/>
                    <a:pt x="653" y="8721"/>
                  </a:cubicBezTo>
                  <a:cubicBezTo>
                    <a:pt x="629" y="8745"/>
                    <a:pt x="688" y="8749"/>
                    <a:pt x="732" y="8749"/>
                  </a:cubicBezTo>
                  <a:cubicBezTo>
                    <a:pt x="754" y="8749"/>
                    <a:pt x="773" y="8748"/>
                    <a:pt x="776" y="8748"/>
                  </a:cubicBezTo>
                  <a:cubicBezTo>
                    <a:pt x="847" y="8739"/>
                    <a:pt x="917" y="8704"/>
                    <a:pt x="970" y="8659"/>
                  </a:cubicBezTo>
                  <a:cubicBezTo>
                    <a:pt x="1393" y="8122"/>
                    <a:pt x="1790" y="7513"/>
                    <a:pt x="1905" y="6826"/>
                  </a:cubicBezTo>
                  <a:cubicBezTo>
                    <a:pt x="1975" y="6349"/>
                    <a:pt x="1896" y="5873"/>
                    <a:pt x="1684" y="5450"/>
                  </a:cubicBezTo>
                  <a:cubicBezTo>
                    <a:pt x="1481" y="5018"/>
                    <a:pt x="1208" y="4639"/>
                    <a:pt x="970" y="4224"/>
                  </a:cubicBezTo>
                  <a:cubicBezTo>
                    <a:pt x="741" y="3819"/>
                    <a:pt x="503" y="3343"/>
                    <a:pt x="494" y="2849"/>
                  </a:cubicBezTo>
                  <a:cubicBezTo>
                    <a:pt x="494" y="2364"/>
                    <a:pt x="706" y="1897"/>
                    <a:pt x="1076" y="1571"/>
                  </a:cubicBezTo>
                  <a:cubicBezTo>
                    <a:pt x="1462" y="1216"/>
                    <a:pt x="1953" y="1080"/>
                    <a:pt x="2455" y="1080"/>
                  </a:cubicBezTo>
                  <a:cubicBezTo>
                    <a:pt x="2516" y="1080"/>
                    <a:pt x="2576" y="1082"/>
                    <a:pt x="2636" y="1086"/>
                  </a:cubicBezTo>
                  <a:cubicBezTo>
                    <a:pt x="3033" y="1112"/>
                    <a:pt x="3430" y="1209"/>
                    <a:pt x="3800" y="1350"/>
                  </a:cubicBezTo>
                  <a:cubicBezTo>
                    <a:pt x="4100" y="1474"/>
                    <a:pt x="4417" y="1562"/>
                    <a:pt x="4744" y="1606"/>
                  </a:cubicBezTo>
                  <a:cubicBezTo>
                    <a:pt x="4850" y="1619"/>
                    <a:pt x="4957" y="1625"/>
                    <a:pt x="5063" y="1625"/>
                  </a:cubicBezTo>
                  <a:cubicBezTo>
                    <a:pt x="5466" y="1625"/>
                    <a:pt x="5864" y="1533"/>
                    <a:pt x="6234" y="1359"/>
                  </a:cubicBezTo>
                  <a:cubicBezTo>
                    <a:pt x="6578" y="1183"/>
                    <a:pt x="6877" y="936"/>
                    <a:pt x="7107" y="627"/>
                  </a:cubicBezTo>
                  <a:cubicBezTo>
                    <a:pt x="7248" y="451"/>
                    <a:pt x="7362" y="266"/>
                    <a:pt x="7451" y="54"/>
                  </a:cubicBezTo>
                  <a:cubicBezTo>
                    <a:pt x="7451" y="45"/>
                    <a:pt x="7459" y="36"/>
                    <a:pt x="7459" y="28"/>
                  </a:cubicBezTo>
                  <a:cubicBezTo>
                    <a:pt x="7466" y="9"/>
                    <a:pt x="7432" y="0"/>
                    <a:pt x="7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09146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3"/>
          <p:cNvSpPr txBox="1">
            <a:spLocks noGrp="1"/>
          </p:cNvSpPr>
          <p:nvPr>
            <p:ph type="title"/>
          </p:nvPr>
        </p:nvSpPr>
        <p:spPr>
          <a:xfrm>
            <a:off x="961300" y="2312160"/>
            <a:ext cx="5302800" cy="3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050" name="Google Shape;1050;p33"/>
          <p:cNvGrpSpPr/>
          <p:nvPr/>
        </p:nvGrpSpPr>
        <p:grpSpPr>
          <a:xfrm rot="-6820268" flipH="1">
            <a:off x="407637" y="-2776668"/>
            <a:ext cx="1894184" cy="7228885"/>
            <a:chOff x="9065175" y="1446600"/>
            <a:chExt cx="682175" cy="2603425"/>
          </a:xfrm>
        </p:grpSpPr>
        <p:sp>
          <p:nvSpPr>
            <p:cNvPr id="1051" name="Google Shape;1051;p33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3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3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3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3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3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3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5288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34"/>
          <p:cNvGrpSpPr/>
          <p:nvPr/>
        </p:nvGrpSpPr>
        <p:grpSpPr>
          <a:xfrm rot="-5678385" flipH="1">
            <a:off x="10088159" y="446619"/>
            <a:ext cx="1955120" cy="1841448"/>
            <a:chOff x="1404300" y="937325"/>
            <a:chExt cx="1767700" cy="1664925"/>
          </a:xfrm>
        </p:grpSpPr>
        <p:sp>
          <p:nvSpPr>
            <p:cNvPr id="1079" name="Google Shape;1079;p34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8" name="Google Shape;1098;p34"/>
          <p:cNvGrpSpPr/>
          <p:nvPr/>
        </p:nvGrpSpPr>
        <p:grpSpPr>
          <a:xfrm rot="5400000" flipH="1">
            <a:off x="575412" y="4561954"/>
            <a:ext cx="2044443" cy="2167025"/>
            <a:chOff x="3403900" y="3304800"/>
            <a:chExt cx="1556050" cy="1649350"/>
          </a:xfrm>
        </p:grpSpPr>
        <p:sp>
          <p:nvSpPr>
            <p:cNvPr id="1099" name="Google Shape;1099;p34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4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4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4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4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4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4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4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4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4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4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8" name="Google Shape;1118;p34"/>
          <p:cNvSpPr txBox="1">
            <a:spLocks noGrp="1"/>
          </p:cNvSpPr>
          <p:nvPr>
            <p:ph type="title"/>
          </p:nvPr>
        </p:nvSpPr>
        <p:spPr>
          <a:xfrm>
            <a:off x="960800" y="1028700"/>
            <a:ext cx="6968400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119" name="Google Shape;1119;p34"/>
          <p:cNvSpPr txBox="1">
            <a:spLocks noGrp="1"/>
          </p:cNvSpPr>
          <p:nvPr>
            <p:ph type="subTitle" idx="1"/>
          </p:nvPr>
        </p:nvSpPr>
        <p:spPr>
          <a:xfrm>
            <a:off x="960800" y="3188667"/>
            <a:ext cx="46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449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35"/>
          <p:cNvSpPr txBox="1">
            <a:spLocks noGrp="1"/>
          </p:cNvSpPr>
          <p:nvPr>
            <p:ph type="title"/>
          </p:nvPr>
        </p:nvSpPr>
        <p:spPr>
          <a:xfrm>
            <a:off x="1122700" y="1590000"/>
            <a:ext cx="4135200" cy="2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122" name="Google Shape;1122;p35"/>
          <p:cNvSpPr txBox="1">
            <a:spLocks noGrp="1"/>
          </p:cNvSpPr>
          <p:nvPr>
            <p:ph type="subTitle" idx="1"/>
          </p:nvPr>
        </p:nvSpPr>
        <p:spPr>
          <a:xfrm>
            <a:off x="1122684" y="4487200"/>
            <a:ext cx="40692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123" name="Google Shape;1123;p35"/>
          <p:cNvGrpSpPr/>
          <p:nvPr/>
        </p:nvGrpSpPr>
        <p:grpSpPr>
          <a:xfrm rot="1551809">
            <a:off x="-55741" y="271230"/>
            <a:ext cx="2025417" cy="1675653"/>
            <a:chOff x="193669" y="148127"/>
            <a:chExt cx="2323487" cy="1922250"/>
          </a:xfrm>
        </p:grpSpPr>
        <p:sp>
          <p:nvSpPr>
            <p:cNvPr id="1124" name="Google Shape;1124;p35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5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5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7" name="Google Shape;1127;p35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128" name="Google Shape;1128;p3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0" name="Google Shape;1130;p35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1131" name="Google Shape;1131;p35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5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3" name="Google Shape;1133;p35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1134" name="Google Shape;1134;p35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35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35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35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35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35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35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141" name="Google Shape;1141;p35"/>
          <p:cNvGrpSpPr/>
          <p:nvPr/>
        </p:nvGrpSpPr>
        <p:grpSpPr>
          <a:xfrm rot="3354884" flipH="1">
            <a:off x="9882179" y="644742"/>
            <a:ext cx="2735715" cy="10440468"/>
            <a:chOff x="9065175" y="1446600"/>
            <a:chExt cx="682175" cy="2603425"/>
          </a:xfrm>
        </p:grpSpPr>
        <p:sp>
          <p:nvSpPr>
            <p:cNvPr id="1142" name="Google Shape;1142;p35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6523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36"/>
          <p:cNvSpPr txBox="1">
            <a:spLocks noGrp="1"/>
          </p:cNvSpPr>
          <p:nvPr>
            <p:ph type="title"/>
          </p:nvPr>
        </p:nvSpPr>
        <p:spPr>
          <a:xfrm>
            <a:off x="1460949" y="1014400"/>
            <a:ext cx="5413600" cy="1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170" name="Google Shape;1170;p36"/>
          <p:cNvSpPr txBox="1">
            <a:spLocks noGrp="1"/>
          </p:cNvSpPr>
          <p:nvPr>
            <p:ph type="subTitle" idx="1"/>
          </p:nvPr>
        </p:nvSpPr>
        <p:spPr>
          <a:xfrm>
            <a:off x="1460949" y="2794000"/>
            <a:ext cx="37728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171" name="Google Shape;1171;p36"/>
          <p:cNvGrpSpPr/>
          <p:nvPr/>
        </p:nvGrpSpPr>
        <p:grpSpPr>
          <a:xfrm rot="7047972">
            <a:off x="1139289" y="1505788"/>
            <a:ext cx="2537260" cy="9683099"/>
            <a:chOff x="9065175" y="1446600"/>
            <a:chExt cx="682175" cy="2603425"/>
          </a:xfrm>
        </p:grpSpPr>
        <p:sp>
          <p:nvSpPr>
            <p:cNvPr id="1172" name="Google Shape;1172;p36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6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6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8" name="Google Shape;1198;p36"/>
          <p:cNvGrpSpPr/>
          <p:nvPr/>
        </p:nvGrpSpPr>
        <p:grpSpPr>
          <a:xfrm rot="8377225">
            <a:off x="9634295" y="-308064"/>
            <a:ext cx="2378495" cy="2521109"/>
            <a:chOff x="3403900" y="3304800"/>
            <a:chExt cx="1556050" cy="1649350"/>
          </a:xfrm>
        </p:grpSpPr>
        <p:sp>
          <p:nvSpPr>
            <p:cNvPr id="1199" name="Google Shape;1199;p36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6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6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6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6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6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6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6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6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6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6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6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6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6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6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4068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37"/>
          <p:cNvSpPr txBox="1">
            <a:spLocks noGrp="1"/>
          </p:cNvSpPr>
          <p:nvPr>
            <p:ph type="title"/>
          </p:nvPr>
        </p:nvSpPr>
        <p:spPr>
          <a:xfrm>
            <a:off x="6569767" y="1649400"/>
            <a:ext cx="3478000" cy="2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220" name="Google Shape;1220;p37"/>
          <p:cNvSpPr txBox="1">
            <a:spLocks noGrp="1"/>
          </p:cNvSpPr>
          <p:nvPr>
            <p:ph type="subTitle" idx="1"/>
          </p:nvPr>
        </p:nvSpPr>
        <p:spPr>
          <a:xfrm>
            <a:off x="6569767" y="4208467"/>
            <a:ext cx="38324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221" name="Google Shape;1221;p37"/>
          <p:cNvGrpSpPr/>
          <p:nvPr/>
        </p:nvGrpSpPr>
        <p:grpSpPr>
          <a:xfrm rot="7047972">
            <a:off x="8429089" y="-4247312"/>
            <a:ext cx="2537260" cy="9683099"/>
            <a:chOff x="9065175" y="1446600"/>
            <a:chExt cx="682175" cy="2603425"/>
          </a:xfrm>
        </p:grpSpPr>
        <p:sp>
          <p:nvSpPr>
            <p:cNvPr id="1222" name="Google Shape;1222;p3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8" name="Google Shape;1248;p37"/>
          <p:cNvGrpSpPr/>
          <p:nvPr/>
        </p:nvGrpSpPr>
        <p:grpSpPr>
          <a:xfrm rot="-3094973">
            <a:off x="510015" y="5425962"/>
            <a:ext cx="881923" cy="1238735"/>
            <a:chOff x="2374700" y="1056350"/>
            <a:chExt cx="797300" cy="1119875"/>
          </a:xfrm>
        </p:grpSpPr>
        <p:sp>
          <p:nvSpPr>
            <p:cNvPr id="1249" name="Google Shape;1249;p3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79898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38"/>
          <p:cNvSpPr txBox="1">
            <a:spLocks noGrp="1"/>
          </p:cNvSpPr>
          <p:nvPr>
            <p:ph type="title"/>
          </p:nvPr>
        </p:nvSpPr>
        <p:spPr>
          <a:xfrm>
            <a:off x="2149337" y="2541567"/>
            <a:ext cx="4357600" cy="1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258" name="Google Shape;1258;p38"/>
          <p:cNvSpPr txBox="1">
            <a:spLocks noGrp="1"/>
          </p:cNvSpPr>
          <p:nvPr>
            <p:ph type="subTitle" idx="1"/>
          </p:nvPr>
        </p:nvSpPr>
        <p:spPr>
          <a:xfrm>
            <a:off x="2149337" y="4495800"/>
            <a:ext cx="39468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259" name="Google Shape;1259;p38"/>
          <p:cNvGrpSpPr/>
          <p:nvPr/>
        </p:nvGrpSpPr>
        <p:grpSpPr>
          <a:xfrm rot="-7047972" flipH="1">
            <a:off x="755222" y="-3853612"/>
            <a:ext cx="2537260" cy="9683099"/>
            <a:chOff x="9065175" y="1446600"/>
            <a:chExt cx="682175" cy="2603425"/>
          </a:xfrm>
        </p:grpSpPr>
        <p:sp>
          <p:nvSpPr>
            <p:cNvPr id="1260" name="Google Shape;1260;p38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6" name="Google Shape;1286;p38"/>
          <p:cNvGrpSpPr/>
          <p:nvPr/>
        </p:nvGrpSpPr>
        <p:grpSpPr>
          <a:xfrm rot="10800000">
            <a:off x="9588996" y="241707"/>
            <a:ext cx="2378475" cy="2521087"/>
            <a:chOff x="3403900" y="3304800"/>
            <a:chExt cx="1556050" cy="1649350"/>
          </a:xfrm>
        </p:grpSpPr>
        <p:sp>
          <p:nvSpPr>
            <p:cNvPr id="1287" name="Google Shape;1287;p38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8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8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8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8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8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8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8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8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38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38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8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8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8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6" name="Google Shape;1306;p38"/>
          <p:cNvGrpSpPr/>
          <p:nvPr/>
        </p:nvGrpSpPr>
        <p:grpSpPr>
          <a:xfrm rot="8100000" flipH="1">
            <a:off x="10206876" y="4867648"/>
            <a:ext cx="2086329" cy="1478883"/>
            <a:chOff x="193669" y="148127"/>
            <a:chExt cx="1982873" cy="1405549"/>
          </a:xfrm>
        </p:grpSpPr>
        <p:sp>
          <p:nvSpPr>
            <p:cNvPr id="1307" name="Google Shape;1307;p38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8" name="Google Shape;1308;p38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309" name="Google Shape;1309;p38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38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38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312" name="Google Shape;1312;p38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38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4" name="Google Shape;1314;p38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315" name="Google Shape;1315;p38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38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38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38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38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99170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39"/>
          <p:cNvSpPr txBox="1">
            <a:spLocks noGrp="1"/>
          </p:cNvSpPr>
          <p:nvPr>
            <p:ph type="title"/>
          </p:nvPr>
        </p:nvSpPr>
        <p:spPr>
          <a:xfrm>
            <a:off x="1071267" y="833200"/>
            <a:ext cx="4704800" cy="1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322" name="Google Shape;1322;p39"/>
          <p:cNvSpPr txBox="1">
            <a:spLocks noGrp="1"/>
          </p:cNvSpPr>
          <p:nvPr>
            <p:ph type="subTitle" idx="1"/>
          </p:nvPr>
        </p:nvSpPr>
        <p:spPr>
          <a:xfrm>
            <a:off x="6096000" y="1228300"/>
            <a:ext cx="46272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3414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40"/>
          <p:cNvSpPr txBox="1">
            <a:spLocks noGrp="1"/>
          </p:cNvSpPr>
          <p:nvPr>
            <p:ph type="title" hasCustomPrompt="1"/>
          </p:nvPr>
        </p:nvSpPr>
        <p:spPr>
          <a:xfrm>
            <a:off x="961300" y="1794331"/>
            <a:ext cx="5069200" cy="18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1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12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5" name="Google Shape;1325;p40"/>
          <p:cNvSpPr txBox="1">
            <a:spLocks noGrp="1"/>
          </p:cNvSpPr>
          <p:nvPr>
            <p:ph type="subTitle" idx="1"/>
          </p:nvPr>
        </p:nvSpPr>
        <p:spPr>
          <a:xfrm>
            <a:off x="961300" y="3888484"/>
            <a:ext cx="5069200" cy="1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830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1"/>
          <p:cNvSpPr txBox="1">
            <a:spLocks noGrp="1"/>
          </p:cNvSpPr>
          <p:nvPr>
            <p:ph type="subTitle" idx="1"/>
          </p:nvPr>
        </p:nvSpPr>
        <p:spPr>
          <a:xfrm>
            <a:off x="961300" y="2609552"/>
            <a:ext cx="4277600" cy="1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328" name="Google Shape;1328;p41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833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7149111" y="8276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title" idx="2"/>
          </p:nvPr>
        </p:nvSpPr>
        <p:spPr>
          <a:xfrm>
            <a:off x="1702089" y="35761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1382089" y="4327933"/>
            <a:ext cx="3980800" cy="17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3"/>
          </p:nvPr>
        </p:nvSpPr>
        <p:spPr>
          <a:xfrm>
            <a:off x="6829111" y="1572033"/>
            <a:ext cx="3980800" cy="170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21" name="Google Shape;121;p5"/>
          <p:cNvGrpSpPr/>
          <p:nvPr/>
        </p:nvGrpSpPr>
        <p:grpSpPr>
          <a:xfrm rot="9258730">
            <a:off x="261871" y="5549573"/>
            <a:ext cx="881908" cy="1238715"/>
            <a:chOff x="2374700" y="1056350"/>
            <a:chExt cx="797300" cy="1119875"/>
          </a:xfrm>
        </p:grpSpPr>
        <p:sp>
          <p:nvSpPr>
            <p:cNvPr id="122" name="Google Shape;122;p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5"/>
          <p:cNvGrpSpPr/>
          <p:nvPr/>
        </p:nvGrpSpPr>
        <p:grpSpPr>
          <a:xfrm rot="8696566">
            <a:off x="10563070" y="319264"/>
            <a:ext cx="1187431" cy="1441503"/>
            <a:chOff x="3397302" y="3304800"/>
            <a:chExt cx="1031123" cy="1251750"/>
          </a:xfrm>
        </p:grpSpPr>
        <p:sp>
          <p:nvSpPr>
            <p:cNvPr id="130" name="Google Shape;130;p5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49264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2"/>
          <p:cNvSpPr txBox="1">
            <a:spLocks noGrp="1"/>
          </p:cNvSpPr>
          <p:nvPr>
            <p:ph type="title"/>
          </p:nvPr>
        </p:nvSpPr>
        <p:spPr>
          <a:xfrm>
            <a:off x="6849133" y="1369717"/>
            <a:ext cx="3913200" cy="19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331" name="Google Shape;1331;p42"/>
          <p:cNvSpPr txBox="1">
            <a:spLocks noGrp="1"/>
          </p:cNvSpPr>
          <p:nvPr>
            <p:ph type="subTitle" idx="1"/>
          </p:nvPr>
        </p:nvSpPr>
        <p:spPr>
          <a:xfrm>
            <a:off x="6849133" y="3505884"/>
            <a:ext cx="3913200" cy="19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332" name="Google Shape;1332;p42"/>
          <p:cNvGrpSpPr/>
          <p:nvPr/>
        </p:nvGrpSpPr>
        <p:grpSpPr>
          <a:xfrm rot="4390107">
            <a:off x="8859273" y="-743882"/>
            <a:ext cx="1955164" cy="1841489"/>
            <a:chOff x="1404300" y="937325"/>
            <a:chExt cx="1767700" cy="1664925"/>
          </a:xfrm>
        </p:grpSpPr>
        <p:sp>
          <p:nvSpPr>
            <p:cNvPr id="1333" name="Google Shape;1333;p4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4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42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42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42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42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42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42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4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42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42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42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4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4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4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42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4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42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42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42"/>
          <p:cNvGrpSpPr/>
          <p:nvPr/>
        </p:nvGrpSpPr>
        <p:grpSpPr>
          <a:xfrm rot="-817609" flipH="1">
            <a:off x="-1200724" y="3821267"/>
            <a:ext cx="4337477" cy="4407088"/>
            <a:chOff x="408117" y="2747510"/>
            <a:chExt cx="3282325" cy="3335002"/>
          </a:xfrm>
        </p:grpSpPr>
        <p:sp>
          <p:nvSpPr>
            <p:cNvPr id="1353" name="Google Shape;1353;p42"/>
            <p:cNvSpPr/>
            <p:nvPr/>
          </p:nvSpPr>
          <p:spPr>
            <a:xfrm rot="-370323">
              <a:off x="2372006" y="2874293"/>
              <a:ext cx="892965" cy="712647"/>
            </a:xfrm>
            <a:custGeom>
              <a:avLst/>
              <a:gdLst/>
              <a:ahLst/>
              <a:cxnLst/>
              <a:rect l="l" t="t" r="r" b="b"/>
              <a:pathLst>
                <a:path w="3105" h="2478" fill="none" extrusionOk="0">
                  <a:moveTo>
                    <a:pt x="1" y="0"/>
                  </a:moveTo>
                  <a:lnTo>
                    <a:pt x="3104" y="2478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42"/>
            <p:cNvSpPr/>
            <p:nvPr/>
          </p:nvSpPr>
          <p:spPr>
            <a:xfrm rot="-370323">
              <a:off x="2041193" y="3764700"/>
              <a:ext cx="588408" cy="469634"/>
            </a:xfrm>
            <a:custGeom>
              <a:avLst/>
              <a:gdLst/>
              <a:ahLst/>
              <a:cxnLst/>
              <a:rect l="l" t="t" r="r" b="b"/>
              <a:pathLst>
                <a:path w="2046" h="1633" fill="none" extrusionOk="0">
                  <a:moveTo>
                    <a:pt x="0" y="1"/>
                  </a:moveTo>
                  <a:lnTo>
                    <a:pt x="2046" y="1632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42"/>
            <p:cNvSpPr/>
            <p:nvPr/>
          </p:nvSpPr>
          <p:spPr>
            <a:xfrm rot="-370323">
              <a:off x="2243118" y="3405129"/>
              <a:ext cx="613716" cy="486889"/>
            </a:xfrm>
            <a:custGeom>
              <a:avLst/>
              <a:gdLst/>
              <a:ahLst/>
              <a:cxnLst/>
              <a:rect l="l" t="t" r="r" b="b"/>
              <a:pathLst>
                <a:path w="2134" h="1693" fill="none" extrusionOk="0">
                  <a:moveTo>
                    <a:pt x="0" y="0"/>
                  </a:moveTo>
                  <a:lnTo>
                    <a:pt x="2134" y="1693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42"/>
            <p:cNvSpPr/>
            <p:nvPr/>
          </p:nvSpPr>
          <p:spPr>
            <a:xfrm rot="-370323">
              <a:off x="2237002" y="3090216"/>
              <a:ext cx="892965" cy="710346"/>
            </a:xfrm>
            <a:custGeom>
              <a:avLst/>
              <a:gdLst/>
              <a:ahLst/>
              <a:cxnLst/>
              <a:rect l="l" t="t" r="r" b="b"/>
              <a:pathLst>
                <a:path w="3105" h="2470" fill="none" extrusionOk="0">
                  <a:moveTo>
                    <a:pt x="1" y="1"/>
                  </a:moveTo>
                  <a:lnTo>
                    <a:pt x="3105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42"/>
            <p:cNvSpPr/>
            <p:nvPr/>
          </p:nvSpPr>
          <p:spPr>
            <a:xfrm rot="-370323">
              <a:off x="1751218" y="3856947"/>
              <a:ext cx="892965" cy="710346"/>
            </a:xfrm>
            <a:custGeom>
              <a:avLst/>
              <a:gdLst/>
              <a:ahLst/>
              <a:cxnLst/>
              <a:rect l="l" t="t" r="r" b="b"/>
              <a:pathLst>
                <a:path w="3105" h="2470" fill="none" extrusionOk="0">
                  <a:moveTo>
                    <a:pt x="1" y="0"/>
                  </a:moveTo>
                  <a:lnTo>
                    <a:pt x="3104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42"/>
            <p:cNvSpPr/>
            <p:nvPr/>
          </p:nvSpPr>
          <p:spPr>
            <a:xfrm rot="-370323">
              <a:off x="1485562" y="4275911"/>
              <a:ext cx="892678" cy="710346"/>
            </a:xfrm>
            <a:custGeom>
              <a:avLst/>
              <a:gdLst/>
              <a:ahLst/>
              <a:cxnLst/>
              <a:rect l="l" t="t" r="r" b="b"/>
              <a:pathLst>
                <a:path w="3104" h="2470" fill="none" extrusionOk="0">
                  <a:moveTo>
                    <a:pt x="0" y="0"/>
                  </a:moveTo>
                  <a:lnTo>
                    <a:pt x="3104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42"/>
            <p:cNvSpPr/>
            <p:nvPr/>
          </p:nvSpPr>
          <p:spPr>
            <a:xfrm rot="-370323">
              <a:off x="1551423" y="4024506"/>
              <a:ext cx="979242" cy="778792"/>
            </a:xfrm>
            <a:custGeom>
              <a:avLst/>
              <a:gdLst/>
              <a:ahLst/>
              <a:cxnLst/>
              <a:rect l="l" t="t" r="r" b="b"/>
              <a:pathLst>
                <a:path w="3405" h="2708" fill="none" extrusionOk="0">
                  <a:moveTo>
                    <a:pt x="1" y="1"/>
                  </a:moveTo>
                  <a:lnTo>
                    <a:pt x="3404" y="2707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42"/>
            <p:cNvSpPr/>
            <p:nvPr/>
          </p:nvSpPr>
          <p:spPr>
            <a:xfrm rot="-370323">
              <a:off x="1226638" y="4875663"/>
              <a:ext cx="733066" cy="583519"/>
            </a:xfrm>
            <a:custGeom>
              <a:avLst/>
              <a:gdLst/>
              <a:ahLst/>
              <a:cxnLst/>
              <a:rect l="l" t="t" r="r" b="b"/>
              <a:pathLst>
                <a:path w="2549" h="2029" fill="none" extrusionOk="0">
                  <a:moveTo>
                    <a:pt x="1" y="1"/>
                  </a:moveTo>
                  <a:lnTo>
                    <a:pt x="2549" y="202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42"/>
            <p:cNvSpPr/>
            <p:nvPr/>
          </p:nvSpPr>
          <p:spPr>
            <a:xfrm rot="-370287">
              <a:off x="830370" y="5192554"/>
              <a:ext cx="1007715" cy="781065"/>
            </a:xfrm>
            <a:custGeom>
              <a:avLst/>
              <a:gdLst/>
              <a:ahLst/>
              <a:cxnLst/>
              <a:rect l="l" t="t" r="r" b="b"/>
              <a:pathLst>
                <a:path w="3105" h="2470" fill="none" extrusionOk="0">
                  <a:moveTo>
                    <a:pt x="1" y="1"/>
                  </a:moveTo>
                  <a:lnTo>
                    <a:pt x="3105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42"/>
            <p:cNvSpPr/>
            <p:nvPr/>
          </p:nvSpPr>
          <p:spPr>
            <a:xfrm rot="-370323">
              <a:off x="1010719" y="5026129"/>
              <a:ext cx="892678" cy="710346"/>
            </a:xfrm>
            <a:custGeom>
              <a:avLst/>
              <a:gdLst/>
              <a:ahLst/>
              <a:cxnLst/>
              <a:rect l="l" t="t" r="r" b="b"/>
              <a:pathLst>
                <a:path w="3104" h="2470" fill="none" extrusionOk="0">
                  <a:moveTo>
                    <a:pt x="0" y="0"/>
                  </a:moveTo>
                  <a:lnTo>
                    <a:pt x="3104" y="2469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42"/>
            <p:cNvSpPr/>
            <p:nvPr/>
          </p:nvSpPr>
          <p:spPr>
            <a:xfrm rot="-370323">
              <a:off x="532900" y="2857335"/>
              <a:ext cx="2174464" cy="2438471"/>
            </a:xfrm>
            <a:custGeom>
              <a:avLst/>
              <a:gdLst/>
              <a:ahLst/>
              <a:cxnLst/>
              <a:rect l="l" t="t" r="r" b="b"/>
              <a:pathLst>
                <a:path w="7561" h="8479" extrusionOk="0">
                  <a:moveTo>
                    <a:pt x="7196" y="0"/>
                  </a:moveTo>
                  <a:cubicBezTo>
                    <a:pt x="7149" y="0"/>
                    <a:pt x="7100" y="16"/>
                    <a:pt x="7058" y="48"/>
                  </a:cubicBezTo>
                  <a:cubicBezTo>
                    <a:pt x="6591" y="374"/>
                    <a:pt x="6238" y="842"/>
                    <a:pt x="6053" y="1388"/>
                  </a:cubicBezTo>
                  <a:cubicBezTo>
                    <a:pt x="5903" y="1873"/>
                    <a:pt x="5921" y="2402"/>
                    <a:pt x="6106" y="2887"/>
                  </a:cubicBezTo>
                  <a:cubicBezTo>
                    <a:pt x="6238" y="3213"/>
                    <a:pt x="6414" y="3522"/>
                    <a:pt x="6617" y="3813"/>
                  </a:cubicBezTo>
                  <a:cubicBezTo>
                    <a:pt x="6829" y="4139"/>
                    <a:pt x="6996" y="4492"/>
                    <a:pt x="7102" y="4871"/>
                  </a:cubicBezTo>
                  <a:cubicBezTo>
                    <a:pt x="7261" y="5444"/>
                    <a:pt x="7261" y="6079"/>
                    <a:pt x="6979" y="6617"/>
                  </a:cubicBezTo>
                  <a:cubicBezTo>
                    <a:pt x="6758" y="7040"/>
                    <a:pt x="6361" y="7348"/>
                    <a:pt x="5885" y="7445"/>
                  </a:cubicBezTo>
                  <a:cubicBezTo>
                    <a:pt x="5793" y="7462"/>
                    <a:pt x="5699" y="7469"/>
                    <a:pt x="5604" y="7469"/>
                  </a:cubicBezTo>
                  <a:cubicBezTo>
                    <a:pt x="5247" y="7469"/>
                    <a:pt x="4878" y="7365"/>
                    <a:pt x="4536" y="7260"/>
                  </a:cubicBezTo>
                  <a:cubicBezTo>
                    <a:pt x="4113" y="7128"/>
                    <a:pt x="3716" y="6961"/>
                    <a:pt x="3284" y="6872"/>
                  </a:cubicBezTo>
                  <a:cubicBezTo>
                    <a:pt x="3077" y="6822"/>
                    <a:pt x="2867" y="6796"/>
                    <a:pt x="2658" y="6796"/>
                  </a:cubicBezTo>
                  <a:cubicBezTo>
                    <a:pt x="2359" y="6796"/>
                    <a:pt x="2062" y="6848"/>
                    <a:pt x="1777" y="6952"/>
                  </a:cubicBezTo>
                  <a:cubicBezTo>
                    <a:pt x="1080" y="7207"/>
                    <a:pt x="533" y="7772"/>
                    <a:pt x="75" y="8336"/>
                  </a:cubicBezTo>
                  <a:cubicBezTo>
                    <a:pt x="1" y="8431"/>
                    <a:pt x="82" y="8479"/>
                    <a:pt x="176" y="8479"/>
                  </a:cubicBezTo>
                  <a:cubicBezTo>
                    <a:pt x="239" y="8479"/>
                    <a:pt x="308" y="8458"/>
                    <a:pt x="339" y="8415"/>
                  </a:cubicBezTo>
                  <a:cubicBezTo>
                    <a:pt x="745" y="7904"/>
                    <a:pt x="1221" y="7393"/>
                    <a:pt x="1838" y="7137"/>
                  </a:cubicBezTo>
                  <a:cubicBezTo>
                    <a:pt x="2079" y="7048"/>
                    <a:pt x="2330" y="7002"/>
                    <a:pt x="2582" y="7002"/>
                  </a:cubicBezTo>
                  <a:cubicBezTo>
                    <a:pt x="2754" y="7002"/>
                    <a:pt x="2928" y="7023"/>
                    <a:pt x="3099" y="7066"/>
                  </a:cubicBezTo>
                  <a:cubicBezTo>
                    <a:pt x="3906" y="7244"/>
                    <a:pt x="4675" y="7687"/>
                    <a:pt x="5509" y="7687"/>
                  </a:cubicBezTo>
                  <a:cubicBezTo>
                    <a:pt x="5587" y="7687"/>
                    <a:pt x="5665" y="7683"/>
                    <a:pt x="5744" y="7675"/>
                  </a:cubicBezTo>
                  <a:cubicBezTo>
                    <a:pt x="6838" y="7560"/>
                    <a:pt x="7561" y="6581"/>
                    <a:pt x="7534" y="5523"/>
                  </a:cubicBezTo>
                  <a:cubicBezTo>
                    <a:pt x="7516" y="4800"/>
                    <a:pt x="7217" y="4139"/>
                    <a:pt x="6820" y="3548"/>
                  </a:cubicBezTo>
                  <a:cubicBezTo>
                    <a:pt x="6476" y="3037"/>
                    <a:pt x="6229" y="2455"/>
                    <a:pt x="6282" y="1829"/>
                  </a:cubicBezTo>
                  <a:cubicBezTo>
                    <a:pt x="6326" y="1371"/>
                    <a:pt x="6511" y="939"/>
                    <a:pt x="6811" y="595"/>
                  </a:cubicBezTo>
                  <a:cubicBezTo>
                    <a:pt x="6943" y="427"/>
                    <a:pt x="7093" y="286"/>
                    <a:pt x="7270" y="171"/>
                  </a:cubicBezTo>
                  <a:cubicBezTo>
                    <a:pt x="7322" y="136"/>
                    <a:pt x="7349" y="57"/>
                    <a:pt x="7287" y="22"/>
                  </a:cubicBezTo>
                  <a:cubicBezTo>
                    <a:pt x="7259" y="7"/>
                    <a:pt x="7228" y="0"/>
                    <a:pt x="7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42"/>
            <p:cNvSpPr/>
            <p:nvPr/>
          </p:nvSpPr>
          <p:spPr>
            <a:xfrm rot="-370323">
              <a:off x="1414262" y="3458259"/>
              <a:ext cx="2147143" cy="2516121"/>
            </a:xfrm>
            <a:custGeom>
              <a:avLst/>
              <a:gdLst/>
              <a:ahLst/>
              <a:cxnLst/>
              <a:rect l="l" t="t" r="r" b="b"/>
              <a:pathLst>
                <a:path w="7466" h="8749" extrusionOk="0">
                  <a:moveTo>
                    <a:pt x="7384" y="0"/>
                  </a:moveTo>
                  <a:cubicBezTo>
                    <a:pt x="7298" y="0"/>
                    <a:pt x="7165" y="29"/>
                    <a:pt x="7142" y="81"/>
                  </a:cubicBezTo>
                  <a:lnTo>
                    <a:pt x="7151" y="81"/>
                  </a:lnTo>
                  <a:cubicBezTo>
                    <a:pt x="6957" y="557"/>
                    <a:pt x="6622" y="962"/>
                    <a:pt x="6190" y="1244"/>
                  </a:cubicBezTo>
                  <a:cubicBezTo>
                    <a:pt x="5897" y="1416"/>
                    <a:pt x="5563" y="1505"/>
                    <a:pt x="5225" y="1505"/>
                  </a:cubicBezTo>
                  <a:cubicBezTo>
                    <a:pt x="5094" y="1505"/>
                    <a:pt x="4962" y="1492"/>
                    <a:pt x="4832" y="1465"/>
                  </a:cubicBezTo>
                  <a:cubicBezTo>
                    <a:pt x="4470" y="1394"/>
                    <a:pt x="4135" y="1244"/>
                    <a:pt x="3783" y="1139"/>
                  </a:cubicBezTo>
                  <a:cubicBezTo>
                    <a:pt x="3448" y="1024"/>
                    <a:pt x="3095" y="971"/>
                    <a:pt x="2733" y="953"/>
                  </a:cubicBezTo>
                  <a:cubicBezTo>
                    <a:pt x="2707" y="953"/>
                    <a:pt x="2681" y="952"/>
                    <a:pt x="2655" y="952"/>
                  </a:cubicBezTo>
                  <a:cubicBezTo>
                    <a:pt x="1632" y="952"/>
                    <a:pt x="461" y="1457"/>
                    <a:pt x="221" y="2540"/>
                  </a:cubicBezTo>
                  <a:cubicBezTo>
                    <a:pt x="0" y="3528"/>
                    <a:pt x="723" y="4383"/>
                    <a:pt x="1182" y="5177"/>
                  </a:cubicBezTo>
                  <a:cubicBezTo>
                    <a:pt x="1402" y="5573"/>
                    <a:pt x="1596" y="6006"/>
                    <a:pt x="1614" y="6473"/>
                  </a:cubicBezTo>
                  <a:cubicBezTo>
                    <a:pt x="1640" y="7090"/>
                    <a:pt x="1367" y="7681"/>
                    <a:pt x="1041" y="8183"/>
                  </a:cubicBezTo>
                  <a:cubicBezTo>
                    <a:pt x="917" y="8368"/>
                    <a:pt x="785" y="8545"/>
                    <a:pt x="653" y="8721"/>
                  </a:cubicBezTo>
                  <a:cubicBezTo>
                    <a:pt x="629" y="8745"/>
                    <a:pt x="688" y="8749"/>
                    <a:pt x="732" y="8749"/>
                  </a:cubicBezTo>
                  <a:cubicBezTo>
                    <a:pt x="754" y="8749"/>
                    <a:pt x="773" y="8748"/>
                    <a:pt x="776" y="8748"/>
                  </a:cubicBezTo>
                  <a:cubicBezTo>
                    <a:pt x="847" y="8739"/>
                    <a:pt x="917" y="8704"/>
                    <a:pt x="970" y="8659"/>
                  </a:cubicBezTo>
                  <a:cubicBezTo>
                    <a:pt x="1393" y="8122"/>
                    <a:pt x="1790" y="7513"/>
                    <a:pt x="1905" y="6826"/>
                  </a:cubicBezTo>
                  <a:cubicBezTo>
                    <a:pt x="1975" y="6349"/>
                    <a:pt x="1896" y="5873"/>
                    <a:pt x="1684" y="5450"/>
                  </a:cubicBezTo>
                  <a:cubicBezTo>
                    <a:pt x="1481" y="5018"/>
                    <a:pt x="1208" y="4639"/>
                    <a:pt x="970" y="4224"/>
                  </a:cubicBezTo>
                  <a:cubicBezTo>
                    <a:pt x="741" y="3819"/>
                    <a:pt x="503" y="3343"/>
                    <a:pt x="494" y="2849"/>
                  </a:cubicBezTo>
                  <a:cubicBezTo>
                    <a:pt x="494" y="2364"/>
                    <a:pt x="706" y="1897"/>
                    <a:pt x="1076" y="1571"/>
                  </a:cubicBezTo>
                  <a:cubicBezTo>
                    <a:pt x="1462" y="1216"/>
                    <a:pt x="1953" y="1080"/>
                    <a:pt x="2455" y="1080"/>
                  </a:cubicBezTo>
                  <a:cubicBezTo>
                    <a:pt x="2516" y="1080"/>
                    <a:pt x="2576" y="1082"/>
                    <a:pt x="2636" y="1086"/>
                  </a:cubicBezTo>
                  <a:cubicBezTo>
                    <a:pt x="3033" y="1112"/>
                    <a:pt x="3430" y="1209"/>
                    <a:pt x="3800" y="1350"/>
                  </a:cubicBezTo>
                  <a:cubicBezTo>
                    <a:pt x="4100" y="1474"/>
                    <a:pt x="4417" y="1562"/>
                    <a:pt x="4744" y="1606"/>
                  </a:cubicBezTo>
                  <a:cubicBezTo>
                    <a:pt x="4850" y="1619"/>
                    <a:pt x="4957" y="1625"/>
                    <a:pt x="5063" y="1625"/>
                  </a:cubicBezTo>
                  <a:cubicBezTo>
                    <a:pt x="5466" y="1625"/>
                    <a:pt x="5864" y="1533"/>
                    <a:pt x="6234" y="1359"/>
                  </a:cubicBezTo>
                  <a:cubicBezTo>
                    <a:pt x="6578" y="1183"/>
                    <a:pt x="6877" y="936"/>
                    <a:pt x="7107" y="627"/>
                  </a:cubicBezTo>
                  <a:cubicBezTo>
                    <a:pt x="7248" y="451"/>
                    <a:pt x="7362" y="266"/>
                    <a:pt x="7451" y="54"/>
                  </a:cubicBezTo>
                  <a:cubicBezTo>
                    <a:pt x="7451" y="45"/>
                    <a:pt x="7459" y="36"/>
                    <a:pt x="7459" y="28"/>
                  </a:cubicBezTo>
                  <a:cubicBezTo>
                    <a:pt x="7466" y="9"/>
                    <a:pt x="7432" y="0"/>
                    <a:pt x="7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2631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43"/>
          <p:cNvSpPr txBox="1">
            <a:spLocks noGrp="1"/>
          </p:cNvSpPr>
          <p:nvPr>
            <p:ph type="body" idx="1"/>
          </p:nvPr>
        </p:nvSpPr>
        <p:spPr>
          <a:xfrm>
            <a:off x="950967" y="2730700"/>
            <a:ext cx="7933600" cy="2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67" name="Google Shape;1367;p4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79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368" name="Google Shape;1368;p43"/>
          <p:cNvSpPr txBox="1">
            <a:spLocks noGrp="1"/>
          </p:cNvSpPr>
          <p:nvPr>
            <p:ph type="subTitle" idx="2"/>
          </p:nvPr>
        </p:nvSpPr>
        <p:spPr>
          <a:xfrm>
            <a:off x="950967" y="1612900"/>
            <a:ext cx="7933600" cy="5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369" name="Google Shape;1369;p43"/>
          <p:cNvGrpSpPr/>
          <p:nvPr/>
        </p:nvGrpSpPr>
        <p:grpSpPr>
          <a:xfrm rot="8100000" flipH="1">
            <a:off x="5737629" y="5771661"/>
            <a:ext cx="2566035" cy="1818920"/>
            <a:chOff x="193669" y="148127"/>
            <a:chExt cx="1982873" cy="1405549"/>
          </a:xfrm>
        </p:grpSpPr>
        <p:sp>
          <p:nvSpPr>
            <p:cNvPr id="1370" name="Google Shape;1370;p43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1" name="Google Shape;1371;p43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372" name="Google Shape;1372;p43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43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43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375" name="Google Shape;1375;p43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77" name="Google Shape;1377;p43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378" name="Google Shape;1378;p43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9" name="Google Shape;1379;p43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0" name="Google Shape;1380;p43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1" name="Google Shape;1381;p43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2" name="Google Shape;1382;p43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83" name="Google Shape;1383;p43"/>
          <p:cNvGrpSpPr/>
          <p:nvPr/>
        </p:nvGrpSpPr>
        <p:grpSpPr>
          <a:xfrm rot="1799927">
            <a:off x="10156473" y="1244687"/>
            <a:ext cx="1894152" cy="7228763"/>
            <a:chOff x="9065175" y="1446600"/>
            <a:chExt cx="682175" cy="2603425"/>
          </a:xfrm>
        </p:grpSpPr>
        <p:sp>
          <p:nvSpPr>
            <p:cNvPr id="1384" name="Google Shape;1384;p43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2953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44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412" name="Google Shape;1412;p44"/>
          <p:cNvSpPr txBox="1">
            <a:spLocks noGrp="1"/>
          </p:cNvSpPr>
          <p:nvPr>
            <p:ph type="body" idx="1"/>
          </p:nvPr>
        </p:nvSpPr>
        <p:spPr>
          <a:xfrm>
            <a:off x="950967" y="2018763"/>
            <a:ext cx="4996000" cy="4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13" name="Google Shape;1413;p44"/>
          <p:cNvSpPr txBox="1">
            <a:spLocks noGrp="1"/>
          </p:cNvSpPr>
          <p:nvPr>
            <p:ph type="body" idx="2"/>
          </p:nvPr>
        </p:nvSpPr>
        <p:spPr>
          <a:xfrm>
            <a:off x="6448167" y="2474801"/>
            <a:ext cx="47680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53007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45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416" name="Google Shape;1416;p45"/>
          <p:cNvSpPr txBox="1">
            <a:spLocks noGrp="1"/>
          </p:cNvSpPr>
          <p:nvPr>
            <p:ph type="body" idx="1"/>
          </p:nvPr>
        </p:nvSpPr>
        <p:spPr>
          <a:xfrm>
            <a:off x="950967" y="2022135"/>
            <a:ext cx="5227600" cy="3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1417" name="Google Shape;1417;p45"/>
          <p:cNvGrpSpPr/>
          <p:nvPr/>
        </p:nvGrpSpPr>
        <p:grpSpPr>
          <a:xfrm rot="1799906">
            <a:off x="9852401" y="-979435"/>
            <a:ext cx="2977699" cy="11363968"/>
            <a:chOff x="9065175" y="1446600"/>
            <a:chExt cx="682175" cy="2603425"/>
          </a:xfrm>
        </p:grpSpPr>
        <p:sp>
          <p:nvSpPr>
            <p:cNvPr id="1418" name="Google Shape;1418;p45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40" name="Google Shape;1440;p45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41" name="Google Shape;1441;p45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</p:grpSp>
      <p:grpSp>
        <p:nvGrpSpPr>
          <p:cNvPr id="1444" name="Google Shape;1444;p45"/>
          <p:cNvGrpSpPr/>
          <p:nvPr/>
        </p:nvGrpSpPr>
        <p:grpSpPr>
          <a:xfrm rot="-9977926">
            <a:off x="6925821" y="4808975"/>
            <a:ext cx="881928" cy="1238741"/>
            <a:chOff x="2374700" y="1056350"/>
            <a:chExt cx="797300" cy="1119875"/>
          </a:xfrm>
        </p:grpSpPr>
        <p:sp>
          <p:nvSpPr>
            <p:cNvPr id="1445" name="Google Shape;1445;p4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615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46"/>
          <p:cNvSpPr txBox="1">
            <a:spLocks noGrp="1"/>
          </p:cNvSpPr>
          <p:nvPr>
            <p:ph type="body" idx="1"/>
          </p:nvPr>
        </p:nvSpPr>
        <p:spPr>
          <a:xfrm>
            <a:off x="950967" y="1824912"/>
            <a:ext cx="4996000" cy="406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54" name="Google Shape;1454;p46"/>
          <p:cNvSpPr txBox="1">
            <a:spLocks noGrp="1"/>
          </p:cNvSpPr>
          <p:nvPr>
            <p:ph type="body" idx="2"/>
          </p:nvPr>
        </p:nvSpPr>
        <p:spPr>
          <a:xfrm>
            <a:off x="6448167" y="1824912"/>
            <a:ext cx="4768000" cy="40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55" name="Google Shape;1455;p46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456" name="Google Shape;1456;p46"/>
          <p:cNvGrpSpPr/>
          <p:nvPr/>
        </p:nvGrpSpPr>
        <p:grpSpPr>
          <a:xfrm rot="-3094973">
            <a:off x="382997" y="5608862"/>
            <a:ext cx="881923" cy="1238735"/>
            <a:chOff x="2374700" y="1056350"/>
            <a:chExt cx="797300" cy="1119875"/>
          </a:xfrm>
        </p:grpSpPr>
        <p:sp>
          <p:nvSpPr>
            <p:cNvPr id="1457" name="Google Shape;1457;p46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46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46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46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46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46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46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744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47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466" name="Google Shape;1466;p47"/>
          <p:cNvSpPr txBox="1">
            <a:spLocks noGrp="1"/>
          </p:cNvSpPr>
          <p:nvPr>
            <p:ph type="title" idx="2"/>
          </p:nvPr>
        </p:nvSpPr>
        <p:spPr>
          <a:xfrm>
            <a:off x="2369417" y="4600433"/>
            <a:ext cx="28044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467" name="Google Shape;1467;p47"/>
          <p:cNvSpPr txBox="1">
            <a:spLocks noGrp="1"/>
          </p:cNvSpPr>
          <p:nvPr>
            <p:ph type="subTitle" idx="1"/>
          </p:nvPr>
        </p:nvSpPr>
        <p:spPr>
          <a:xfrm>
            <a:off x="2369617" y="5171019"/>
            <a:ext cx="28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468" name="Google Shape;1468;p47"/>
          <p:cNvSpPr txBox="1">
            <a:spLocks noGrp="1"/>
          </p:cNvSpPr>
          <p:nvPr>
            <p:ph type="title" idx="3"/>
          </p:nvPr>
        </p:nvSpPr>
        <p:spPr>
          <a:xfrm>
            <a:off x="7027317" y="4600433"/>
            <a:ext cx="2804400" cy="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469" name="Google Shape;1469;p47"/>
          <p:cNvSpPr txBox="1">
            <a:spLocks noGrp="1"/>
          </p:cNvSpPr>
          <p:nvPr>
            <p:ph type="subTitle" idx="4"/>
          </p:nvPr>
        </p:nvSpPr>
        <p:spPr>
          <a:xfrm>
            <a:off x="7027517" y="5171019"/>
            <a:ext cx="28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470" name="Google Shape;1470;p47"/>
          <p:cNvGrpSpPr/>
          <p:nvPr/>
        </p:nvGrpSpPr>
        <p:grpSpPr>
          <a:xfrm rot="833535">
            <a:off x="-2326381" y="2827583"/>
            <a:ext cx="6575367" cy="6613901"/>
            <a:chOff x="-741470" y="2755466"/>
            <a:chExt cx="3961335" cy="3984550"/>
          </a:xfrm>
        </p:grpSpPr>
        <p:sp>
          <p:nvSpPr>
            <p:cNvPr id="1471" name="Google Shape;1471;p47"/>
            <p:cNvSpPr/>
            <p:nvPr/>
          </p:nvSpPr>
          <p:spPr>
            <a:xfrm rot="3504383">
              <a:off x="2120535" y="5166032"/>
              <a:ext cx="186903" cy="322656"/>
            </a:xfrm>
            <a:custGeom>
              <a:avLst/>
              <a:gdLst/>
              <a:ahLst/>
              <a:cxnLst/>
              <a:rect l="l" t="t" r="r" b="b"/>
              <a:pathLst>
                <a:path w="7476" h="12906" extrusionOk="0">
                  <a:moveTo>
                    <a:pt x="651" y="0"/>
                  </a:moveTo>
                  <a:cubicBezTo>
                    <a:pt x="323" y="0"/>
                    <a:pt x="1" y="331"/>
                    <a:pt x="213" y="721"/>
                  </a:cubicBezTo>
                  <a:lnTo>
                    <a:pt x="6412" y="12650"/>
                  </a:lnTo>
                  <a:cubicBezTo>
                    <a:pt x="6515" y="12830"/>
                    <a:pt x="6674" y="12905"/>
                    <a:pt x="6831" y="12905"/>
                  </a:cubicBezTo>
                  <a:cubicBezTo>
                    <a:pt x="7156" y="12905"/>
                    <a:pt x="7475" y="12582"/>
                    <a:pt x="7283" y="12198"/>
                  </a:cubicBezTo>
                  <a:lnTo>
                    <a:pt x="1084" y="286"/>
                  </a:lnTo>
                  <a:cubicBezTo>
                    <a:pt x="983" y="84"/>
                    <a:pt x="816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47"/>
            <p:cNvSpPr/>
            <p:nvPr/>
          </p:nvSpPr>
          <p:spPr>
            <a:xfrm rot="3504383">
              <a:off x="2014927" y="5064932"/>
              <a:ext cx="246104" cy="435032"/>
            </a:xfrm>
            <a:custGeom>
              <a:avLst/>
              <a:gdLst/>
              <a:ahLst/>
              <a:cxnLst/>
              <a:rect l="l" t="t" r="r" b="b"/>
              <a:pathLst>
                <a:path w="9844" h="17401" extrusionOk="0">
                  <a:moveTo>
                    <a:pt x="660" y="0"/>
                  </a:moveTo>
                  <a:cubicBezTo>
                    <a:pt x="329" y="0"/>
                    <a:pt x="0" y="341"/>
                    <a:pt x="214" y="734"/>
                  </a:cubicBezTo>
                  <a:lnTo>
                    <a:pt x="8758" y="17120"/>
                  </a:lnTo>
                  <a:cubicBezTo>
                    <a:pt x="8852" y="17318"/>
                    <a:pt x="9014" y="17401"/>
                    <a:pt x="9176" y="17401"/>
                  </a:cubicBezTo>
                  <a:cubicBezTo>
                    <a:pt x="9507" y="17401"/>
                    <a:pt x="9843" y="17060"/>
                    <a:pt x="9630" y="16667"/>
                  </a:cubicBezTo>
                  <a:lnTo>
                    <a:pt x="1085" y="281"/>
                  </a:lnTo>
                  <a:cubicBezTo>
                    <a:pt x="985" y="83"/>
                    <a:pt x="822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47"/>
            <p:cNvSpPr/>
            <p:nvPr/>
          </p:nvSpPr>
          <p:spPr>
            <a:xfrm rot="3504383">
              <a:off x="1915198" y="4972895"/>
              <a:ext cx="293705" cy="527484"/>
            </a:xfrm>
            <a:custGeom>
              <a:avLst/>
              <a:gdLst/>
              <a:ahLst/>
              <a:cxnLst/>
              <a:rect l="l" t="t" r="r" b="b"/>
              <a:pathLst>
                <a:path w="11748" h="21099" extrusionOk="0">
                  <a:moveTo>
                    <a:pt x="661" y="1"/>
                  </a:moveTo>
                  <a:cubicBezTo>
                    <a:pt x="332" y="1"/>
                    <a:pt x="1" y="336"/>
                    <a:pt x="213" y="738"/>
                  </a:cubicBezTo>
                  <a:lnTo>
                    <a:pt x="10684" y="20843"/>
                  </a:lnTo>
                  <a:cubicBezTo>
                    <a:pt x="10788" y="21023"/>
                    <a:pt x="10947" y="21098"/>
                    <a:pt x="11104" y="21098"/>
                  </a:cubicBezTo>
                  <a:cubicBezTo>
                    <a:pt x="11429" y="21098"/>
                    <a:pt x="11748" y="20775"/>
                    <a:pt x="11556" y="20391"/>
                  </a:cubicBezTo>
                  <a:lnTo>
                    <a:pt x="1084" y="286"/>
                  </a:lnTo>
                  <a:cubicBezTo>
                    <a:pt x="989" y="84"/>
                    <a:pt x="825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47"/>
            <p:cNvSpPr/>
            <p:nvPr/>
          </p:nvSpPr>
          <p:spPr>
            <a:xfrm rot="3504383">
              <a:off x="1823402" y="4896076"/>
              <a:ext cx="326131" cy="589810"/>
            </a:xfrm>
            <a:custGeom>
              <a:avLst/>
              <a:gdLst/>
              <a:ahLst/>
              <a:cxnLst/>
              <a:rect l="l" t="t" r="r" b="b"/>
              <a:pathLst>
                <a:path w="13045" h="23592" extrusionOk="0">
                  <a:moveTo>
                    <a:pt x="660" y="1"/>
                  </a:moveTo>
                  <a:cubicBezTo>
                    <a:pt x="329" y="1"/>
                    <a:pt x="1" y="341"/>
                    <a:pt x="214" y="735"/>
                  </a:cubicBezTo>
                  <a:lnTo>
                    <a:pt x="11993" y="23336"/>
                  </a:lnTo>
                  <a:cubicBezTo>
                    <a:pt x="12091" y="23516"/>
                    <a:pt x="12246" y="23591"/>
                    <a:pt x="12401" y="23591"/>
                  </a:cubicBezTo>
                  <a:cubicBezTo>
                    <a:pt x="12722" y="23591"/>
                    <a:pt x="13045" y="23268"/>
                    <a:pt x="12864" y="22884"/>
                  </a:cubicBezTo>
                  <a:lnTo>
                    <a:pt x="1085" y="282"/>
                  </a:lnTo>
                  <a:cubicBezTo>
                    <a:pt x="986" y="83"/>
                    <a:pt x="823" y="1"/>
                    <a:pt x="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47"/>
            <p:cNvSpPr/>
            <p:nvPr/>
          </p:nvSpPr>
          <p:spPr>
            <a:xfrm rot="3504383">
              <a:off x="1734978" y="4827723"/>
              <a:ext cx="351106" cy="637161"/>
            </a:xfrm>
            <a:custGeom>
              <a:avLst/>
              <a:gdLst/>
              <a:ahLst/>
              <a:cxnLst/>
              <a:rect l="l" t="t" r="r" b="b"/>
              <a:pathLst>
                <a:path w="14044" h="25486" extrusionOk="0">
                  <a:moveTo>
                    <a:pt x="662" y="1"/>
                  </a:moveTo>
                  <a:cubicBezTo>
                    <a:pt x="333" y="1"/>
                    <a:pt x="0" y="341"/>
                    <a:pt x="225" y="734"/>
                  </a:cubicBezTo>
                  <a:lnTo>
                    <a:pt x="12958" y="25213"/>
                  </a:lnTo>
                  <a:cubicBezTo>
                    <a:pt x="13057" y="25405"/>
                    <a:pt x="13220" y="25486"/>
                    <a:pt x="13382" y="25486"/>
                  </a:cubicBezTo>
                  <a:cubicBezTo>
                    <a:pt x="13713" y="25486"/>
                    <a:pt x="14044" y="25149"/>
                    <a:pt x="13830" y="24743"/>
                  </a:cubicBezTo>
                  <a:lnTo>
                    <a:pt x="1079" y="282"/>
                  </a:lnTo>
                  <a:cubicBezTo>
                    <a:pt x="986" y="83"/>
                    <a:pt x="824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47"/>
            <p:cNvSpPr/>
            <p:nvPr/>
          </p:nvSpPr>
          <p:spPr>
            <a:xfrm rot="3504383">
              <a:off x="1659028" y="4782426"/>
              <a:ext cx="351206" cy="637036"/>
            </a:xfrm>
            <a:custGeom>
              <a:avLst/>
              <a:gdLst/>
              <a:ahLst/>
              <a:cxnLst/>
              <a:rect l="l" t="t" r="r" b="b"/>
              <a:pathLst>
                <a:path w="14048" h="25481" extrusionOk="0">
                  <a:moveTo>
                    <a:pt x="654" y="1"/>
                  </a:moveTo>
                  <a:cubicBezTo>
                    <a:pt x="325" y="1"/>
                    <a:pt x="1" y="336"/>
                    <a:pt x="213" y="738"/>
                  </a:cubicBezTo>
                  <a:lnTo>
                    <a:pt x="12947" y="25200"/>
                  </a:lnTo>
                  <a:lnTo>
                    <a:pt x="12963" y="25200"/>
                  </a:lnTo>
                  <a:cubicBezTo>
                    <a:pt x="13057" y="25399"/>
                    <a:pt x="13218" y="25481"/>
                    <a:pt x="13381" y="25481"/>
                  </a:cubicBezTo>
                  <a:cubicBezTo>
                    <a:pt x="13712" y="25481"/>
                    <a:pt x="14048" y="25140"/>
                    <a:pt x="13835" y="24747"/>
                  </a:cubicBezTo>
                  <a:lnTo>
                    <a:pt x="1084" y="286"/>
                  </a:lnTo>
                  <a:cubicBezTo>
                    <a:pt x="984" y="85"/>
                    <a:pt x="818" y="1"/>
                    <a:pt x="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47"/>
            <p:cNvSpPr/>
            <p:nvPr/>
          </p:nvSpPr>
          <p:spPr>
            <a:xfrm rot="3504383">
              <a:off x="1583109" y="4736711"/>
              <a:ext cx="351106" cy="637186"/>
            </a:xfrm>
            <a:custGeom>
              <a:avLst/>
              <a:gdLst/>
              <a:ahLst/>
              <a:cxnLst/>
              <a:rect l="l" t="t" r="r" b="b"/>
              <a:pathLst>
                <a:path w="14044" h="25487" extrusionOk="0">
                  <a:moveTo>
                    <a:pt x="662" y="1"/>
                  </a:moveTo>
                  <a:cubicBezTo>
                    <a:pt x="333" y="1"/>
                    <a:pt x="0" y="341"/>
                    <a:pt x="225" y="734"/>
                  </a:cubicBezTo>
                  <a:lnTo>
                    <a:pt x="12958" y="25213"/>
                  </a:lnTo>
                  <a:cubicBezTo>
                    <a:pt x="13058" y="25406"/>
                    <a:pt x="13221" y="25486"/>
                    <a:pt x="13384" y="25486"/>
                  </a:cubicBezTo>
                  <a:cubicBezTo>
                    <a:pt x="13714" y="25486"/>
                    <a:pt x="14043" y="25153"/>
                    <a:pt x="13830" y="24760"/>
                  </a:cubicBezTo>
                  <a:lnTo>
                    <a:pt x="1079" y="282"/>
                  </a:lnTo>
                  <a:cubicBezTo>
                    <a:pt x="986" y="83"/>
                    <a:pt x="824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47"/>
            <p:cNvSpPr/>
            <p:nvPr/>
          </p:nvSpPr>
          <p:spPr>
            <a:xfrm rot="3504383">
              <a:off x="1507526" y="4691940"/>
              <a:ext cx="350381" cy="636386"/>
            </a:xfrm>
            <a:custGeom>
              <a:avLst/>
              <a:gdLst/>
              <a:ahLst/>
              <a:cxnLst/>
              <a:rect l="l" t="t" r="r" b="b"/>
              <a:pathLst>
                <a:path w="14015" h="25455" extrusionOk="0">
                  <a:moveTo>
                    <a:pt x="637" y="1"/>
                  </a:moveTo>
                  <a:cubicBezTo>
                    <a:pt x="314" y="1"/>
                    <a:pt x="0" y="326"/>
                    <a:pt x="191" y="719"/>
                  </a:cubicBezTo>
                  <a:lnTo>
                    <a:pt x="12941" y="25198"/>
                  </a:lnTo>
                  <a:lnTo>
                    <a:pt x="12941" y="25181"/>
                  </a:lnTo>
                  <a:cubicBezTo>
                    <a:pt x="13041" y="25374"/>
                    <a:pt x="13202" y="25455"/>
                    <a:pt x="13363" y="25455"/>
                  </a:cubicBezTo>
                  <a:cubicBezTo>
                    <a:pt x="13690" y="25455"/>
                    <a:pt x="14015" y="25122"/>
                    <a:pt x="13813" y="24728"/>
                  </a:cubicBezTo>
                  <a:lnTo>
                    <a:pt x="1062" y="267"/>
                  </a:lnTo>
                  <a:cubicBezTo>
                    <a:pt x="957" y="79"/>
                    <a:pt x="796" y="1"/>
                    <a:pt x="6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47"/>
            <p:cNvSpPr/>
            <p:nvPr/>
          </p:nvSpPr>
          <p:spPr>
            <a:xfrm rot="3504383">
              <a:off x="1443459" y="4669366"/>
              <a:ext cx="326806" cy="590435"/>
            </a:xfrm>
            <a:custGeom>
              <a:avLst/>
              <a:gdLst/>
              <a:ahLst/>
              <a:cxnLst/>
              <a:rect l="l" t="t" r="r" b="b"/>
              <a:pathLst>
                <a:path w="13072" h="23617" extrusionOk="0">
                  <a:moveTo>
                    <a:pt x="660" y="0"/>
                  </a:moveTo>
                  <a:cubicBezTo>
                    <a:pt x="329" y="0"/>
                    <a:pt x="0" y="341"/>
                    <a:pt x="214" y="734"/>
                  </a:cubicBezTo>
                  <a:lnTo>
                    <a:pt x="11976" y="23336"/>
                  </a:lnTo>
                  <a:cubicBezTo>
                    <a:pt x="12075" y="23534"/>
                    <a:pt x="12240" y="23617"/>
                    <a:pt x="12404" y="23617"/>
                  </a:cubicBezTo>
                  <a:cubicBezTo>
                    <a:pt x="12739" y="23617"/>
                    <a:pt x="13071" y="23276"/>
                    <a:pt x="12847" y="22883"/>
                  </a:cubicBezTo>
                  <a:lnTo>
                    <a:pt x="1085" y="281"/>
                  </a:lnTo>
                  <a:cubicBezTo>
                    <a:pt x="986" y="83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47"/>
            <p:cNvSpPr/>
            <p:nvPr/>
          </p:nvSpPr>
          <p:spPr>
            <a:xfrm rot="3504383">
              <a:off x="1383979" y="4654916"/>
              <a:ext cx="293855" cy="527859"/>
            </a:xfrm>
            <a:custGeom>
              <a:avLst/>
              <a:gdLst/>
              <a:ahLst/>
              <a:cxnLst/>
              <a:rect l="l" t="t" r="r" b="b"/>
              <a:pathLst>
                <a:path w="11754" h="21114" extrusionOk="0">
                  <a:moveTo>
                    <a:pt x="663" y="1"/>
                  </a:moveTo>
                  <a:cubicBezTo>
                    <a:pt x="333" y="1"/>
                    <a:pt x="1" y="341"/>
                    <a:pt x="225" y="734"/>
                  </a:cubicBezTo>
                  <a:lnTo>
                    <a:pt x="10697" y="20840"/>
                  </a:lnTo>
                  <a:cubicBezTo>
                    <a:pt x="10796" y="21033"/>
                    <a:pt x="10956" y="21114"/>
                    <a:pt x="11114" y="21114"/>
                  </a:cubicBezTo>
                  <a:cubicBezTo>
                    <a:pt x="11436" y="21114"/>
                    <a:pt x="11753" y="20781"/>
                    <a:pt x="11551" y="20387"/>
                  </a:cubicBezTo>
                  <a:lnTo>
                    <a:pt x="1080" y="282"/>
                  </a:lnTo>
                  <a:cubicBezTo>
                    <a:pt x="986" y="83"/>
                    <a:pt x="825" y="1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47"/>
            <p:cNvSpPr/>
            <p:nvPr/>
          </p:nvSpPr>
          <p:spPr>
            <a:xfrm rot="3504383">
              <a:off x="1332500" y="4656707"/>
              <a:ext cx="245154" cy="434407"/>
            </a:xfrm>
            <a:custGeom>
              <a:avLst/>
              <a:gdLst/>
              <a:ahLst/>
              <a:cxnLst/>
              <a:rect l="l" t="t" r="r" b="b"/>
              <a:pathLst>
                <a:path w="9806" h="17376" extrusionOk="0">
                  <a:moveTo>
                    <a:pt x="645" y="1"/>
                  </a:moveTo>
                  <a:cubicBezTo>
                    <a:pt x="320" y="1"/>
                    <a:pt x="1" y="324"/>
                    <a:pt x="193" y="708"/>
                  </a:cubicBezTo>
                  <a:lnTo>
                    <a:pt x="8721" y="17094"/>
                  </a:lnTo>
                  <a:cubicBezTo>
                    <a:pt x="8821" y="17293"/>
                    <a:pt x="8984" y="17375"/>
                    <a:pt x="9146" y="17375"/>
                  </a:cubicBezTo>
                  <a:cubicBezTo>
                    <a:pt x="9477" y="17375"/>
                    <a:pt x="9806" y="17035"/>
                    <a:pt x="9592" y="16642"/>
                  </a:cubicBezTo>
                  <a:lnTo>
                    <a:pt x="1064" y="256"/>
                  </a:lnTo>
                  <a:cubicBezTo>
                    <a:pt x="961" y="76"/>
                    <a:pt x="802" y="1"/>
                    <a:pt x="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47"/>
            <p:cNvSpPr/>
            <p:nvPr/>
          </p:nvSpPr>
          <p:spPr>
            <a:xfrm rot="3504383">
              <a:off x="1285801" y="4667444"/>
              <a:ext cx="187053" cy="322556"/>
            </a:xfrm>
            <a:custGeom>
              <a:avLst/>
              <a:gdLst/>
              <a:ahLst/>
              <a:cxnLst/>
              <a:rect l="l" t="t" r="r" b="b"/>
              <a:pathLst>
                <a:path w="7482" h="12902" extrusionOk="0">
                  <a:moveTo>
                    <a:pt x="644" y="0"/>
                  </a:moveTo>
                  <a:cubicBezTo>
                    <a:pt x="323" y="0"/>
                    <a:pt x="0" y="323"/>
                    <a:pt x="181" y="708"/>
                  </a:cubicBezTo>
                  <a:lnTo>
                    <a:pt x="6397" y="12637"/>
                  </a:lnTo>
                  <a:lnTo>
                    <a:pt x="6397" y="12620"/>
                  </a:lnTo>
                  <a:cubicBezTo>
                    <a:pt x="6491" y="12819"/>
                    <a:pt x="6652" y="12901"/>
                    <a:pt x="6815" y="12901"/>
                  </a:cubicBezTo>
                  <a:cubicBezTo>
                    <a:pt x="7145" y="12901"/>
                    <a:pt x="7482" y="12561"/>
                    <a:pt x="7268" y="12168"/>
                  </a:cubicBezTo>
                  <a:lnTo>
                    <a:pt x="1052" y="255"/>
                  </a:lnTo>
                  <a:cubicBezTo>
                    <a:pt x="954" y="75"/>
                    <a:pt x="799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47"/>
            <p:cNvSpPr/>
            <p:nvPr/>
          </p:nvSpPr>
          <p:spPr>
            <a:xfrm rot="3504383">
              <a:off x="1012227" y="4503646"/>
              <a:ext cx="187053" cy="322831"/>
            </a:xfrm>
            <a:custGeom>
              <a:avLst/>
              <a:gdLst/>
              <a:ahLst/>
              <a:cxnLst/>
              <a:rect l="l" t="t" r="r" b="b"/>
              <a:pathLst>
                <a:path w="7482" h="12913" extrusionOk="0">
                  <a:moveTo>
                    <a:pt x="638" y="1"/>
                  </a:moveTo>
                  <a:cubicBezTo>
                    <a:pt x="318" y="1"/>
                    <a:pt x="1" y="326"/>
                    <a:pt x="181" y="719"/>
                  </a:cubicBezTo>
                  <a:lnTo>
                    <a:pt x="6397" y="12632"/>
                  </a:lnTo>
                  <a:cubicBezTo>
                    <a:pt x="6491" y="12831"/>
                    <a:pt x="6652" y="12913"/>
                    <a:pt x="6814" y="12913"/>
                  </a:cubicBezTo>
                  <a:cubicBezTo>
                    <a:pt x="7145" y="12913"/>
                    <a:pt x="7481" y="12572"/>
                    <a:pt x="7268" y="12179"/>
                  </a:cubicBezTo>
                  <a:lnTo>
                    <a:pt x="1052" y="267"/>
                  </a:lnTo>
                  <a:cubicBezTo>
                    <a:pt x="953" y="79"/>
                    <a:pt x="795" y="1"/>
                    <a:pt x="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47"/>
            <p:cNvSpPr/>
            <p:nvPr/>
          </p:nvSpPr>
          <p:spPr>
            <a:xfrm rot="3504383">
              <a:off x="907227" y="4402354"/>
              <a:ext cx="245154" cy="434582"/>
            </a:xfrm>
            <a:custGeom>
              <a:avLst/>
              <a:gdLst/>
              <a:ahLst/>
              <a:cxnLst/>
              <a:rect l="l" t="t" r="r" b="b"/>
              <a:pathLst>
                <a:path w="9806" h="17383" extrusionOk="0">
                  <a:moveTo>
                    <a:pt x="644" y="0"/>
                  </a:moveTo>
                  <a:cubicBezTo>
                    <a:pt x="319" y="0"/>
                    <a:pt x="0" y="331"/>
                    <a:pt x="192" y="715"/>
                  </a:cubicBezTo>
                  <a:lnTo>
                    <a:pt x="8721" y="17101"/>
                  </a:lnTo>
                  <a:cubicBezTo>
                    <a:pt x="8820" y="17300"/>
                    <a:pt x="8983" y="17382"/>
                    <a:pt x="9146" y="17382"/>
                  </a:cubicBezTo>
                  <a:cubicBezTo>
                    <a:pt x="9477" y="17382"/>
                    <a:pt x="9805" y="17042"/>
                    <a:pt x="9592" y="16649"/>
                  </a:cubicBezTo>
                  <a:lnTo>
                    <a:pt x="1064" y="263"/>
                  </a:lnTo>
                  <a:cubicBezTo>
                    <a:pt x="960" y="77"/>
                    <a:pt x="801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47"/>
            <p:cNvSpPr/>
            <p:nvPr/>
          </p:nvSpPr>
          <p:spPr>
            <a:xfrm rot="3504383">
              <a:off x="806985" y="4309739"/>
              <a:ext cx="293755" cy="527384"/>
            </a:xfrm>
            <a:custGeom>
              <a:avLst/>
              <a:gdLst/>
              <a:ahLst/>
              <a:cxnLst/>
              <a:rect l="l" t="t" r="r" b="b"/>
              <a:pathLst>
                <a:path w="11750" h="21095" extrusionOk="0">
                  <a:moveTo>
                    <a:pt x="668" y="1"/>
                  </a:moveTo>
                  <a:cubicBezTo>
                    <a:pt x="334" y="1"/>
                    <a:pt x="1" y="341"/>
                    <a:pt x="226" y="734"/>
                  </a:cubicBezTo>
                  <a:lnTo>
                    <a:pt x="10697" y="20840"/>
                  </a:lnTo>
                  <a:cubicBezTo>
                    <a:pt x="10795" y="21020"/>
                    <a:pt x="10950" y="21095"/>
                    <a:pt x="11105" y="21095"/>
                  </a:cubicBezTo>
                  <a:cubicBezTo>
                    <a:pt x="11427" y="21095"/>
                    <a:pt x="11749" y="20772"/>
                    <a:pt x="11568" y="20387"/>
                  </a:cubicBezTo>
                  <a:lnTo>
                    <a:pt x="1097" y="282"/>
                  </a:lnTo>
                  <a:cubicBezTo>
                    <a:pt x="997" y="83"/>
                    <a:pt x="832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47"/>
            <p:cNvSpPr/>
            <p:nvPr/>
          </p:nvSpPr>
          <p:spPr>
            <a:xfrm rot="3504383">
              <a:off x="715444" y="4233871"/>
              <a:ext cx="325431" cy="589185"/>
            </a:xfrm>
            <a:custGeom>
              <a:avLst/>
              <a:gdLst/>
              <a:ahLst/>
              <a:cxnLst/>
              <a:rect l="l" t="t" r="r" b="b"/>
              <a:pathLst>
                <a:path w="13017" h="23567" extrusionOk="0">
                  <a:moveTo>
                    <a:pt x="637" y="0"/>
                  </a:moveTo>
                  <a:cubicBezTo>
                    <a:pt x="314" y="0"/>
                    <a:pt x="0" y="325"/>
                    <a:pt x="191" y="719"/>
                  </a:cubicBezTo>
                  <a:lnTo>
                    <a:pt x="11953" y="23304"/>
                  </a:lnTo>
                  <a:cubicBezTo>
                    <a:pt x="12051" y="23489"/>
                    <a:pt x="12208" y="23566"/>
                    <a:pt x="12365" y="23566"/>
                  </a:cubicBezTo>
                  <a:cubicBezTo>
                    <a:pt x="12690" y="23566"/>
                    <a:pt x="13016" y="23236"/>
                    <a:pt x="12824" y="22851"/>
                  </a:cubicBezTo>
                  <a:lnTo>
                    <a:pt x="1062" y="266"/>
                  </a:lnTo>
                  <a:cubicBezTo>
                    <a:pt x="957" y="79"/>
                    <a:pt x="796" y="0"/>
                    <a:pt x="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47"/>
            <p:cNvSpPr/>
            <p:nvPr/>
          </p:nvSpPr>
          <p:spPr>
            <a:xfrm rot="3504383">
              <a:off x="626546" y="4164285"/>
              <a:ext cx="351256" cy="637361"/>
            </a:xfrm>
            <a:custGeom>
              <a:avLst/>
              <a:gdLst/>
              <a:ahLst/>
              <a:cxnLst/>
              <a:rect l="l" t="t" r="r" b="b"/>
              <a:pathLst>
                <a:path w="14050" h="25494" extrusionOk="0">
                  <a:moveTo>
                    <a:pt x="668" y="0"/>
                  </a:moveTo>
                  <a:cubicBezTo>
                    <a:pt x="337" y="0"/>
                    <a:pt x="1" y="340"/>
                    <a:pt x="214" y="734"/>
                  </a:cubicBezTo>
                  <a:lnTo>
                    <a:pt x="12965" y="25212"/>
                  </a:lnTo>
                  <a:cubicBezTo>
                    <a:pt x="13058" y="25411"/>
                    <a:pt x="13220" y="25493"/>
                    <a:pt x="13382" y="25493"/>
                  </a:cubicBezTo>
                  <a:cubicBezTo>
                    <a:pt x="13713" y="25493"/>
                    <a:pt x="14049" y="25153"/>
                    <a:pt x="13836" y="24760"/>
                  </a:cubicBezTo>
                  <a:lnTo>
                    <a:pt x="1086" y="281"/>
                  </a:lnTo>
                  <a:cubicBezTo>
                    <a:pt x="992" y="82"/>
                    <a:pt x="830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47"/>
            <p:cNvSpPr/>
            <p:nvPr/>
          </p:nvSpPr>
          <p:spPr>
            <a:xfrm rot="3504383">
              <a:off x="551174" y="4119607"/>
              <a:ext cx="350381" cy="636386"/>
            </a:xfrm>
            <a:custGeom>
              <a:avLst/>
              <a:gdLst/>
              <a:ahLst/>
              <a:cxnLst/>
              <a:rect l="l" t="t" r="r" b="b"/>
              <a:pathLst>
                <a:path w="14015" h="25455" extrusionOk="0">
                  <a:moveTo>
                    <a:pt x="637" y="1"/>
                  </a:moveTo>
                  <a:cubicBezTo>
                    <a:pt x="314" y="1"/>
                    <a:pt x="0" y="326"/>
                    <a:pt x="191" y="720"/>
                  </a:cubicBezTo>
                  <a:lnTo>
                    <a:pt x="12941" y="25181"/>
                  </a:lnTo>
                  <a:cubicBezTo>
                    <a:pt x="13041" y="25374"/>
                    <a:pt x="13202" y="25455"/>
                    <a:pt x="13363" y="25455"/>
                  </a:cubicBezTo>
                  <a:cubicBezTo>
                    <a:pt x="13690" y="25455"/>
                    <a:pt x="14015" y="25122"/>
                    <a:pt x="13813" y="24729"/>
                  </a:cubicBezTo>
                  <a:lnTo>
                    <a:pt x="1062" y="267"/>
                  </a:lnTo>
                  <a:cubicBezTo>
                    <a:pt x="958" y="79"/>
                    <a:pt x="796" y="1"/>
                    <a:pt x="6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47"/>
            <p:cNvSpPr/>
            <p:nvPr/>
          </p:nvSpPr>
          <p:spPr>
            <a:xfrm rot="3504383">
              <a:off x="475396" y="4074185"/>
              <a:ext cx="350056" cy="636236"/>
            </a:xfrm>
            <a:custGeom>
              <a:avLst/>
              <a:gdLst/>
              <a:ahLst/>
              <a:cxnLst/>
              <a:rect l="l" t="t" r="r" b="b"/>
              <a:pathLst>
                <a:path w="14002" h="25449" extrusionOk="0">
                  <a:moveTo>
                    <a:pt x="645" y="0"/>
                  </a:moveTo>
                  <a:cubicBezTo>
                    <a:pt x="320" y="0"/>
                    <a:pt x="1" y="323"/>
                    <a:pt x="193" y="708"/>
                  </a:cubicBezTo>
                  <a:lnTo>
                    <a:pt x="12943" y="25186"/>
                  </a:lnTo>
                  <a:cubicBezTo>
                    <a:pt x="13036" y="25372"/>
                    <a:pt x="13191" y="25449"/>
                    <a:pt x="13347" y="25449"/>
                  </a:cubicBezTo>
                  <a:cubicBezTo>
                    <a:pt x="13671" y="25449"/>
                    <a:pt x="14001" y="25118"/>
                    <a:pt x="13798" y="24734"/>
                  </a:cubicBezTo>
                  <a:lnTo>
                    <a:pt x="1064" y="255"/>
                  </a:lnTo>
                  <a:cubicBezTo>
                    <a:pt x="961" y="75"/>
                    <a:pt x="802" y="0"/>
                    <a:pt x="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47"/>
            <p:cNvSpPr/>
            <p:nvPr/>
          </p:nvSpPr>
          <p:spPr>
            <a:xfrm rot="3504383">
              <a:off x="399785" y="4028749"/>
              <a:ext cx="349731" cy="636086"/>
            </a:xfrm>
            <a:custGeom>
              <a:avLst/>
              <a:gdLst/>
              <a:ahLst/>
              <a:cxnLst/>
              <a:rect l="l" t="t" r="r" b="b"/>
              <a:pathLst>
                <a:path w="13989" h="25443" extrusionOk="0">
                  <a:moveTo>
                    <a:pt x="633" y="0"/>
                  </a:moveTo>
                  <a:cubicBezTo>
                    <a:pt x="315" y="0"/>
                    <a:pt x="1" y="325"/>
                    <a:pt x="192" y="719"/>
                  </a:cubicBezTo>
                  <a:lnTo>
                    <a:pt x="12925" y="25180"/>
                  </a:lnTo>
                  <a:cubicBezTo>
                    <a:pt x="13029" y="25366"/>
                    <a:pt x="13188" y="25443"/>
                    <a:pt x="13345" y="25443"/>
                  </a:cubicBezTo>
                  <a:cubicBezTo>
                    <a:pt x="13670" y="25443"/>
                    <a:pt x="13989" y="25112"/>
                    <a:pt x="13797" y="24728"/>
                  </a:cubicBezTo>
                  <a:lnTo>
                    <a:pt x="1046" y="266"/>
                  </a:lnTo>
                  <a:cubicBezTo>
                    <a:pt x="947" y="79"/>
                    <a:pt x="790" y="0"/>
                    <a:pt x="6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47"/>
            <p:cNvSpPr/>
            <p:nvPr/>
          </p:nvSpPr>
          <p:spPr>
            <a:xfrm rot="3504383">
              <a:off x="335463" y="4006091"/>
              <a:ext cx="326706" cy="589985"/>
            </a:xfrm>
            <a:custGeom>
              <a:avLst/>
              <a:gdLst/>
              <a:ahLst/>
              <a:cxnLst/>
              <a:rect l="l" t="t" r="r" b="b"/>
              <a:pathLst>
                <a:path w="13068" h="23599" extrusionOk="0">
                  <a:moveTo>
                    <a:pt x="667" y="1"/>
                  </a:moveTo>
                  <a:cubicBezTo>
                    <a:pt x="337" y="1"/>
                    <a:pt x="1" y="341"/>
                    <a:pt x="214" y="734"/>
                  </a:cubicBezTo>
                  <a:lnTo>
                    <a:pt x="11992" y="23336"/>
                  </a:lnTo>
                  <a:cubicBezTo>
                    <a:pt x="12091" y="23521"/>
                    <a:pt x="12249" y="23599"/>
                    <a:pt x="12408" y="23599"/>
                  </a:cubicBezTo>
                  <a:cubicBezTo>
                    <a:pt x="12737" y="23599"/>
                    <a:pt x="13067" y="23268"/>
                    <a:pt x="12864" y="22884"/>
                  </a:cubicBezTo>
                  <a:lnTo>
                    <a:pt x="1085" y="282"/>
                  </a:lnTo>
                  <a:cubicBezTo>
                    <a:pt x="991" y="83"/>
                    <a:pt x="830" y="1"/>
                    <a:pt x="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47"/>
            <p:cNvSpPr/>
            <p:nvPr/>
          </p:nvSpPr>
          <p:spPr>
            <a:xfrm rot="3504383">
              <a:off x="276041" y="3991853"/>
              <a:ext cx="293755" cy="527559"/>
            </a:xfrm>
            <a:custGeom>
              <a:avLst/>
              <a:gdLst/>
              <a:ahLst/>
              <a:cxnLst/>
              <a:rect l="l" t="t" r="r" b="b"/>
              <a:pathLst>
                <a:path w="11750" h="21102" extrusionOk="0">
                  <a:moveTo>
                    <a:pt x="660" y="0"/>
                  </a:moveTo>
                  <a:cubicBezTo>
                    <a:pt x="330" y="0"/>
                    <a:pt x="1" y="341"/>
                    <a:pt x="214" y="734"/>
                  </a:cubicBezTo>
                  <a:lnTo>
                    <a:pt x="10686" y="20839"/>
                  </a:lnTo>
                  <a:cubicBezTo>
                    <a:pt x="10784" y="21025"/>
                    <a:pt x="10941" y="21102"/>
                    <a:pt x="11098" y="21102"/>
                  </a:cubicBezTo>
                  <a:cubicBezTo>
                    <a:pt x="11423" y="21102"/>
                    <a:pt x="11749" y="20771"/>
                    <a:pt x="11557" y="20387"/>
                  </a:cubicBezTo>
                  <a:lnTo>
                    <a:pt x="1086" y="281"/>
                  </a:lnTo>
                  <a:cubicBezTo>
                    <a:pt x="986" y="83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47"/>
            <p:cNvSpPr/>
            <p:nvPr/>
          </p:nvSpPr>
          <p:spPr>
            <a:xfrm rot="3504383">
              <a:off x="224692" y="3993408"/>
              <a:ext cx="244479" cy="434157"/>
            </a:xfrm>
            <a:custGeom>
              <a:avLst/>
              <a:gdLst/>
              <a:ahLst/>
              <a:cxnLst/>
              <a:rect l="l" t="t" r="r" b="b"/>
              <a:pathLst>
                <a:path w="9779" h="17366" extrusionOk="0">
                  <a:moveTo>
                    <a:pt x="644" y="0"/>
                  </a:moveTo>
                  <a:cubicBezTo>
                    <a:pt x="323" y="0"/>
                    <a:pt x="0" y="324"/>
                    <a:pt x="181" y="708"/>
                  </a:cubicBezTo>
                  <a:lnTo>
                    <a:pt x="8726" y="17110"/>
                  </a:lnTo>
                  <a:cubicBezTo>
                    <a:pt x="8824" y="17290"/>
                    <a:pt x="8979" y="17366"/>
                    <a:pt x="9134" y="17366"/>
                  </a:cubicBezTo>
                  <a:cubicBezTo>
                    <a:pt x="9456" y="17366"/>
                    <a:pt x="9778" y="17042"/>
                    <a:pt x="9597" y="16658"/>
                  </a:cubicBezTo>
                  <a:lnTo>
                    <a:pt x="1052" y="255"/>
                  </a:lnTo>
                  <a:cubicBezTo>
                    <a:pt x="954" y="76"/>
                    <a:pt x="799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47"/>
            <p:cNvSpPr/>
            <p:nvPr/>
          </p:nvSpPr>
          <p:spPr>
            <a:xfrm rot="3504383">
              <a:off x="177770" y="4003737"/>
              <a:ext cx="186678" cy="322506"/>
            </a:xfrm>
            <a:custGeom>
              <a:avLst/>
              <a:gdLst/>
              <a:ahLst/>
              <a:cxnLst/>
              <a:rect l="l" t="t" r="r" b="b"/>
              <a:pathLst>
                <a:path w="7467" h="12900" extrusionOk="0">
                  <a:moveTo>
                    <a:pt x="652" y="0"/>
                  </a:moveTo>
                  <a:cubicBezTo>
                    <a:pt x="323" y="0"/>
                    <a:pt x="1" y="331"/>
                    <a:pt x="204" y="715"/>
                  </a:cubicBezTo>
                  <a:lnTo>
                    <a:pt x="6403" y="12644"/>
                  </a:lnTo>
                  <a:cubicBezTo>
                    <a:pt x="6507" y="12824"/>
                    <a:pt x="6665" y="12899"/>
                    <a:pt x="6822" y="12899"/>
                  </a:cubicBezTo>
                  <a:cubicBezTo>
                    <a:pt x="7148" y="12899"/>
                    <a:pt x="7466" y="12576"/>
                    <a:pt x="7274" y="12192"/>
                  </a:cubicBezTo>
                  <a:lnTo>
                    <a:pt x="1075" y="263"/>
                  </a:lnTo>
                  <a:cubicBezTo>
                    <a:pt x="971" y="77"/>
                    <a:pt x="811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47"/>
            <p:cNvSpPr/>
            <p:nvPr/>
          </p:nvSpPr>
          <p:spPr>
            <a:xfrm rot="3504383">
              <a:off x="-92805" y="3842306"/>
              <a:ext cx="187028" cy="322831"/>
            </a:xfrm>
            <a:custGeom>
              <a:avLst/>
              <a:gdLst/>
              <a:ahLst/>
              <a:cxnLst/>
              <a:rect l="l" t="t" r="r" b="b"/>
              <a:pathLst>
                <a:path w="7481" h="12913" extrusionOk="0">
                  <a:moveTo>
                    <a:pt x="637" y="0"/>
                  </a:moveTo>
                  <a:cubicBezTo>
                    <a:pt x="318" y="0"/>
                    <a:pt x="0" y="325"/>
                    <a:pt x="180" y="719"/>
                  </a:cubicBezTo>
                  <a:lnTo>
                    <a:pt x="6396" y="12631"/>
                  </a:lnTo>
                  <a:cubicBezTo>
                    <a:pt x="6490" y="12830"/>
                    <a:pt x="6651" y="12912"/>
                    <a:pt x="6814" y="12912"/>
                  </a:cubicBezTo>
                  <a:cubicBezTo>
                    <a:pt x="7144" y="12912"/>
                    <a:pt x="7480" y="12572"/>
                    <a:pt x="7267" y="12179"/>
                  </a:cubicBezTo>
                  <a:lnTo>
                    <a:pt x="1051" y="266"/>
                  </a:lnTo>
                  <a:cubicBezTo>
                    <a:pt x="952" y="79"/>
                    <a:pt x="794" y="0"/>
                    <a:pt x="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47"/>
            <p:cNvSpPr/>
            <p:nvPr/>
          </p:nvSpPr>
          <p:spPr>
            <a:xfrm rot="3504383">
              <a:off x="-197479" y="3740885"/>
              <a:ext cx="244329" cy="433932"/>
            </a:xfrm>
            <a:custGeom>
              <a:avLst/>
              <a:gdLst/>
              <a:ahLst/>
              <a:cxnLst/>
              <a:rect l="l" t="t" r="r" b="b"/>
              <a:pathLst>
                <a:path w="9773" h="17357" extrusionOk="0">
                  <a:moveTo>
                    <a:pt x="640" y="1"/>
                  </a:moveTo>
                  <a:cubicBezTo>
                    <a:pt x="319" y="1"/>
                    <a:pt x="1" y="324"/>
                    <a:pt x="193" y="708"/>
                  </a:cubicBezTo>
                  <a:lnTo>
                    <a:pt x="8721" y="17094"/>
                  </a:lnTo>
                  <a:cubicBezTo>
                    <a:pt x="8819" y="17280"/>
                    <a:pt x="8974" y="17357"/>
                    <a:pt x="9129" y="17357"/>
                  </a:cubicBezTo>
                  <a:cubicBezTo>
                    <a:pt x="9451" y="17357"/>
                    <a:pt x="9773" y="17026"/>
                    <a:pt x="9592" y="16642"/>
                  </a:cubicBezTo>
                  <a:lnTo>
                    <a:pt x="1047" y="256"/>
                  </a:lnTo>
                  <a:cubicBezTo>
                    <a:pt x="949" y="76"/>
                    <a:pt x="794" y="1"/>
                    <a:pt x="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47"/>
            <p:cNvSpPr/>
            <p:nvPr/>
          </p:nvSpPr>
          <p:spPr>
            <a:xfrm rot="3504383">
              <a:off x="-298188" y="3649432"/>
              <a:ext cx="293755" cy="527384"/>
            </a:xfrm>
            <a:custGeom>
              <a:avLst/>
              <a:gdLst/>
              <a:ahLst/>
              <a:cxnLst/>
              <a:rect l="l" t="t" r="r" b="b"/>
              <a:pathLst>
                <a:path w="11750" h="21095" extrusionOk="0">
                  <a:moveTo>
                    <a:pt x="645" y="0"/>
                  </a:moveTo>
                  <a:cubicBezTo>
                    <a:pt x="319" y="0"/>
                    <a:pt x="1" y="323"/>
                    <a:pt x="193" y="708"/>
                  </a:cubicBezTo>
                  <a:lnTo>
                    <a:pt x="10664" y="20813"/>
                  </a:lnTo>
                  <a:cubicBezTo>
                    <a:pt x="10758" y="21012"/>
                    <a:pt x="10920" y="21094"/>
                    <a:pt x="11082" y="21094"/>
                  </a:cubicBezTo>
                  <a:cubicBezTo>
                    <a:pt x="11413" y="21094"/>
                    <a:pt x="11749" y="20754"/>
                    <a:pt x="11536" y="20361"/>
                  </a:cubicBezTo>
                  <a:lnTo>
                    <a:pt x="1064" y="255"/>
                  </a:lnTo>
                  <a:cubicBezTo>
                    <a:pt x="960" y="75"/>
                    <a:pt x="802" y="0"/>
                    <a:pt x="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47"/>
            <p:cNvSpPr/>
            <p:nvPr/>
          </p:nvSpPr>
          <p:spPr>
            <a:xfrm rot="3504383">
              <a:off x="-390583" y="3572344"/>
              <a:ext cx="326556" cy="589960"/>
            </a:xfrm>
            <a:custGeom>
              <a:avLst/>
              <a:gdLst/>
              <a:ahLst/>
              <a:cxnLst/>
              <a:rect l="l" t="t" r="r" b="b"/>
              <a:pathLst>
                <a:path w="13062" h="23598" extrusionOk="0">
                  <a:moveTo>
                    <a:pt x="656" y="1"/>
                  </a:moveTo>
                  <a:cubicBezTo>
                    <a:pt x="328" y="1"/>
                    <a:pt x="0" y="336"/>
                    <a:pt x="215" y="732"/>
                  </a:cubicBezTo>
                  <a:lnTo>
                    <a:pt x="11977" y="23317"/>
                  </a:lnTo>
                  <a:cubicBezTo>
                    <a:pt x="12071" y="23516"/>
                    <a:pt x="12232" y="23598"/>
                    <a:pt x="12395" y="23598"/>
                  </a:cubicBezTo>
                  <a:cubicBezTo>
                    <a:pt x="12725" y="23598"/>
                    <a:pt x="13062" y="23258"/>
                    <a:pt x="12848" y="22864"/>
                  </a:cubicBezTo>
                  <a:lnTo>
                    <a:pt x="1070" y="263"/>
                  </a:lnTo>
                  <a:cubicBezTo>
                    <a:pt x="972" y="78"/>
                    <a:pt x="814" y="1"/>
                    <a:pt x="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47"/>
            <p:cNvSpPr/>
            <p:nvPr/>
          </p:nvSpPr>
          <p:spPr>
            <a:xfrm rot="3504383">
              <a:off x="-478049" y="3503354"/>
              <a:ext cx="349881" cy="636486"/>
            </a:xfrm>
            <a:custGeom>
              <a:avLst/>
              <a:gdLst/>
              <a:ahLst/>
              <a:cxnLst/>
              <a:rect l="l" t="t" r="r" b="b"/>
              <a:pathLst>
                <a:path w="13995" h="25459" extrusionOk="0">
                  <a:moveTo>
                    <a:pt x="644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2943" y="25186"/>
                  </a:lnTo>
                  <a:lnTo>
                    <a:pt x="12943" y="25203"/>
                  </a:lnTo>
                  <a:cubicBezTo>
                    <a:pt x="13041" y="25383"/>
                    <a:pt x="13196" y="25458"/>
                    <a:pt x="13351" y="25458"/>
                  </a:cubicBezTo>
                  <a:cubicBezTo>
                    <a:pt x="13672" y="25458"/>
                    <a:pt x="13995" y="25135"/>
                    <a:pt x="13814" y="24751"/>
                  </a:cubicBezTo>
                  <a:lnTo>
                    <a:pt x="1064" y="256"/>
                  </a:lnTo>
                  <a:cubicBezTo>
                    <a:pt x="960" y="76"/>
                    <a:pt x="802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47"/>
            <p:cNvSpPr/>
            <p:nvPr/>
          </p:nvSpPr>
          <p:spPr>
            <a:xfrm rot="3504383">
              <a:off x="-553838" y="3458191"/>
              <a:ext cx="349756" cy="636061"/>
            </a:xfrm>
            <a:custGeom>
              <a:avLst/>
              <a:gdLst/>
              <a:ahLst/>
              <a:cxnLst/>
              <a:rect l="l" t="t" r="r" b="b"/>
              <a:pathLst>
                <a:path w="13990" h="25442" extrusionOk="0">
                  <a:moveTo>
                    <a:pt x="639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2943" y="25186"/>
                  </a:lnTo>
                  <a:lnTo>
                    <a:pt x="12926" y="25186"/>
                  </a:lnTo>
                  <a:cubicBezTo>
                    <a:pt x="13029" y="25366"/>
                    <a:pt x="13188" y="25441"/>
                    <a:pt x="13345" y="25441"/>
                  </a:cubicBezTo>
                  <a:cubicBezTo>
                    <a:pt x="13671" y="25441"/>
                    <a:pt x="13989" y="25118"/>
                    <a:pt x="13797" y="24734"/>
                  </a:cubicBezTo>
                  <a:lnTo>
                    <a:pt x="1047" y="256"/>
                  </a:lnTo>
                  <a:cubicBezTo>
                    <a:pt x="949" y="76"/>
                    <a:pt x="79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47"/>
            <p:cNvSpPr/>
            <p:nvPr/>
          </p:nvSpPr>
          <p:spPr>
            <a:xfrm rot="3504383">
              <a:off x="2383500" y="5324239"/>
              <a:ext cx="187053" cy="322981"/>
            </a:xfrm>
            <a:custGeom>
              <a:avLst/>
              <a:gdLst/>
              <a:ahLst/>
              <a:cxnLst/>
              <a:rect l="l" t="t" r="r" b="b"/>
              <a:pathLst>
                <a:path w="7482" h="12919" extrusionOk="0">
                  <a:moveTo>
                    <a:pt x="644" y="1"/>
                  </a:moveTo>
                  <a:cubicBezTo>
                    <a:pt x="323" y="1"/>
                    <a:pt x="0" y="324"/>
                    <a:pt x="181" y="708"/>
                  </a:cubicBezTo>
                  <a:lnTo>
                    <a:pt x="6397" y="12637"/>
                  </a:lnTo>
                  <a:cubicBezTo>
                    <a:pt x="6491" y="12836"/>
                    <a:pt x="6652" y="12918"/>
                    <a:pt x="6815" y="12918"/>
                  </a:cubicBezTo>
                  <a:cubicBezTo>
                    <a:pt x="7146" y="12918"/>
                    <a:pt x="7482" y="12578"/>
                    <a:pt x="7269" y="12185"/>
                  </a:cubicBezTo>
                  <a:lnTo>
                    <a:pt x="1053" y="256"/>
                  </a:lnTo>
                  <a:cubicBezTo>
                    <a:pt x="954" y="76"/>
                    <a:pt x="799" y="1"/>
                    <a:pt x="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47"/>
            <p:cNvSpPr/>
            <p:nvPr/>
          </p:nvSpPr>
          <p:spPr>
            <a:xfrm rot="3504383">
              <a:off x="2429994" y="5313356"/>
              <a:ext cx="245979" cy="434607"/>
            </a:xfrm>
            <a:custGeom>
              <a:avLst/>
              <a:gdLst/>
              <a:ahLst/>
              <a:cxnLst/>
              <a:rect l="l" t="t" r="r" b="b"/>
              <a:pathLst>
                <a:path w="9839" h="17384" extrusionOk="0">
                  <a:moveTo>
                    <a:pt x="660" y="0"/>
                  </a:moveTo>
                  <a:cubicBezTo>
                    <a:pt x="330" y="0"/>
                    <a:pt x="1" y="340"/>
                    <a:pt x="214" y="734"/>
                  </a:cubicBezTo>
                  <a:lnTo>
                    <a:pt x="8742" y="17119"/>
                  </a:lnTo>
                  <a:lnTo>
                    <a:pt x="8742" y="17103"/>
                  </a:lnTo>
                  <a:cubicBezTo>
                    <a:pt x="8842" y="17302"/>
                    <a:pt x="9007" y="17384"/>
                    <a:pt x="9171" y="17384"/>
                  </a:cubicBezTo>
                  <a:cubicBezTo>
                    <a:pt x="9506" y="17384"/>
                    <a:pt x="9838" y="17043"/>
                    <a:pt x="9614" y="16650"/>
                  </a:cubicBezTo>
                  <a:lnTo>
                    <a:pt x="1086" y="281"/>
                  </a:lnTo>
                  <a:cubicBezTo>
                    <a:pt x="986" y="82"/>
                    <a:pt x="823" y="0"/>
                    <a:pt x="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47"/>
            <p:cNvSpPr/>
            <p:nvPr/>
          </p:nvSpPr>
          <p:spPr>
            <a:xfrm rot="3504383">
              <a:off x="2481948" y="5312929"/>
              <a:ext cx="293730" cy="527384"/>
            </a:xfrm>
            <a:custGeom>
              <a:avLst/>
              <a:gdLst/>
              <a:ahLst/>
              <a:cxnLst/>
              <a:rect l="l" t="t" r="r" b="b"/>
              <a:pathLst>
                <a:path w="11749" h="21095" extrusionOk="0">
                  <a:moveTo>
                    <a:pt x="644" y="0"/>
                  </a:moveTo>
                  <a:cubicBezTo>
                    <a:pt x="319" y="0"/>
                    <a:pt x="0" y="324"/>
                    <a:pt x="192" y="708"/>
                  </a:cubicBezTo>
                  <a:lnTo>
                    <a:pt x="10664" y="20813"/>
                  </a:lnTo>
                  <a:cubicBezTo>
                    <a:pt x="10758" y="21012"/>
                    <a:pt x="10919" y="21094"/>
                    <a:pt x="11082" y="21094"/>
                  </a:cubicBezTo>
                  <a:cubicBezTo>
                    <a:pt x="11412" y="21094"/>
                    <a:pt x="11749" y="20754"/>
                    <a:pt x="11535" y="20361"/>
                  </a:cubicBezTo>
                  <a:lnTo>
                    <a:pt x="1064" y="256"/>
                  </a:lnTo>
                  <a:cubicBezTo>
                    <a:pt x="960" y="76"/>
                    <a:pt x="801" y="0"/>
                    <a:pt x="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47"/>
            <p:cNvSpPr/>
            <p:nvPr/>
          </p:nvSpPr>
          <p:spPr>
            <a:xfrm rot="3504383">
              <a:off x="2541452" y="5326975"/>
              <a:ext cx="326281" cy="589810"/>
            </a:xfrm>
            <a:custGeom>
              <a:avLst/>
              <a:gdLst/>
              <a:ahLst/>
              <a:cxnLst/>
              <a:rect l="l" t="t" r="r" b="b"/>
              <a:pathLst>
                <a:path w="13051" h="23592" extrusionOk="0">
                  <a:moveTo>
                    <a:pt x="653" y="1"/>
                  </a:moveTo>
                  <a:cubicBezTo>
                    <a:pt x="327" y="1"/>
                    <a:pt x="1" y="324"/>
                    <a:pt x="193" y="708"/>
                  </a:cubicBezTo>
                  <a:lnTo>
                    <a:pt x="11972" y="23310"/>
                  </a:lnTo>
                  <a:cubicBezTo>
                    <a:pt x="12066" y="23509"/>
                    <a:pt x="12227" y="23591"/>
                    <a:pt x="12389" y="23591"/>
                  </a:cubicBezTo>
                  <a:cubicBezTo>
                    <a:pt x="12718" y="23591"/>
                    <a:pt x="13051" y="23251"/>
                    <a:pt x="12826" y="22858"/>
                  </a:cubicBezTo>
                  <a:lnTo>
                    <a:pt x="1064" y="256"/>
                  </a:lnTo>
                  <a:cubicBezTo>
                    <a:pt x="966" y="76"/>
                    <a:pt x="810" y="1"/>
                    <a:pt x="6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47"/>
            <p:cNvSpPr/>
            <p:nvPr/>
          </p:nvSpPr>
          <p:spPr>
            <a:xfrm rot="3504383">
              <a:off x="2604961" y="5348405"/>
              <a:ext cx="351256" cy="636936"/>
            </a:xfrm>
            <a:custGeom>
              <a:avLst/>
              <a:gdLst/>
              <a:ahLst/>
              <a:cxnLst/>
              <a:rect l="l" t="t" r="r" b="b"/>
              <a:pathLst>
                <a:path w="14050" h="25477" extrusionOk="0">
                  <a:moveTo>
                    <a:pt x="668" y="0"/>
                  </a:moveTo>
                  <a:cubicBezTo>
                    <a:pt x="337" y="0"/>
                    <a:pt x="1" y="341"/>
                    <a:pt x="214" y="734"/>
                  </a:cubicBezTo>
                  <a:lnTo>
                    <a:pt x="12965" y="25195"/>
                  </a:lnTo>
                  <a:cubicBezTo>
                    <a:pt x="13059" y="25394"/>
                    <a:pt x="13220" y="25476"/>
                    <a:pt x="13382" y="25476"/>
                  </a:cubicBezTo>
                  <a:cubicBezTo>
                    <a:pt x="13713" y="25476"/>
                    <a:pt x="14049" y="25136"/>
                    <a:pt x="13836" y="24743"/>
                  </a:cubicBezTo>
                  <a:lnTo>
                    <a:pt x="1086" y="281"/>
                  </a:lnTo>
                  <a:cubicBezTo>
                    <a:pt x="992" y="82"/>
                    <a:pt x="830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47"/>
            <p:cNvSpPr/>
            <p:nvPr/>
          </p:nvSpPr>
          <p:spPr>
            <a:xfrm rot="3504383">
              <a:off x="2680893" y="5393579"/>
              <a:ext cx="351106" cy="637361"/>
            </a:xfrm>
            <a:custGeom>
              <a:avLst/>
              <a:gdLst/>
              <a:ahLst/>
              <a:cxnLst/>
              <a:rect l="l" t="t" r="r" b="b"/>
              <a:pathLst>
                <a:path w="14044" h="25494" extrusionOk="0">
                  <a:moveTo>
                    <a:pt x="663" y="0"/>
                  </a:moveTo>
                  <a:cubicBezTo>
                    <a:pt x="333" y="0"/>
                    <a:pt x="1" y="341"/>
                    <a:pt x="225" y="734"/>
                  </a:cubicBezTo>
                  <a:lnTo>
                    <a:pt x="12959" y="25212"/>
                  </a:lnTo>
                  <a:cubicBezTo>
                    <a:pt x="13058" y="25411"/>
                    <a:pt x="13221" y="25493"/>
                    <a:pt x="13384" y="25493"/>
                  </a:cubicBezTo>
                  <a:cubicBezTo>
                    <a:pt x="13715" y="25493"/>
                    <a:pt x="14043" y="25153"/>
                    <a:pt x="13830" y="24760"/>
                  </a:cubicBezTo>
                  <a:lnTo>
                    <a:pt x="1080" y="281"/>
                  </a:lnTo>
                  <a:cubicBezTo>
                    <a:pt x="986" y="83"/>
                    <a:pt x="825" y="0"/>
                    <a:pt x="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47"/>
            <p:cNvSpPr/>
            <p:nvPr/>
          </p:nvSpPr>
          <p:spPr>
            <a:xfrm rot="3504383">
              <a:off x="1172190" y="4687378"/>
              <a:ext cx="131827" cy="109102"/>
            </a:xfrm>
            <a:custGeom>
              <a:avLst/>
              <a:gdLst/>
              <a:ahLst/>
              <a:cxnLst/>
              <a:rect l="l" t="t" r="r" b="b"/>
              <a:pathLst>
                <a:path w="5273" h="4364" extrusionOk="0">
                  <a:moveTo>
                    <a:pt x="2766" y="0"/>
                  </a:moveTo>
                  <a:cubicBezTo>
                    <a:pt x="2406" y="0"/>
                    <a:pt x="2034" y="93"/>
                    <a:pt x="1676" y="298"/>
                  </a:cubicBezTo>
                  <a:cubicBezTo>
                    <a:pt x="0" y="1270"/>
                    <a:pt x="318" y="3783"/>
                    <a:pt x="2195" y="4286"/>
                  </a:cubicBezTo>
                  <a:cubicBezTo>
                    <a:pt x="2387" y="4339"/>
                    <a:pt x="2579" y="4364"/>
                    <a:pt x="2769" y="4364"/>
                  </a:cubicBezTo>
                  <a:cubicBezTo>
                    <a:pt x="3726" y="4364"/>
                    <a:pt x="4610" y="3726"/>
                    <a:pt x="4876" y="2761"/>
                  </a:cubicBezTo>
                  <a:cubicBezTo>
                    <a:pt x="5272" y="1282"/>
                    <a:pt x="4106" y="0"/>
                    <a:pt x="2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8" name="Google Shape;1508;p47"/>
            <p:cNvGrpSpPr/>
            <p:nvPr/>
          </p:nvGrpSpPr>
          <p:grpSpPr>
            <a:xfrm>
              <a:off x="-360684" y="2755466"/>
              <a:ext cx="3204205" cy="3984550"/>
              <a:chOff x="-360684" y="2755466"/>
              <a:chExt cx="3204205" cy="3984550"/>
            </a:xfrm>
          </p:grpSpPr>
          <p:sp>
            <p:nvSpPr>
              <p:cNvPr id="1509" name="Google Shape;1509;p47"/>
              <p:cNvSpPr/>
              <p:nvPr/>
            </p:nvSpPr>
            <p:spPr>
              <a:xfrm rot="3504383">
                <a:off x="-659952" y="4036303"/>
                <a:ext cx="3802741" cy="1422875"/>
              </a:xfrm>
              <a:custGeom>
                <a:avLst/>
                <a:gdLst/>
                <a:ahLst/>
                <a:cxnLst/>
                <a:rect l="l" t="t" r="r" b="b"/>
                <a:pathLst>
                  <a:path w="152107" h="56914" extrusionOk="0">
                    <a:moveTo>
                      <a:pt x="105131" y="1"/>
                    </a:moveTo>
                    <a:cubicBezTo>
                      <a:pt x="101027" y="1"/>
                      <a:pt x="96660" y="922"/>
                      <a:pt x="91883" y="3410"/>
                    </a:cubicBezTo>
                    <a:cubicBezTo>
                      <a:pt x="80155" y="9508"/>
                      <a:pt x="77591" y="19025"/>
                      <a:pt x="75111" y="28240"/>
                    </a:cubicBezTo>
                    <a:cubicBezTo>
                      <a:pt x="72615" y="37488"/>
                      <a:pt x="70253" y="46234"/>
                      <a:pt x="59161" y="52014"/>
                    </a:cubicBezTo>
                    <a:cubicBezTo>
                      <a:pt x="54656" y="54366"/>
                      <a:pt x="50572" y="55248"/>
                      <a:pt x="46705" y="55248"/>
                    </a:cubicBezTo>
                    <a:cubicBezTo>
                      <a:pt x="41067" y="55248"/>
                      <a:pt x="35891" y="53373"/>
                      <a:pt x="30544" y="51445"/>
                    </a:cubicBezTo>
                    <a:cubicBezTo>
                      <a:pt x="25224" y="49516"/>
                      <a:pt x="19798" y="47551"/>
                      <a:pt x="13814" y="47551"/>
                    </a:cubicBezTo>
                    <a:cubicBezTo>
                      <a:pt x="9715" y="47551"/>
                      <a:pt x="5355" y="48473"/>
                      <a:pt x="587" y="50959"/>
                    </a:cubicBezTo>
                    <a:cubicBezTo>
                      <a:pt x="168" y="51177"/>
                      <a:pt x="0" y="51679"/>
                      <a:pt x="218" y="52098"/>
                    </a:cubicBezTo>
                    <a:cubicBezTo>
                      <a:pt x="371" y="52380"/>
                      <a:pt x="663" y="52546"/>
                      <a:pt x="968" y="52546"/>
                    </a:cubicBezTo>
                    <a:cubicBezTo>
                      <a:pt x="1099" y="52546"/>
                      <a:pt x="1232" y="52515"/>
                      <a:pt x="1358" y="52450"/>
                    </a:cubicBezTo>
                    <a:cubicBezTo>
                      <a:pt x="5875" y="50096"/>
                      <a:pt x="9965" y="49212"/>
                      <a:pt x="13835" y="49212"/>
                    </a:cubicBezTo>
                    <a:cubicBezTo>
                      <a:pt x="19466" y="49212"/>
                      <a:pt x="24632" y="51083"/>
                      <a:pt x="29975" y="53020"/>
                    </a:cubicBezTo>
                    <a:cubicBezTo>
                      <a:pt x="35294" y="54949"/>
                      <a:pt x="40720" y="56913"/>
                      <a:pt x="46705" y="56913"/>
                    </a:cubicBezTo>
                    <a:cubicBezTo>
                      <a:pt x="50803" y="56913"/>
                      <a:pt x="55164" y="55991"/>
                      <a:pt x="59932" y="53506"/>
                    </a:cubicBezTo>
                    <a:cubicBezTo>
                      <a:pt x="71677" y="47390"/>
                      <a:pt x="74240" y="37874"/>
                      <a:pt x="76720" y="28675"/>
                    </a:cubicBezTo>
                    <a:cubicBezTo>
                      <a:pt x="79216" y="19410"/>
                      <a:pt x="81562" y="10664"/>
                      <a:pt x="92670" y="4901"/>
                    </a:cubicBezTo>
                    <a:cubicBezTo>
                      <a:pt x="97190" y="2552"/>
                      <a:pt x="101282" y="1670"/>
                      <a:pt x="105154" y="1670"/>
                    </a:cubicBezTo>
                    <a:cubicBezTo>
                      <a:pt x="110782" y="1670"/>
                      <a:pt x="115947" y="3535"/>
                      <a:pt x="121287" y="5470"/>
                    </a:cubicBezTo>
                    <a:cubicBezTo>
                      <a:pt x="126611" y="7391"/>
                      <a:pt x="132042" y="9359"/>
                      <a:pt x="138035" y="9359"/>
                    </a:cubicBezTo>
                    <a:cubicBezTo>
                      <a:pt x="142132" y="9359"/>
                      <a:pt x="146492" y="8439"/>
                      <a:pt x="151261" y="5956"/>
                    </a:cubicBezTo>
                    <a:cubicBezTo>
                      <a:pt x="152107" y="5512"/>
                      <a:pt x="151653" y="4357"/>
                      <a:pt x="150885" y="4357"/>
                    </a:cubicBezTo>
                    <a:cubicBezTo>
                      <a:pt x="150756" y="4357"/>
                      <a:pt x="150617" y="4390"/>
                      <a:pt x="150474" y="4465"/>
                    </a:cubicBezTo>
                    <a:cubicBezTo>
                      <a:pt x="145969" y="6809"/>
                      <a:pt x="141885" y="7690"/>
                      <a:pt x="138019" y="7690"/>
                    </a:cubicBezTo>
                    <a:cubicBezTo>
                      <a:pt x="132381" y="7690"/>
                      <a:pt x="127204" y="5817"/>
                      <a:pt x="121857" y="3879"/>
                    </a:cubicBezTo>
                    <a:cubicBezTo>
                      <a:pt x="116539" y="1960"/>
                      <a:pt x="111115" y="1"/>
                      <a:pt x="105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0" name="Google Shape;1510;p47"/>
              <p:cNvGrpSpPr/>
              <p:nvPr/>
            </p:nvGrpSpPr>
            <p:grpSpPr>
              <a:xfrm>
                <a:off x="-211186" y="3448204"/>
                <a:ext cx="2901595" cy="2592599"/>
                <a:chOff x="-211186" y="3448204"/>
                <a:chExt cx="2901595" cy="2592599"/>
              </a:xfrm>
            </p:grpSpPr>
            <p:sp>
              <p:nvSpPr>
                <p:cNvPr id="1511" name="Google Shape;1511;p47"/>
                <p:cNvSpPr/>
                <p:nvPr/>
              </p:nvSpPr>
              <p:spPr>
                <a:xfrm rot="3504383">
                  <a:off x="2558439" y="5909959"/>
                  <a:ext cx="112302" cy="10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58" extrusionOk="0">
                      <a:moveTo>
                        <a:pt x="2146" y="1"/>
                      </a:moveTo>
                      <a:cubicBezTo>
                        <a:pt x="2079" y="1"/>
                        <a:pt x="2012" y="5"/>
                        <a:pt x="1944" y="13"/>
                      </a:cubicBezTo>
                      <a:cubicBezTo>
                        <a:pt x="1810" y="30"/>
                        <a:pt x="1676" y="64"/>
                        <a:pt x="1542" y="97"/>
                      </a:cubicBezTo>
                      <a:cubicBezTo>
                        <a:pt x="1023" y="281"/>
                        <a:pt x="604" y="650"/>
                        <a:pt x="353" y="1136"/>
                      </a:cubicBezTo>
                      <a:cubicBezTo>
                        <a:pt x="85" y="1638"/>
                        <a:pt x="1" y="2225"/>
                        <a:pt x="152" y="2778"/>
                      </a:cubicBezTo>
                      <a:cubicBezTo>
                        <a:pt x="286" y="3347"/>
                        <a:pt x="654" y="3817"/>
                        <a:pt x="1157" y="4101"/>
                      </a:cubicBezTo>
                      <a:cubicBezTo>
                        <a:pt x="1486" y="4271"/>
                        <a:pt x="1844" y="4357"/>
                        <a:pt x="2200" y="4357"/>
                      </a:cubicBezTo>
                      <a:cubicBezTo>
                        <a:pt x="2443" y="4357"/>
                        <a:pt x="2685" y="4317"/>
                        <a:pt x="2916" y="4235"/>
                      </a:cubicBezTo>
                      <a:cubicBezTo>
                        <a:pt x="3067" y="4185"/>
                        <a:pt x="3218" y="4118"/>
                        <a:pt x="3352" y="4051"/>
                      </a:cubicBezTo>
                      <a:cubicBezTo>
                        <a:pt x="3486" y="3967"/>
                        <a:pt x="3603" y="3884"/>
                        <a:pt x="3720" y="3766"/>
                      </a:cubicBezTo>
                      <a:cubicBezTo>
                        <a:pt x="3938" y="3582"/>
                        <a:pt x="4123" y="3347"/>
                        <a:pt x="4240" y="3079"/>
                      </a:cubicBezTo>
                      <a:cubicBezTo>
                        <a:pt x="4491" y="2543"/>
                        <a:pt x="4491" y="1940"/>
                        <a:pt x="4273" y="1404"/>
                      </a:cubicBezTo>
                      <a:cubicBezTo>
                        <a:pt x="4056" y="884"/>
                        <a:pt x="3637" y="449"/>
                        <a:pt x="3117" y="214"/>
                      </a:cubicBezTo>
                      <a:cubicBezTo>
                        <a:pt x="2883" y="97"/>
                        <a:pt x="2615" y="30"/>
                        <a:pt x="2347" y="13"/>
                      </a:cubicBezTo>
                      <a:cubicBezTo>
                        <a:pt x="2280" y="5"/>
                        <a:pt x="2213" y="1"/>
                        <a:pt x="21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2" name="Google Shape;1512;p47"/>
                <p:cNvSpPr/>
                <p:nvPr/>
              </p:nvSpPr>
              <p:spPr>
                <a:xfrm rot="3504383">
                  <a:off x="2438930" y="5777674"/>
                  <a:ext cx="11145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59" extrusionOk="0">
                      <a:moveTo>
                        <a:pt x="2210" y="1"/>
                      </a:moveTo>
                      <a:cubicBezTo>
                        <a:pt x="1910" y="1"/>
                        <a:pt x="1608" y="69"/>
                        <a:pt x="1324" y="207"/>
                      </a:cubicBezTo>
                      <a:cubicBezTo>
                        <a:pt x="1207" y="257"/>
                        <a:pt x="1090" y="324"/>
                        <a:pt x="989" y="408"/>
                      </a:cubicBezTo>
                      <a:cubicBezTo>
                        <a:pt x="872" y="492"/>
                        <a:pt x="771" y="576"/>
                        <a:pt x="687" y="676"/>
                      </a:cubicBezTo>
                      <a:cubicBezTo>
                        <a:pt x="285" y="1078"/>
                        <a:pt x="51" y="1631"/>
                        <a:pt x="34" y="2201"/>
                      </a:cubicBezTo>
                      <a:cubicBezTo>
                        <a:pt x="1" y="2787"/>
                        <a:pt x="235" y="3340"/>
                        <a:pt x="654" y="3742"/>
                      </a:cubicBezTo>
                      <a:cubicBezTo>
                        <a:pt x="754" y="3860"/>
                        <a:pt x="872" y="3943"/>
                        <a:pt x="989" y="4027"/>
                      </a:cubicBezTo>
                      <a:cubicBezTo>
                        <a:pt x="1123" y="4094"/>
                        <a:pt x="1257" y="4161"/>
                        <a:pt x="1391" y="4211"/>
                      </a:cubicBezTo>
                      <a:cubicBezTo>
                        <a:pt x="1654" y="4311"/>
                        <a:pt x="1925" y="4358"/>
                        <a:pt x="2194" y="4358"/>
                      </a:cubicBezTo>
                      <a:cubicBezTo>
                        <a:pt x="2833" y="4358"/>
                        <a:pt x="3456" y="4087"/>
                        <a:pt x="3904" y="3592"/>
                      </a:cubicBezTo>
                      <a:cubicBezTo>
                        <a:pt x="4290" y="3156"/>
                        <a:pt x="4457" y="2570"/>
                        <a:pt x="4373" y="1983"/>
                      </a:cubicBezTo>
                      <a:cubicBezTo>
                        <a:pt x="4290" y="1413"/>
                        <a:pt x="4022" y="911"/>
                        <a:pt x="3586" y="542"/>
                      </a:cubicBezTo>
                      <a:cubicBezTo>
                        <a:pt x="3199" y="187"/>
                        <a:pt x="2708" y="1"/>
                        <a:pt x="22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3" name="Google Shape;1513;p47"/>
                <p:cNvSpPr/>
                <p:nvPr/>
              </p:nvSpPr>
              <p:spPr>
                <a:xfrm rot="3504383">
                  <a:off x="2356701" y="5616929"/>
                  <a:ext cx="11227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8" extrusionOk="0">
                      <a:moveTo>
                        <a:pt x="2267" y="1"/>
                      </a:moveTo>
                      <a:cubicBezTo>
                        <a:pt x="2137" y="1"/>
                        <a:pt x="2006" y="12"/>
                        <a:pt x="1877" y="36"/>
                      </a:cubicBezTo>
                      <a:cubicBezTo>
                        <a:pt x="1608" y="103"/>
                        <a:pt x="1357" y="204"/>
                        <a:pt x="1123" y="355"/>
                      </a:cubicBezTo>
                      <a:cubicBezTo>
                        <a:pt x="637" y="656"/>
                        <a:pt x="285" y="1142"/>
                        <a:pt x="151" y="1695"/>
                      </a:cubicBezTo>
                      <a:cubicBezTo>
                        <a:pt x="0" y="2265"/>
                        <a:pt x="101" y="2851"/>
                        <a:pt x="402" y="3337"/>
                      </a:cubicBezTo>
                      <a:cubicBezTo>
                        <a:pt x="570" y="3588"/>
                        <a:pt x="771" y="3806"/>
                        <a:pt x="1005" y="3974"/>
                      </a:cubicBezTo>
                      <a:cubicBezTo>
                        <a:pt x="1257" y="4141"/>
                        <a:pt x="1541" y="4258"/>
                        <a:pt x="1843" y="4325"/>
                      </a:cubicBezTo>
                      <a:cubicBezTo>
                        <a:pt x="1987" y="4353"/>
                        <a:pt x="2131" y="4367"/>
                        <a:pt x="2274" y="4367"/>
                      </a:cubicBezTo>
                      <a:cubicBezTo>
                        <a:pt x="2729" y="4367"/>
                        <a:pt x="3170" y="4228"/>
                        <a:pt x="3552" y="3974"/>
                      </a:cubicBezTo>
                      <a:cubicBezTo>
                        <a:pt x="4038" y="3638"/>
                        <a:pt x="4339" y="3119"/>
                        <a:pt x="4423" y="2549"/>
                      </a:cubicBezTo>
                      <a:cubicBezTo>
                        <a:pt x="4490" y="1980"/>
                        <a:pt x="4356" y="1393"/>
                        <a:pt x="4021" y="924"/>
                      </a:cubicBezTo>
                      <a:cubicBezTo>
                        <a:pt x="3626" y="332"/>
                        <a:pt x="2958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4" name="Google Shape;1514;p47"/>
                <p:cNvSpPr/>
                <p:nvPr/>
              </p:nvSpPr>
              <p:spPr>
                <a:xfrm rot="3504383">
                  <a:off x="2303578" y="5442660"/>
                  <a:ext cx="11772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5" extrusionOk="0">
                      <a:moveTo>
                        <a:pt x="2482" y="1"/>
                      </a:moveTo>
                      <a:cubicBezTo>
                        <a:pt x="1584" y="1"/>
                        <a:pt x="740" y="555"/>
                        <a:pt x="419" y="1451"/>
                      </a:cubicBezTo>
                      <a:cubicBezTo>
                        <a:pt x="0" y="2607"/>
                        <a:pt x="603" y="3863"/>
                        <a:pt x="1759" y="4249"/>
                      </a:cubicBezTo>
                      <a:cubicBezTo>
                        <a:pt x="1990" y="4326"/>
                        <a:pt x="2231" y="4365"/>
                        <a:pt x="2473" y="4365"/>
                      </a:cubicBezTo>
                      <a:cubicBezTo>
                        <a:pt x="2811" y="4365"/>
                        <a:pt x="3148" y="4288"/>
                        <a:pt x="3452" y="4132"/>
                      </a:cubicBezTo>
                      <a:cubicBezTo>
                        <a:pt x="3971" y="3880"/>
                        <a:pt x="4373" y="3411"/>
                        <a:pt x="4541" y="2858"/>
                      </a:cubicBezTo>
                      <a:cubicBezTo>
                        <a:pt x="4708" y="2305"/>
                        <a:pt x="4658" y="1702"/>
                        <a:pt x="4407" y="1199"/>
                      </a:cubicBezTo>
                      <a:cubicBezTo>
                        <a:pt x="4155" y="680"/>
                        <a:pt x="3703" y="295"/>
                        <a:pt x="3167" y="110"/>
                      </a:cubicBezTo>
                      <a:cubicBezTo>
                        <a:pt x="2940" y="36"/>
                        <a:pt x="2709" y="1"/>
                        <a:pt x="248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5" name="Google Shape;1515;p47"/>
                <p:cNvSpPr/>
                <p:nvPr/>
              </p:nvSpPr>
              <p:spPr>
                <a:xfrm rot="3504383">
                  <a:off x="2270606" y="5269590"/>
                  <a:ext cx="112727" cy="109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9" h="4377" extrusionOk="0">
                      <a:moveTo>
                        <a:pt x="2232" y="1"/>
                      </a:moveTo>
                      <a:cubicBezTo>
                        <a:pt x="1908" y="1"/>
                        <a:pt x="1576" y="75"/>
                        <a:pt x="1257" y="236"/>
                      </a:cubicBezTo>
                      <a:cubicBezTo>
                        <a:pt x="738" y="487"/>
                        <a:pt x="353" y="940"/>
                        <a:pt x="168" y="1509"/>
                      </a:cubicBezTo>
                      <a:cubicBezTo>
                        <a:pt x="1" y="2046"/>
                        <a:pt x="34" y="2649"/>
                        <a:pt x="302" y="3168"/>
                      </a:cubicBezTo>
                      <a:cubicBezTo>
                        <a:pt x="554" y="3671"/>
                        <a:pt x="989" y="4073"/>
                        <a:pt x="1525" y="4257"/>
                      </a:cubicBezTo>
                      <a:cubicBezTo>
                        <a:pt x="1763" y="4338"/>
                        <a:pt x="2003" y="4376"/>
                        <a:pt x="2236" y="4376"/>
                      </a:cubicBezTo>
                      <a:cubicBezTo>
                        <a:pt x="3450" y="4376"/>
                        <a:pt x="4508" y="3352"/>
                        <a:pt x="4424" y="2046"/>
                      </a:cubicBezTo>
                      <a:cubicBezTo>
                        <a:pt x="4334" y="844"/>
                        <a:pt x="3326" y="1"/>
                        <a:pt x="2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6" name="Google Shape;1516;p47"/>
                <p:cNvSpPr/>
                <p:nvPr/>
              </p:nvSpPr>
              <p:spPr>
                <a:xfrm rot="3504383">
                  <a:off x="2223391" y="5097035"/>
                  <a:ext cx="112277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6" extrusionOk="0">
                      <a:moveTo>
                        <a:pt x="2189" y="1"/>
                      </a:moveTo>
                      <a:cubicBezTo>
                        <a:pt x="1750" y="1"/>
                        <a:pt x="1322" y="129"/>
                        <a:pt x="955" y="373"/>
                      </a:cubicBezTo>
                      <a:cubicBezTo>
                        <a:pt x="470" y="708"/>
                        <a:pt x="151" y="1228"/>
                        <a:pt x="67" y="1797"/>
                      </a:cubicBezTo>
                      <a:cubicBezTo>
                        <a:pt x="0" y="2367"/>
                        <a:pt x="134" y="2954"/>
                        <a:pt x="453" y="3423"/>
                      </a:cubicBezTo>
                      <a:cubicBezTo>
                        <a:pt x="754" y="3875"/>
                        <a:pt x="1223" y="4210"/>
                        <a:pt x="1760" y="4327"/>
                      </a:cubicBezTo>
                      <a:cubicBezTo>
                        <a:pt x="1902" y="4353"/>
                        <a:pt x="2040" y="4365"/>
                        <a:pt x="2178" y="4365"/>
                      </a:cubicBezTo>
                      <a:cubicBezTo>
                        <a:pt x="2317" y="4365"/>
                        <a:pt x="2455" y="4353"/>
                        <a:pt x="2597" y="4327"/>
                      </a:cubicBezTo>
                      <a:cubicBezTo>
                        <a:pt x="2865" y="4277"/>
                        <a:pt x="3117" y="4177"/>
                        <a:pt x="3351" y="4043"/>
                      </a:cubicBezTo>
                      <a:cubicBezTo>
                        <a:pt x="3837" y="3741"/>
                        <a:pt x="4189" y="3255"/>
                        <a:pt x="4340" y="2702"/>
                      </a:cubicBezTo>
                      <a:cubicBezTo>
                        <a:pt x="4491" y="2133"/>
                        <a:pt x="4407" y="1546"/>
                        <a:pt x="4105" y="1044"/>
                      </a:cubicBezTo>
                      <a:cubicBezTo>
                        <a:pt x="3954" y="792"/>
                        <a:pt x="3753" y="591"/>
                        <a:pt x="3519" y="424"/>
                      </a:cubicBezTo>
                      <a:cubicBezTo>
                        <a:pt x="3268" y="239"/>
                        <a:pt x="2983" y="122"/>
                        <a:pt x="2681" y="55"/>
                      </a:cubicBezTo>
                      <a:cubicBezTo>
                        <a:pt x="2517" y="19"/>
                        <a:pt x="2352" y="1"/>
                        <a:pt x="218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7" name="Google Shape;1517;p47"/>
                <p:cNvSpPr/>
                <p:nvPr/>
              </p:nvSpPr>
              <p:spPr>
                <a:xfrm rot="3504383">
                  <a:off x="2144857" y="4935142"/>
                  <a:ext cx="11142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5" extrusionOk="0">
                      <a:moveTo>
                        <a:pt x="2277" y="0"/>
                      </a:moveTo>
                      <a:cubicBezTo>
                        <a:pt x="2244" y="0"/>
                        <a:pt x="2211" y="1"/>
                        <a:pt x="2178" y="3"/>
                      </a:cubicBezTo>
                      <a:cubicBezTo>
                        <a:pt x="1877" y="3"/>
                        <a:pt x="1558" y="87"/>
                        <a:pt x="1274" y="204"/>
                      </a:cubicBezTo>
                      <a:cubicBezTo>
                        <a:pt x="1005" y="338"/>
                        <a:pt x="771" y="506"/>
                        <a:pt x="570" y="740"/>
                      </a:cubicBezTo>
                      <a:cubicBezTo>
                        <a:pt x="184" y="1176"/>
                        <a:pt x="0" y="1746"/>
                        <a:pt x="67" y="2332"/>
                      </a:cubicBezTo>
                      <a:lnTo>
                        <a:pt x="67" y="2349"/>
                      </a:lnTo>
                      <a:cubicBezTo>
                        <a:pt x="168" y="3186"/>
                        <a:pt x="721" y="3907"/>
                        <a:pt x="1525" y="4225"/>
                      </a:cubicBezTo>
                      <a:cubicBezTo>
                        <a:pt x="1757" y="4318"/>
                        <a:pt x="2003" y="4364"/>
                        <a:pt x="2249" y="4364"/>
                      </a:cubicBezTo>
                      <a:cubicBezTo>
                        <a:pt x="2535" y="4364"/>
                        <a:pt x="2821" y="4301"/>
                        <a:pt x="3083" y="4175"/>
                      </a:cubicBezTo>
                      <a:cubicBezTo>
                        <a:pt x="3334" y="4074"/>
                        <a:pt x="3552" y="3924"/>
                        <a:pt x="3736" y="3723"/>
                      </a:cubicBezTo>
                      <a:cubicBezTo>
                        <a:pt x="4155" y="3320"/>
                        <a:pt x="4390" y="2784"/>
                        <a:pt x="4423" y="2215"/>
                      </a:cubicBezTo>
                      <a:cubicBezTo>
                        <a:pt x="4457" y="1628"/>
                        <a:pt x="4239" y="1059"/>
                        <a:pt x="3837" y="640"/>
                      </a:cubicBezTo>
                      <a:cubicBezTo>
                        <a:pt x="3619" y="439"/>
                        <a:pt x="3385" y="271"/>
                        <a:pt x="3100" y="154"/>
                      </a:cubicBezTo>
                      <a:cubicBezTo>
                        <a:pt x="2844" y="64"/>
                        <a:pt x="2562" y="0"/>
                        <a:pt x="22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47"/>
                <p:cNvSpPr/>
                <p:nvPr/>
              </p:nvSpPr>
              <p:spPr>
                <a:xfrm rot="3504383">
                  <a:off x="2026742" y="4800111"/>
                  <a:ext cx="112702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5" extrusionOk="0">
                      <a:moveTo>
                        <a:pt x="2301" y="0"/>
                      </a:moveTo>
                      <a:cubicBezTo>
                        <a:pt x="2074" y="0"/>
                        <a:pt x="1847" y="34"/>
                        <a:pt x="1626" y="103"/>
                      </a:cubicBezTo>
                      <a:cubicBezTo>
                        <a:pt x="1325" y="204"/>
                        <a:pt x="1056" y="355"/>
                        <a:pt x="805" y="556"/>
                      </a:cubicBezTo>
                      <a:cubicBezTo>
                        <a:pt x="587" y="740"/>
                        <a:pt x="403" y="975"/>
                        <a:pt x="286" y="1243"/>
                      </a:cubicBezTo>
                      <a:cubicBezTo>
                        <a:pt x="18" y="1779"/>
                        <a:pt x="1" y="2382"/>
                        <a:pt x="219" y="2918"/>
                      </a:cubicBezTo>
                      <a:cubicBezTo>
                        <a:pt x="437" y="3454"/>
                        <a:pt x="839" y="3890"/>
                        <a:pt x="1358" y="4141"/>
                      </a:cubicBezTo>
                      <a:cubicBezTo>
                        <a:pt x="1593" y="4259"/>
                        <a:pt x="1861" y="4326"/>
                        <a:pt x="2129" y="4359"/>
                      </a:cubicBezTo>
                      <a:cubicBezTo>
                        <a:pt x="2189" y="4363"/>
                        <a:pt x="2249" y="4365"/>
                        <a:pt x="2310" y="4365"/>
                      </a:cubicBezTo>
                      <a:cubicBezTo>
                        <a:pt x="2517" y="4365"/>
                        <a:pt x="2725" y="4340"/>
                        <a:pt x="2933" y="4275"/>
                      </a:cubicBezTo>
                      <a:cubicBezTo>
                        <a:pt x="3452" y="4108"/>
                        <a:pt x="3871" y="3739"/>
                        <a:pt x="4139" y="3270"/>
                      </a:cubicBezTo>
                      <a:cubicBezTo>
                        <a:pt x="4424" y="2767"/>
                        <a:pt x="4508" y="2181"/>
                        <a:pt x="4391" y="1628"/>
                      </a:cubicBezTo>
                      <a:cubicBezTo>
                        <a:pt x="4257" y="1058"/>
                        <a:pt x="3888" y="556"/>
                        <a:pt x="3385" y="271"/>
                      </a:cubicBezTo>
                      <a:cubicBezTo>
                        <a:pt x="3051" y="93"/>
                        <a:pt x="2677" y="0"/>
                        <a:pt x="23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47"/>
                <p:cNvSpPr/>
                <p:nvPr/>
              </p:nvSpPr>
              <p:spPr>
                <a:xfrm rot="3504383">
                  <a:off x="1880113" y="4699683"/>
                  <a:ext cx="111027" cy="108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52" extrusionOk="0">
                      <a:moveTo>
                        <a:pt x="2255" y="0"/>
                      </a:moveTo>
                      <a:cubicBezTo>
                        <a:pt x="2013" y="0"/>
                        <a:pt x="1773" y="39"/>
                        <a:pt x="1542" y="112"/>
                      </a:cubicBezTo>
                      <a:cubicBezTo>
                        <a:pt x="1392" y="179"/>
                        <a:pt x="1258" y="246"/>
                        <a:pt x="1123" y="330"/>
                      </a:cubicBezTo>
                      <a:cubicBezTo>
                        <a:pt x="855" y="481"/>
                        <a:pt x="621" y="682"/>
                        <a:pt x="437" y="933"/>
                      </a:cubicBezTo>
                      <a:cubicBezTo>
                        <a:pt x="269" y="1168"/>
                        <a:pt x="135" y="1436"/>
                        <a:pt x="68" y="1721"/>
                      </a:cubicBezTo>
                      <a:cubicBezTo>
                        <a:pt x="1" y="2006"/>
                        <a:pt x="1" y="2291"/>
                        <a:pt x="51" y="2559"/>
                      </a:cubicBezTo>
                      <a:cubicBezTo>
                        <a:pt x="101" y="2843"/>
                        <a:pt x="219" y="3111"/>
                        <a:pt x="386" y="3363"/>
                      </a:cubicBezTo>
                      <a:cubicBezTo>
                        <a:pt x="537" y="3597"/>
                        <a:pt x="755" y="3798"/>
                        <a:pt x="989" y="3949"/>
                      </a:cubicBezTo>
                      <a:cubicBezTo>
                        <a:pt x="1224" y="4117"/>
                        <a:pt x="1475" y="4217"/>
                        <a:pt x="1743" y="4284"/>
                      </a:cubicBezTo>
                      <a:cubicBezTo>
                        <a:pt x="1922" y="4329"/>
                        <a:pt x="2105" y="4351"/>
                        <a:pt x="2286" y="4351"/>
                      </a:cubicBezTo>
                      <a:cubicBezTo>
                        <a:pt x="2648" y="4351"/>
                        <a:pt x="3006" y="4262"/>
                        <a:pt x="3318" y="4083"/>
                      </a:cubicBezTo>
                      <a:cubicBezTo>
                        <a:pt x="3436" y="4016"/>
                        <a:pt x="3553" y="3932"/>
                        <a:pt x="3653" y="3832"/>
                      </a:cubicBezTo>
                      <a:cubicBezTo>
                        <a:pt x="3955" y="3564"/>
                        <a:pt x="4173" y="3212"/>
                        <a:pt x="4273" y="2810"/>
                      </a:cubicBezTo>
                      <a:cubicBezTo>
                        <a:pt x="4441" y="2257"/>
                        <a:pt x="4391" y="1671"/>
                        <a:pt x="4139" y="1151"/>
                      </a:cubicBezTo>
                      <a:cubicBezTo>
                        <a:pt x="3871" y="632"/>
                        <a:pt x="3402" y="246"/>
                        <a:pt x="2849" y="79"/>
                      </a:cubicBezTo>
                      <a:cubicBezTo>
                        <a:pt x="2653" y="26"/>
                        <a:pt x="2454" y="0"/>
                        <a:pt x="22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47"/>
                <p:cNvSpPr/>
                <p:nvPr/>
              </p:nvSpPr>
              <p:spPr>
                <a:xfrm rot="3504383">
                  <a:off x="1714130" y="4634535"/>
                  <a:ext cx="10935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4" h="4359" extrusionOk="0">
                      <a:moveTo>
                        <a:pt x="2312" y="1"/>
                      </a:moveTo>
                      <a:cubicBezTo>
                        <a:pt x="2161" y="1"/>
                        <a:pt x="2011" y="18"/>
                        <a:pt x="1877" y="34"/>
                      </a:cubicBezTo>
                      <a:cubicBezTo>
                        <a:pt x="1726" y="68"/>
                        <a:pt x="1592" y="101"/>
                        <a:pt x="1458" y="152"/>
                      </a:cubicBezTo>
                      <a:cubicBezTo>
                        <a:pt x="1156" y="269"/>
                        <a:pt x="905" y="453"/>
                        <a:pt x="670" y="671"/>
                      </a:cubicBezTo>
                      <a:cubicBezTo>
                        <a:pt x="452" y="889"/>
                        <a:pt x="285" y="1157"/>
                        <a:pt x="151" y="1442"/>
                      </a:cubicBezTo>
                      <a:cubicBezTo>
                        <a:pt x="50" y="1727"/>
                        <a:pt x="0" y="2011"/>
                        <a:pt x="0" y="2313"/>
                      </a:cubicBezTo>
                      <a:cubicBezTo>
                        <a:pt x="17" y="2899"/>
                        <a:pt x="285" y="3452"/>
                        <a:pt x="737" y="3821"/>
                      </a:cubicBezTo>
                      <a:cubicBezTo>
                        <a:pt x="1155" y="4174"/>
                        <a:pt x="1680" y="4358"/>
                        <a:pt x="2224" y="4358"/>
                      </a:cubicBezTo>
                      <a:cubicBezTo>
                        <a:pt x="2248" y="4358"/>
                        <a:pt x="2272" y="4358"/>
                        <a:pt x="2295" y="4357"/>
                      </a:cubicBezTo>
                      <a:cubicBezTo>
                        <a:pt x="2564" y="4357"/>
                        <a:pt x="2832" y="4307"/>
                        <a:pt x="3083" y="4206"/>
                      </a:cubicBezTo>
                      <a:cubicBezTo>
                        <a:pt x="3334" y="4106"/>
                        <a:pt x="3552" y="3955"/>
                        <a:pt x="3736" y="3771"/>
                      </a:cubicBezTo>
                      <a:cubicBezTo>
                        <a:pt x="3937" y="3570"/>
                        <a:pt x="4088" y="3352"/>
                        <a:pt x="4189" y="3100"/>
                      </a:cubicBezTo>
                      <a:cubicBezTo>
                        <a:pt x="4239" y="2966"/>
                        <a:pt x="4273" y="2849"/>
                        <a:pt x="4306" y="2715"/>
                      </a:cubicBezTo>
                      <a:cubicBezTo>
                        <a:pt x="4340" y="2581"/>
                        <a:pt x="4356" y="2447"/>
                        <a:pt x="4356" y="2313"/>
                      </a:cubicBezTo>
                      <a:cubicBezTo>
                        <a:pt x="4373" y="1743"/>
                        <a:pt x="4172" y="1190"/>
                        <a:pt x="3820" y="738"/>
                      </a:cubicBezTo>
                      <a:cubicBezTo>
                        <a:pt x="3435" y="286"/>
                        <a:pt x="2899" y="34"/>
                        <a:pt x="2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47"/>
                <p:cNvSpPr/>
                <p:nvPr/>
              </p:nvSpPr>
              <p:spPr>
                <a:xfrm rot="3504383">
                  <a:off x="1534317" y="4616730"/>
                  <a:ext cx="111452" cy="109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70" extrusionOk="0">
                      <a:moveTo>
                        <a:pt x="2277" y="1"/>
                      </a:moveTo>
                      <a:cubicBezTo>
                        <a:pt x="2110" y="1"/>
                        <a:pt x="1943" y="22"/>
                        <a:pt x="1776" y="66"/>
                      </a:cubicBezTo>
                      <a:cubicBezTo>
                        <a:pt x="1492" y="133"/>
                        <a:pt x="1223" y="267"/>
                        <a:pt x="989" y="435"/>
                      </a:cubicBezTo>
                      <a:cubicBezTo>
                        <a:pt x="738" y="636"/>
                        <a:pt x="537" y="870"/>
                        <a:pt x="369" y="1138"/>
                      </a:cubicBezTo>
                      <a:cubicBezTo>
                        <a:pt x="67" y="1658"/>
                        <a:pt x="0" y="2294"/>
                        <a:pt x="168" y="2881"/>
                      </a:cubicBezTo>
                      <a:cubicBezTo>
                        <a:pt x="335" y="3434"/>
                        <a:pt x="738" y="3886"/>
                        <a:pt x="1257" y="4137"/>
                      </a:cubicBezTo>
                      <a:cubicBezTo>
                        <a:pt x="1574" y="4291"/>
                        <a:pt x="1921" y="4369"/>
                        <a:pt x="2266" y="4369"/>
                      </a:cubicBezTo>
                      <a:cubicBezTo>
                        <a:pt x="2487" y="4369"/>
                        <a:pt x="2706" y="4337"/>
                        <a:pt x="2916" y="4271"/>
                      </a:cubicBezTo>
                      <a:cubicBezTo>
                        <a:pt x="3452" y="4104"/>
                        <a:pt x="3887" y="3769"/>
                        <a:pt x="4172" y="3283"/>
                      </a:cubicBezTo>
                      <a:cubicBezTo>
                        <a:pt x="4306" y="3048"/>
                        <a:pt x="4390" y="2797"/>
                        <a:pt x="4424" y="2529"/>
                      </a:cubicBezTo>
                      <a:cubicBezTo>
                        <a:pt x="4457" y="2261"/>
                        <a:pt x="4440" y="1993"/>
                        <a:pt x="4357" y="1725"/>
                      </a:cubicBezTo>
                      <a:cubicBezTo>
                        <a:pt x="4223" y="1172"/>
                        <a:pt x="3887" y="686"/>
                        <a:pt x="3418" y="351"/>
                      </a:cubicBezTo>
                      <a:cubicBezTo>
                        <a:pt x="3074" y="126"/>
                        <a:pt x="2680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47"/>
                <p:cNvSpPr/>
                <p:nvPr/>
              </p:nvSpPr>
              <p:spPr>
                <a:xfrm rot="3504383">
                  <a:off x="1353133" y="4639545"/>
                  <a:ext cx="116477" cy="109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4373" extrusionOk="0">
                      <a:moveTo>
                        <a:pt x="2435" y="1"/>
                      </a:moveTo>
                      <a:cubicBezTo>
                        <a:pt x="2127" y="1"/>
                        <a:pt x="1820" y="68"/>
                        <a:pt x="1542" y="203"/>
                      </a:cubicBezTo>
                      <a:cubicBezTo>
                        <a:pt x="1274" y="337"/>
                        <a:pt x="1039" y="504"/>
                        <a:pt x="855" y="722"/>
                      </a:cubicBezTo>
                      <a:cubicBezTo>
                        <a:pt x="654" y="940"/>
                        <a:pt x="503" y="1208"/>
                        <a:pt x="402" y="1493"/>
                      </a:cubicBezTo>
                      <a:cubicBezTo>
                        <a:pt x="0" y="2649"/>
                        <a:pt x="637" y="3922"/>
                        <a:pt x="1810" y="4274"/>
                      </a:cubicBezTo>
                      <a:cubicBezTo>
                        <a:pt x="2023" y="4341"/>
                        <a:pt x="2240" y="4373"/>
                        <a:pt x="2453" y="4373"/>
                      </a:cubicBezTo>
                      <a:cubicBezTo>
                        <a:pt x="3362" y="4373"/>
                        <a:pt x="4215" y="3796"/>
                        <a:pt x="4541" y="2900"/>
                      </a:cubicBezTo>
                      <a:cubicBezTo>
                        <a:pt x="4625" y="2632"/>
                        <a:pt x="4658" y="2347"/>
                        <a:pt x="4641" y="2063"/>
                      </a:cubicBezTo>
                      <a:cubicBezTo>
                        <a:pt x="4625" y="1795"/>
                        <a:pt x="4558" y="1527"/>
                        <a:pt x="4424" y="1275"/>
                      </a:cubicBezTo>
                      <a:cubicBezTo>
                        <a:pt x="4189" y="773"/>
                        <a:pt x="3753" y="354"/>
                        <a:pt x="3217" y="153"/>
                      </a:cubicBezTo>
                      <a:cubicBezTo>
                        <a:pt x="2968" y="52"/>
                        <a:pt x="2701" y="1"/>
                        <a:pt x="243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47"/>
                <p:cNvSpPr/>
                <p:nvPr/>
              </p:nvSpPr>
              <p:spPr>
                <a:xfrm rot="3504383">
                  <a:off x="1011154" y="4738277"/>
                  <a:ext cx="111027" cy="10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67" extrusionOk="0">
                      <a:moveTo>
                        <a:pt x="2217" y="1"/>
                      </a:moveTo>
                      <a:cubicBezTo>
                        <a:pt x="1304" y="1"/>
                        <a:pt x="448" y="568"/>
                        <a:pt x="134" y="1467"/>
                      </a:cubicBezTo>
                      <a:cubicBezTo>
                        <a:pt x="34" y="1735"/>
                        <a:pt x="0" y="2020"/>
                        <a:pt x="17" y="2305"/>
                      </a:cubicBezTo>
                      <a:cubicBezTo>
                        <a:pt x="34" y="2573"/>
                        <a:pt x="118" y="2841"/>
                        <a:pt x="235" y="3075"/>
                      </a:cubicBezTo>
                      <a:cubicBezTo>
                        <a:pt x="469" y="3595"/>
                        <a:pt x="905" y="4014"/>
                        <a:pt x="1441" y="4215"/>
                      </a:cubicBezTo>
                      <a:cubicBezTo>
                        <a:pt x="1690" y="4316"/>
                        <a:pt x="1953" y="4366"/>
                        <a:pt x="2218" y="4366"/>
                      </a:cubicBezTo>
                      <a:cubicBezTo>
                        <a:pt x="2523" y="4366"/>
                        <a:pt x="2829" y="4299"/>
                        <a:pt x="3117" y="4164"/>
                      </a:cubicBezTo>
                      <a:cubicBezTo>
                        <a:pt x="3368" y="4030"/>
                        <a:pt x="3603" y="3863"/>
                        <a:pt x="3804" y="3645"/>
                      </a:cubicBezTo>
                      <a:cubicBezTo>
                        <a:pt x="4005" y="3427"/>
                        <a:pt x="4155" y="3159"/>
                        <a:pt x="4256" y="2874"/>
                      </a:cubicBezTo>
                      <a:cubicBezTo>
                        <a:pt x="4440" y="2305"/>
                        <a:pt x="4407" y="1685"/>
                        <a:pt x="4139" y="1165"/>
                      </a:cubicBezTo>
                      <a:cubicBezTo>
                        <a:pt x="3871" y="646"/>
                        <a:pt x="3401" y="261"/>
                        <a:pt x="2849" y="93"/>
                      </a:cubicBezTo>
                      <a:cubicBezTo>
                        <a:pt x="2639" y="31"/>
                        <a:pt x="2427" y="1"/>
                        <a:pt x="22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47"/>
                <p:cNvSpPr/>
                <p:nvPr/>
              </p:nvSpPr>
              <p:spPr>
                <a:xfrm rot="3504383">
                  <a:off x="833491" y="4763634"/>
                  <a:ext cx="111427" cy="10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2" extrusionOk="0">
                      <a:moveTo>
                        <a:pt x="2191" y="1"/>
                      </a:moveTo>
                      <a:cubicBezTo>
                        <a:pt x="1971" y="1"/>
                        <a:pt x="1751" y="33"/>
                        <a:pt x="1542" y="99"/>
                      </a:cubicBezTo>
                      <a:cubicBezTo>
                        <a:pt x="1005" y="266"/>
                        <a:pt x="570" y="601"/>
                        <a:pt x="285" y="1087"/>
                      </a:cubicBezTo>
                      <a:cubicBezTo>
                        <a:pt x="151" y="1322"/>
                        <a:pt x="67" y="1573"/>
                        <a:pt x="50" y="1858"/>
                      </a:cubicBezTo>
                      <a:cubicBezTo>
                        <a:pt x="0" y="2109"/>
                        <a:pt x="34" y="2394"/>
                        <a:pt x="101" y="2645"/>
                      </a:cubicBezTo>
                      <a:cubicBezTo>
                        <a:pt x="235" y="3198"/>
                        <a:pt x="570" y="3684"/>
                        <a:pt x="1039" y="4019"/>
                      </a:cubicBezTo>
                      <a:cubicBezTo>
                        <a:pt x="1385" y="4246"/>
                        <a:pt x="1790" y="4362"/>
                        <a:pt x="2194" y="4362"/>
                      </a:cubicBezTo>
                      <a:cubicBezTo>
                        <a:pt x="2358" y="4362"/>
                        <a:pt x="2521" y="4343"/>
                        <a:pt x="2681" y="4304"/>
                      </a:cubicBezTo>
                      <a:cubicBezTo>
                        <a:pt x="2966" y="4237"/>
                        <a:pt x="3234" y="4103"/>
                        <a:pt x="3468" y="3919"/>
                      </a:cubicBezTo>
                      <a:cubicBezTo>
                        <a:pt x="3720" y="3734"/>
                        <a:pt x="3921" y="3500"/>
                        <a:pt x="4088" y="3232"/>
                      </a:cubicBezTo>
                      <a:cubicBezTo>
                        <a:pt x="4390" y="2696"/>
                        <a:pt x="4457" y="2076"/>
                        <a:pt x="4289" y="1489"/>
                      </a:cubicBezTo>
                      <a:cubicBezTo>
                        <a:pt x="4122" y="936"/>
                        <a:pt x="3720" y="467"/>
                        <a:pt x="3200" y="233"/>
                      </a:cubicBezTo>
                      <a:cubicBezTo>
                        <a:pt x="2884" y="79"/>
                        <a:pt x="2536" y="1"/>
                        <a:pt x="21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47"/>
                <p:cNvSpPr/>
                <p:nvPr/>
              </p:nvSpPr>
              <p:spPr>
                <a:xfrm rot="3504383">
                  <a:off x="655943" y="4746034"/>
                  <a:ext cx="109752" cy="10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0" h="4358" extrusionOk="0">
                      <a:moveTo>
                        <a:pt x="2144" y="0"/>
                      </a:moveTo>
                      <a:cubicBezTo>
                        <a:pt x="2122" y="0"/>
                        <a:pt x="2100" y="1"/>
                        <a:pt x="2078" y="1"/>
                      </a:cubicBezTo>
                      <a:cubicBezTo>
                        <a:pt x="1810" y="1"/>
                        <a:pt x="1542" y="68"/>
                        <a:pt x="1290" y="169"/>
                      </a:cubicBezTo>
                      <a:cubicBezTo>
                        <a:pt x="1039" y="269"/>
                        <a:pt x="821" y="420"/>
                        <a:pt x="620" y="605"/>
                      </a:cubicBezTo>
                      <a:cubicBezTo>
                        <a:pt x="436" y="789"/>
                        <a:pt x="285" y="1023"/>
                        <a:pt x="185" y="1275"/>
                      </a:cubicBezTo>
                      <a:cubicBezTo>
                        <a:pt x="134" y="1392"/>
                        <a:pt x="101" y="1526"/>
                        <a:pt x="67" y="1660"/>
                      </a:cubicBezTo>
                      <a:cubicBezTo>
                        <a:pt x="34" y="1777"/>
                        <a:pt x="17" y="1911"/>
                        <a:pt x="17" y="2045"/>
                      </a:cubicBezTo>
                      <a:cubicBezTo>
                        <a:pt x="0" y="2615"/>
                        <a:pt x="201" y="3185"/>
                        <a:pt x="570" y="3620"/>
                      </a:cubicBezTo>
                      <a:cubicBezTo>
                        <a:pt x="959" y="4093"/>
                        <a:pt x="1533" y="4358"/>
                        <a:pt x="2138" y="4358"/>
                      </a:cubicBezTo>
                      <a:cubicBezTo>
                        <a:pt x="2262" y="4358"/>
                        <a:pt x="2388" y="4347"/>
                        <a:pt x="2513" y="4324"/>
                      </a:cubicBezTo>
                      <a:cubicBezTo>
                        <a:pt x="2648" y="4307"/>
                        <a:pt x="2782" y="4257"/>
                        <a:pt x="2932" y="4207"/>
                      </a:cubicBezTo>
                      <a:cubicBezTo>
                        <a:pt x="3217" y="4089"/>
                        <a:pt x="3485" y="3922"/>
                        <a:pt x="3703" y="3704"/>
                      </a:cubicBezTo>
                      <a:cubicBezTo>
                        <a:pt x="3921" y="3470"/>
                        <a:pt x="4105" y="3201"/>
                        <a:pt x="4222" y="2917"/>
                      </a:cubicBezTo>
                      <a:cubicBezTo>
                        <a:pt x="4340" y="2649"/>
                        <a:pt x="4390" y="2347"/>
                        <a:pt x="4373" y="2062"/>
                      </a:cubicBezTo>
                      <a:cubicBezTo>
                        <a:pt x="4356" y="1476"/>
                        <a:pt x="4088" y="923"/>
                        <a:pt x="3653" y="554"/>
                      </a:cubicBezTo>
                      <a:cubicBezTo>
                        <a:pt x="3218" y="200"/>
                        <a:pt x="2690" y="0"/>
                        <a:pt x="21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47"/>
                <p:cNvSpPr/>
                <p:nvPr/>
              </p:nvSpPr>
              <p:spPr>
                <a:xfrm rot="3504383">
                  <a:off x="488367" y="4680869"/>
                  <a:ext cx="111027" cy="108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51" extrusionOk="0">
                      <a:moveTo>
                        <a:pt x="2145" y="0"/>
                      </a:moveTo>
                      <a:cubicBezTo>
                        <a:pt x="2056" y="0"/>
                        <a:pt x="1966" y="6"/>
                        <a:pt x="1877" y="17"/>
                      </a:cubicBezTo>
                      <a:cubicBezTo>
                        <a:pt x="1609" y="50"/>
                        <a:pt x="1341" y="151"/>
                        <a:pt x="1106" y="285"/>
                      </a:cubicBezTo>
                      <a:cubicBezTo>
                        <a:pt x="989" y="352"/>
                        <a:pt x="888" y="436"/>
                        <a:pt x="788" y="536"/>
                      </a:cubicBezTo>
                      <a:cubicBezTo>
                        <a:pt x="687" y="620"/>
                        <a:pt x="587" y="720"/>
                        <a:pt x="503" y="821"/>
                      </a:cubicBezTo>
                      <a:cubicBezTo>
                        <a:pt x="352" y="1039"/>
                        <a:pt x="218" y="1290"/>
                        <a:pt x="151" y="1541"/>
                      </a:cubicBezTo>
                      <a:cubicBezTo>
                        <a:pt x="0" y="2094"/>
                        <a:pt x="51" y="2681"/>
                        <a:pt x="302" y="3200"/>
                      </a:cubicBezTo>
                      <a:cubicBezTo>
                        <a:pt x="570" y="3720"/>
                        <a:pt x="1039" y="4105"/>
                        <a:pt x="1592" y="4272"/>
                      </a:cubicBezTo>
                      <a:cubicBezTo>
                        <a:pt x="1788" y="4325"/>
                        <a:pt x="1988" y="4351"/>
                        <a:pt x="2186" y="4351"/>
                      </a:cubicBezTo>
                      <a:cubicBezTo>
                        <a:pt x="2428" y="4351"/>
                        <a:pt x="2669" y="4313"/>
                        <a:pt x="2899" y="4239"/>
                      </a:cubicBezTo>
                      <a:cubicBezTo>
                        <a:pt x="3050" y="4189"/>
                        <a:pt x="3184" y="4122"/>
                        <a:pt x="3318" y="4038"/>
                      </a:cubicBezTo>
                      <a:cubicBezTo>
                        <a:pt x="3854" y="3736"/>
                        <a:pt x="4223" y="3234"/>
                        <a:pt x="4373" y="2630"/>
                      </a:cubicBezTo>
                      <a:cubicBezTo>
                        <a:pt x="4440" y="2362"/>
                        <a:pt x="4440" y="2078"/>
                        <a:pt x="4390" y="1793"/>
                      </a:cubicBezTo>
                      <a:cubicBezTo>
                        <a:pt x="4340" y="1508"/>
                        <a:pt x="4223" y="1240"/>
                        <a:pt x="4055" y="989"/>
                      </a:cubicBezTo>
                      <a:cubicBezTo>
                        <a:pt x="3888" y="754"/>
                        <a:pt x="3686" y="553"/>
                        <a:pt x="3435" y="385"/>
                      </a:cubicBezTo>
                      <a:cubicBezTo>
                        <a:pt x="3201" y="235"/>
                        <a:pt x="2949" y="134"/>
                        <a:pt x="2681" y="67"/>
                      </a:cubicBezTo>
                      <a:cubicBezTo>
                        <a:pt x="2502" y="22"/>
                        <a:pt x="2324" y="0"/>
                        <a:pt x="21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47"/>
                <p:cNvSpPr/>
                <p:nvPr/>
              </p:nvSpPr>
              <p:spPr>
                <a:xfrm rot="3504383">
                  <a:off x="339988" y="4580224"/>
                  <a:ext cx="11270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59" extrusionOk="0">
                      <a:moveTo>
                        <a:pt x="2136" y="0"/>
                      </a:moveTo>
                      <a:cubicBezTo>
                        <a:pt x="1949" y="0"/>
                        <a:pt x="1762" y="30"/>
                        <a:pt x="1575" y="100"/>
                      </a:cubicBezTo>
                      <a:cubicBezTo>
                        <a:pt x="1056" y="251"/>
                        <a:pt x="637" y="619"/>
                        <a:pt x="369" y="1088"/>
                      </a:cubicBezTo>
                      <a:cubicBezTo>
                        <a:pt x="84" y="1591"/>
                        <a:pt x="0" y="2177"/>
                        <a:pt x="134" y="2747"/>
                      </a:cubicBezTo>
                      <a:cubicBezTo>
                        <a:pt x="252" y="3317"/>
                        <a:pt x="620" y="3803"/>
                        <a:pt x="1123" y="4087"/>
                      </a:cubicBezTo>
                      <a:cubicBezTo>
                        <a:pt x="1457" y="4265"/>
                        <a:pt x="1831" y="4358"/>
                        <a:pt x="2207" y="4358"/>
                      </a:cubicBezTo>
                      <a:cubicBezTo>
                        <a:pt x="2434" y="4358"/>
                        <a:pt x="2662" y="4324"/>
                        <a:pt x="2882" y="4255"/>
                      </a:cubicBezTo>
                      <a:cubicBezTo>
                        <a:pt x="3184" y="4154"/>
                        <a:pt x="3452" y="4004"/>
                        <a:pt x="3686" y="3803"/>
                      </a:cubicBezTo>
                      <a:cubicBezTo>
                        <a:pt x="3921" y="3618"/>
                        <a:pt x="4105" y="3384"/>
                        <a:pt x="4223" y="3116"/>
                      </a:cubicBezTo>
                      <a:cubicBezTo>
                        <a:pt x="4491" y="2579"/>
                        <a:pt x="4507" y="1976"/>
                        <a:pt x="4290" y="1440"/>
                      </a:cubicBezTo>
                      <a:cubicBezTo>
                        <a:pt x="4072" y="904"/>
                        <a:pt x="3670" y="468"/>
                        <a:pt x="3150" y="217"/>
                      </a:cubicBezTo>
                      <a:cubicBezTo>
                        <a:pt x="2916" y="100"/>
                        <a:pt x="2648" y="33"/>
                        <a:pt x="2380" y="16"/>
                      </a:cubicBezTo>
                      <a:cubicBezTo>
                        <a:pt x="2298" y="6"/>
                        <a:pt x="2217" y="0"/>
                        <a:pt x="21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47"/>
                <p:cNvSpPr/>
                <p:nvPr/>
              </p:nvSpPr>
              <p:spPr>
                <a:xfrm rot="3504383">
                  <a:off x="223185" y="4445203"/>
                  <a:ext cx="111452" cy="10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57" extrusionOk="0">
                      <a:moveTo>
                        <a:pt x="2145" y="0"/>
                      </a:moveTo>
                      <a:cubicBezTo>
                        <a:pt x="1877" y="17"/>
                        <a:pt x="1609" y="67"/>
                        <a:pt x="1374" y="184"/>
                      </a:cubicBezTo>
                      <a:cubicBezTo>
                        <a:pt x="1123" y="302"/>
                        <a:pt x="905" y="452"/>
                        <a:pt x="721" y="637"/>
                      </a:cubicBezTo>
                      <a:cubicBezTo>
                        <a:pt x="302" y="1039"/>
                        <a:pt x="67" y="1592"/>
                        <a:pt x="34" y="2161"/>
                      </a:cubicBezTo>
                      <a:cubicBezTo>
                        <a:pt x="0" y="2731"/>
                        <a:pt x="218" y="3301"/>
                        <a:pt x="620" y="3720"/>
                      </a:cubicBezTo>
                      <a:cubicBezTo>
                        <a:pt x="838" y="3921"/>
                        <a:pt x="1073" y="4088"/>
                        <a:pt x="1358" y="4189"/>
                      </a:cubicBezTo>
                      <a:cubicBezTo>
                        <a:pt x="1642" y="4306"/>
                        <a:pt x="1961" y="4356"/>
                        <a:pt x="2262" y="4356"/>
                      </a:cubicBezTo>
                      <a:cubicBezTo>
                        <a:pt x="2581" y="4356"/>
                        <a:pt x="2899" y="4273"/>
                        <a:pt x="3184" y="4138"/>
                      </a:cubicBezTo>
                      <a:cubicBezTo>
                        <a:pt x="3452" y="4021"/>
                        <a:pt x="3686" y="3854"/>
                        <a:pt x="3888" y="3619"/>
                      </a:cubicBezTo>
                      <a:cubicBezTo>
                        <a:pt x="4273" y="3183"/>
                        <a:pt x="4457" y="2614"/>
                        <a:pt x="4390" y="2027"/>
                      </a:cubicBezTo>
                      <a:cubicBezTo>
                        <a:pt x="4306" y="1458"/>
                        <a:pt x="4038" y="938"/>
                        <a:pt x="3619" y="553"/>
                      </a:cubicBezTo>
                      <a:cubicBezTo>
                        <a:pt x="3418" y="385"/>
                        <a:pt x="3184" y="235"/>
                        <a:pt x="2933" y="134"/>
                      </a:cubicBezTo>
                      <a:cubicBezTo>
                        <a:pt x="2681" y="50"/>
                        <a:pt x="2413" y="0"/>
                        <a:pt x="21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47"/>
                <p:cNvSpPr/>
                <p:nvPr/>
              </p:nvSpPr>
              <p:spPr>
                <a:xfrm rot="3504383">
                  <a:off x="143737" y="4283348"/>
                  <a:ext cx="112702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5" extrusionOk="0">
                      <a:moveTo>
                        <a:pt x="2321" y="0"/>
                      </a:moveTo>
                      <a:cubicBezTo>
                        <a:pt x="2183" y="0"/>
                        <a:pt x="2045" y="13"/>
                        <a:pt x="1911" y="38"/>
                      </a:cubicBezTo>
                      <a:cubicBezTo>
                        <a:pt x="1643" y="88"/>
                        <a:pt x="1375" y="189"/>
                        <a:pt x="1157" y="340"/>
                      </a:cubicBezTo>
                      <a:cubicBezTo>
                        <a:pt x="654" y="641"/>
                        <a:pt x="302" y="1110"/>
                        <a:pt x="152" y="1680"/>
                      </a:cubicBezTo>
                      <a:cubicBezTo>
                        <a:pt x="1" y="2233"/>
                        <a:pt x="84" y="2819"/>
                        <a:pt x="386" y="3322"/>
                      </a:cubicBezTo>
                      <a:cubicBezTo>
                        <a:pt x="537" y="3556"/>
                        <a:pt x="738" y="3774"/>
                        <a:pt x="972" y="3942"/>
                      </a:cubicBezTo>
                      <a:cubicBezTo>
                        <a:pt x="1224" y="4126"/>
                        <a:pt x="1509" y="4243"/>
                        <a:pt x="1810" y="4310"/>
                      </a:cubicBezTo>
                      <a:cubicBezTo>
                        <a:pt x="1974" y="4347"/>
                        <a:pt x="2139" y="4365"/>
                        <a:pt x="2303" y="4365"/>
                      </a:cubicBezTo>
                      <a:cubicBezTo>
                        <a:pt x="2741" y="4365"/>
                        <a:pt x="3170" y="4236"/>
                        <a:pt x="3536" y="3992"/>
                      </a:cubicBezTo>
                      <a:cubicBezTo>
                        <a:pt x="4005" y="3657"/>
                        <a:pt x="4340" y="3138"/>
                        <a:pt x="4424" y="2568"/>
                      </a:cubicBezTo>
                      <a:cubicBezTo>
                        <a:pt x="4508" y="1998"/>
                        <a:pt x="4374" y="1412"/>
                        <a:pt x="4039" y="943"/>
                      </a:cubicBezTo>
                      <a:cubicBezTo>
                        <a:pt x="3737" y="490"/>
                        <a:pt x="3268" y="155"/>
                        <a:pt x="2732" y="38"/>
                      </a:cubicBezTo>
                      <a:cubicBezTo>
                        <a:pt x="2598" y="13"/>
                        <a:pt x="2459" y="0"/>
                        <a:pt x="23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0" name="Google Shape;1530;p47"/>
                <p:cNvSpPr/>
                <p:nvPr/>
              </p:nvSpPr>
              <p:spPr>
                <a:xfrm rot="3504383">
                  <a:off x="89897" y="4107254"/>
                  <a:ext cx="120602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4" h="4368" extrusionOk="0">
                      <a:moveTo>
                        <a:pt x="2585" y="1"/>
                      </a:moveTo>
                      <a:cubicBezTo>
                        <a:pt x="1686" y="1"/>
                        <a:pt x="853" y="553"/>
                        <a:pt x="534" y="1443"/>
                      </a:cubicBezTo>
                      <a:cubicBezTo>
                        <a:pt x="1" y="2961"/>
                        <a:pt x="1188" y="4368"/>
                        <a:pt x="2599" y="4368"/>
                      </a:cubicBezTo>
                      <a:cubicBezTo>
                        <a:pt x="2916" y="4368"/>
                        <a:pt x="3244" y="4297"/>
                        <a:pt x="3567" y="4140"/>
                      </a:cubicBezTo>
                      <a:cubicBezTo>
                        <a:pt x="4086" y="3872"/>
                        <a:pt x="4472" y="3420"/>
                        <a:pt x="4656" y="2867"/>
                      </a:cubicBezTo>
                      <a:cubicBezTo>
                        <a:pt x="4824" y="2314"/>
                        <a:pt x="4790" y="1727"/>
                        <a:pt x="4522" y="1208"/>
                      </a:cubicBezTo>
                      <a:cubicBezTo>
                        <a:pt x="4271" y="689"/>
                        <a:pt x="3835" y="303"/>
                        <a:pt x="3299" y="119"/>
                      </a:cubicBezTo>
                      <a:cubicBezTo>
                        <a:pt x="3062" y="39"/>
                        <a:pt x="2821" y="1"/>
                        <a:pt x="258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1" name="Google Shape;1531;p47"/>
                <p:cNvSpPr/>
                <p:nvPr/>
              </p:nvSpPr>
              <p:spPr>
                <a:xfrm rot="3504383">
                  <a:off x="58055" y="3937699"/>
                  <a:ext cx="117727" cy="10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3" extrusionOk="0">
                      <a:moveTo>
                        <a:pt x="2227" y="0"/>
                      </a:moveTo>
                      <a:cubicBezTo>
                        <a:pt x="1890" y="0"/>
                        <a:pt x="1559" y="78"/>
                        <a:pt x="1257" y="225"/>
                      </a:cubicBezTo>
                      <a:cubicBezTo>
                        <a:pt x="737" y="493"/>
                        <a:pt x="335" y="945"/>
                        <a:pt x="168" y="1515"/>
                      </a:cubicBezTo>
                      <a:cubicBezTo>
                        <a:pt x="0" y="2051"/>
                        <a:pt x="50" y="2654"/>
                        <a:pt x="302" y="3174"/>
                      </a:cubicBezTo>
                      <a:cubicBezTo>
                        <a:pt x="553" y="3676"/>
                        <a:pt x="1005" y="4062"/>
                        <a:pt x="1542" y="4246"/>
                      </a:cubicBezTo>
                      <a:cubicBezTo>
                        <a:pt x="1772" y="4325"/>
                        <a:pt x="2006" y="4362"/>
                        <a:pt x="2236" y="4362"/>
                      </a:cubicBezTo>
                      <a:cubicBezTo>
                        <a:pt x="3132" y="4362"/>
                        <a:pt x="3973" y="3798"/>
                        <a:pt x="4306" y="2906"/>
                      </a:cubicBezTo>
                      <a:cubicBezTo>
                        <a:pt x="4708" y="1766"/>
                        <a:pt x="4088" y="510"/>
                        <a:pt x="2949" y="124"/>
                      </a:cubicBezTo>
                      <a:cubicBezTo>
                        <a:pt x="2711" y="40"/>
                        <a:pt x="2468" y="0"/>
                        <a:pt x="222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2" name="Google Shape;1532;p47"/>
                <p:cNvSpPr/>
                <p:nvPr/>
              </p:nvSpPr>
              <p:spPr>
                <a:xfrm rot="3504383">
                  <a:off x="10478" y="3763309"/>
                  <a:ext cx="11227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5" extrusionOk="0">
                      <a:moveTo>
                        <a:pt x="2212" y="0"/>
                      </a:moveTo>
                      <a:cubicBezTo>
                        <a:pt x="1768" y="0"/>
                        <a:pt x="1324" y="130"/>
                        <a:pt x="938" y="390"/>
                      </a:cubicBezTo>
                      <a:cubicBezTo>
                        <a:pt x="452" y="725"/>
                        <a:pt x="134" y="1244"/>
                        <a:pt x="67" y="1831"/>
                      </a:cubicBezTo>
                      <a:cubicBezTo>
                        <a:pt x="0" y="2400"/>
                        <a:pt x="134" y="2970"/>
                        <a:pt x="469" y="3439"/>
                      </a:cubicBezTo>
                      <a:cubicBezTo>
                        <a:pt x="771" y="3892"/>
                        <a:pt x="1257" y="4210"/>
                        <a:pt x="1793" y="4327"/>
                      </a:cubicBezTo>
                      <a:cubicBezTo>
                        <a:pt x="1927" y="4352"/>
                        <a:pt x="2065" y="4365"/>
                        <a:pt x="2203" y="4365"/>
                      </a:cubicBezTo>
                      <a:cubicBezTo>
                        <a:pt x="2342" y="4365"/>
                        <a:pt x="2480" y="4352"/>
                        <a:pt x="2614" y="4327"/>
                      </a:cubicBezTo>
                      <a:cubicBezTo>
                        <a:pt x="2882" y="4260"/>
                        <a:pt x="3133" y="4160"/>
                        <a:pt x="3368" y="4009"/>
                      </a:cubicBezTo>
                      <a:cubicBezTo>
                        <a:pt x="3854" y="3707"/>
                        <a:pt x="4205" y="3221"/>
                        <a:pt x="4340" y="2668"/>
                      </a:cubicBezTo>
                      <a:cubicBezTo>
                        <a:pt x="4490" y="2099"/>
                        <a:pt x="4390" y="1512"/>
                        <a:pt x="4088" y="1010"/>
                      </a:cubicBezTo>
                      <a:cubicBezTo>
                        <a:pt x="3937" y="775"/>
                        <a:pt x="3720" y="557"/>
                        <a:pt x="3485" y="390"/>
                      </a:cubicBezTo>
                      <a:cubicBezTo>
                        <a:pt x="3100" y="130"/>
                        <a:pt x="2656" y="0"/>
                        <a:pt x="22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3" name="Google Shape;1533;p47"/>
                <p:cNvSpPr/>
                <p:nvPr/>
              </p:nvSpPr>
              <p:spPr>
                <a:xfrm rot="3504383">
                  <a:off x="-71006" y="3602681"/>
                  <a:ext cx="11142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68" extrusionOk="0">
                      <a:moveTo>
                        <a:pt x="2339" y="1"/>
                      </a:moveTo>
                      <a:cubicBezTo>
                        <a:pt x="2275" y="1"/>
                        <a:pt x="2210" y="4"/>
                        <a:pt x="2145" y="11"/>
                      </a:cubicBezTo>
                      <a:cubicBezTo>
                        <a:pt x="1542" y="28"/>
                        <a:pt x="955" y="296"/>
                        <a:pt x="553" y="765"/>
                      </a:cubicBezTo>
                      <a:cubicBezTo>
                        <a:pt x="168" y="1200"/>
                        <a:pt x="0" y="1804"/>
                        <a:pt x="84" y="2373"/>
                      </a:cubicBezTo>
                      <a:cubicBezTo>
                        <a:pt x="168" y="2943"/>
                        <a:pt x="452" y="3462"/>
                        <a:pt x="888" y="3831"/>
                      </a:cubicBezTo>
                      <a:cubicBezTo>
                        <a:pt x="1291" y="4169"/>
                        <a:pt x="1786" y="4368"/>
                        <a:pt x="2300" y="4368"/>
                      </a:cubicBezTo>
                      <a:cubicBezTo>
                        <a:pt x="2321" y="4368"/>
                        <a:pt x="2342" y="4368"/>
                        <a:pt x="2362" y="4367"/>
                      </a:cubicBezTo>
                      <a:cubicBezTo>
                        <a:pt x="2631" y="4350"/>
                        <a:pt x="2899" y="4283"/>
                        <a:pt x="3133" y="4166"/>
                      </a:cubicBezTo>
                      <a:cubicBezTo>
                        <a:pt x="3250" y="4099"/>
                        <a:pt x="3368" y="4032"/>
                        <a:pt x="3485" y="3965"/>
                      </a:cubicBezTo>
                      <a:cubicBezTo>
                        <a:pt x="3586" y="3881"/>
                        <a:pt x="3686" y="3797"/>
                        <a:pt x="3787" y="3697"/>
                      </a:cubicBezTo>
                      <a:cubicBezTo>
                        <a:pt x="4189" y="3278"/>
                        <a:pt x="4423" y="2742"/>
                        <a:pt x="4440" y="2172"/>
                      </a:cubicBezTo>
                      <a:cubicBezTo>
                        <a:pt x="4457" y="1586"/>
                        <a:pt x="4239" y="1016"/>
                        <a:pt x="3803" y="614"/>
                      </a:cubicBezTo>
                      <a:cubicBezTo>
                        <a:pt x="3703" y="513"/>
                        <a:pt x="3586" y="413"/>
                        <a:pt x="3468" y="346"/>
                      </a:cubicBezTo>
                      <a:cubicBezTo>
                        <a:pt x="3351" y="262"/>
                        <a:pt x="3217" y="195"/>
                        <a:pt x="3066" y="145"/>
                      </a:cubicBezTo>
                      <a:cubicBezTo>
                        <a:pt x="2840" y="52"/>
                        <a:pt x="2592" y="1"/>
                        <a:pt x="23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4" name="Google Shape;1534;p47"/>
                <p:cNvSpPr/>
                <p:nvPr/>
              </p:nvSpPr>
              <p:spPr>
                <a:xfrm rot="3504383">
                  <a:off x="-191582" y="3470249"/>
                  <a:ext cx="112702" cy="10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1" extrusionOk="0">
                      <a:moveTo>
                        <a:pt x="2320" y="0"/>
                      </a:moveTo>
                      <a:cubicBezTo>
                        <a:pt x="2076" y="0"/>
                        <a:pt x="1830" y="40"/>
                        <a:pt x="1592" y="122"/>
                      </a:cubicBezTo>
                      <a:cubicBezTo>
                        <a:pt x="1441" y="172"/>
                        <a:pt x="1291" y="239"/>
                        <a:pt x="1156" y="306"/>
                      </a:cubicBezTo>
                      <a:cubicBezTo>
                        <a:pt x="1022" y="390"/>
                        <a:pt x="905" y="491"/>
                        <a:pt x="788" y="591"/>
                      </a:cubicBezTo>
                      <a:cubicBezTo>
                        <a:pt x="570" y="775"/>
                        <a:pt x="386" y="1010"/>
                        <a:pt x="268" y="1278"/>
                      </a:cubicBezTo>
                      <a:cubicBezTo>
                        <a:pt x="17" y="1814"/>
                        <a:pt x="0" y="2417"/>
                        <a:pt x="235" y="2953"/>
                      </a:cubicBezTo>
                      <a:cubicBezTo>
                        <a:pt x="453" y="3490"/>
                        <a:pt x="872" y="3908"/>
                        <a:pt x="1391" y="4143"/>
                      </a:cubicBezTo>
                      <a:cubicBezTo>
                        <a:pt x="1642" y="4260"/>
                        <a:pt x="1910" y="4327"/>
                        <a:pt x="2179" y="4361"/>
                      </a:cubicBezTo>
                      <a:cubicBezTo>
                        <a:pt x="2313" y="4361"/>
                        <a:pt x="2447" y="4361"/>
                        <a:pt x="2581" y="4344"/>
                      </a:cubicBezTo>
                      <a:cubicBezTo>
                        <a:pt x="2715" y="4327"/>
                        <a:pt x="2849" y="4311"/>
                        <a:pt x="2983" y="4260"/>
                      </a:cubicBezTo>
                      <a:cubicBezTo>
                        <a:pt x="3485" y="4076"/>
                        <a:pt x="3921" y="3707"/>
                        <a:pt x="4172" y="3238"/>
                      </a:cubicBezTo>
                      <a:cubicBezTo>
                        <a:pt x="4440" y="2719"/>
                        <a:pt x="4507" y="2149"/>
                        <a:pt x="4373" y="1580"/>
                      </a:cubicBezTo>
                      <a:cubicBezTo>
                        <a:pt x="4239" y="1010"/>
                        <a:pt x="3871" y="524"/>
                        <a:pt x="3351" y="256"/>
                      </a:cubicBezTo>
                      <a:cubicBezTo>
                        <a:pt x="3033" y="87"/>
                        <a:pt x="2678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5" name="Google Shape;1535;p47"/>
            <p:cNvGrpSpPr/>
            <p:nvPr/>
          </p:nvGrpSpPr>
          <p:grpSpPr>
            <a:xfrm>
              <a:off x="-627038" y="2762763"/>
              <a:ext cx="3737139" cy="3969842"/>
              <a:chOff x="-627038" y="2762763"/>
              <a:chExt cx="3737139" cy="3969842"/>
            </a:xfrm>
          </p:grpSpPr>
          <p:sp>
            <p:nvSpPr>
              <p:cNvPr id="1536" name="Google Shape;1536;p47"/>
              <p:cNvSpPr/>
              <p:nvPr/>
            </p:nvSpPr>
            <p:spPr>
              <a:xfrm rot="3504383">
                <a:off x="-336471" y="3524525"/>
                <a:ext cx="3156004" cy="2446317"/>
              </a:xfrm>
              <a:custGeom>
                <a:avLst/>
                <a:gdLst/>
                <a:ahLst/>
                <a:cxnLst/>
                <a:rect l="l" t="t" r="r" b="b"/>
                <a:pathLst>
                  <a:path w="126238" h="97851" extrusionOk="0">
                    <a:moveTo>
                      <a:pt x="125021" y="1"/>
                    </a:moveTo>
                    <a:cubicBezTo>
                      <a:pt x="124890" y="1"/>
                      <a:pt x="124750" y="34"/>
                      <a:pt x="124604" y="109"/>
                    </a:cubicBezTo>
                    <a:cubicBezTo>
                      <a:pt x="112876" y="6208"/>
                      <a:pt x="110312" y="15724"/>
                      <a:pt x="107833" y="24939"/>
                    </a:cubicBezTo>
                    <a:cubicBezTo>
                      <a:pt x="105336" y="34188"/>
                      <a:pt x="102974" y="42933"/>
                      <a:pt x="91882" y="48714"/>
                    </a:cubicBezTo>
                    <a:cubicBezTo>
                      <a:pt x="87375" y="51060"/>
                      <a:pt x="83289" y="51940"/>
                      <a:pt x="79421" y="51940"/>
                    </a:cubicBezTo>
                    <a:cubicBezTo>
                      <a:pt x="73785" y="51940"/>
                      <a:pt x="68611" y="50071"/>
                      <a:pt x="63265" y="48144"/>
                    </a:cubicBezTo>
                    <a:cubicBezTo>
                      <a:pt x="57946" y="46215"/>
                      <a:pt x="52520" y="44251"/>
                      <a:pt x="46532" y="44251"/>
                    </a:cubicBezTo>
                    <a:cubicBezTo>
                      <a:pt x="42431" y="44251"/>
                      <a:pt x="38066" y="45172"/>
                      <a:pt x="33291" y="47658"/>
                    </a:cubicBezTo>
                    <a:cubicBezTo>
                      <a:pt x="21563" y="53774"/>
                      <a:pt x="19000" y="63290"/>
                      <a:pt x="16520" y="72488"/>
                    </a:cubicBezTo>
                    <a:cubicBezTo>
                      <a:pt x="14024" y="81754"/>
                      <a:pt x="11661" y="90483"/>
                      <a:pt x="570" y="96263"/>
                    </a:cubicBezTo>
                    <a:cubicBezTo>
                      <a:pt x="168" y="96481"/>
                      <a:pt x="0" y="96983"/>
                      <a:pt x="218" y="97402"/>
                    </a:cubicBezTo>
                    <a:cubicBezTo>
                      <a:pt x="370" y="97684"/>
                      <a:pt x="662" y="97850"/>
                      <a:pt x="961" y="97850"/>
                    </a:cubicBezTo>
                    <a:cubicBezTo>
                      <a:pt x="1090" y="97850"/>
                      <a:pt x="1220" y="97820"/>
                      <a:pt x="1340" y="97754"/>
                    </a:cubicBezTo>
                    <a:cubicBezTo>
                      <a:pt x="13085" y="91639"/>
                      <a:pt x="15649" y="82122"/>
                      <a:pt x="18129" y="72924"/>
                    </a:cubicBezTo>
                    <a:cubicBezTo>
                      <a:pt x="20625" y="63659"/>
                      <a:pt x="22971" y="54913"/>
                      <a:pt x="34079" y="49149"/>
                    </a:cubicBezTo>
                    <a:cubicBezTo>
                      <a:pt x="38597" y="46795"/>
                      <a:pt x="42686" y="45911"/>
                      <a:pt x="46556" y="45911"/>
                    </a:cubicBezTo>
                    <a:cubicBezTo>
                      <a:pt x="52187" y="45911"/>
                      <a:pt x="57353" y="47783"/>
                      <a:pt x="62696" y="49719"/>
                    </a:cubicBezTo>
                    <a:cubicBezTo>
                      <a:pt x="68016" y="51648"/>
                      <a:pt x="73442" y="53613"/>
                      <a:pt x="79429" y="53613"/>
                    </a:cubicBezTo>
                    <a:cubicBezTo>
                      <a:pt x="83531" y="53613"/>
                      <a:pt x="87895" y="52691"/>
                      <a:pt x="92670" y="50205"/>
                    </a:cubicBezTo>
                    <a:cubicBezTo>
                      <a:pt x="104398" y="44089"/>
                      <a:pt x="106962" y="34573"/>
                      <a:pt x="109441" y="25375"/>
                    </a:cubicBezTo>
                    <a:cubicBezTo>
                      <a:pt x="111938" y="16109"/>
                      <a:pt x="114300" y="7364"/>
                      <a:pt x="125392" y="1600"/>
                    </a:cubicBezTo>
                    <a:cubicBezTo>
                      <a:pt x="126237" y="1156"/>
                      <a:pt x="125796" y="1"/>
                      <a:pt x="1250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37" name="Google Shape;1537;p47"/>
              <p:cNvGrpSpPr/>
              <p:nvPr/>
            </p:nvGrpSpPr>
            <p:grpSpPr>
              <a:xfrm>
                <a:off x="-560680" y="3937377"/>
                <a:ext cx="3600600" cy="1614804"/>
                <a:chOff x="-560680" y="3937377"/>
                <a:chExt cx="3600600" cy="1614804"/>
              </a:xfrm>
            </p:grpSpPr>
            <p:sp>
              <p:nvSpPr>
                <p:cNvPr id="1538" name="Google Shape;1538;p47"/>
                <p:cNvSpPr/>
                <p:nvPr/>
              </p:nvSpPr>
              <p:spPr>
                <a:xfrm rot="3504383">
                  <a:off x="2908065" y="5324751"/>
                  <a:ext cx="112277" cy="10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49" extrusionOk="0">
                      <a:moveTo>
                        <a:pt x="2338" y="1"/>
                      </a:moveTo>
                      <a:cubicBezTo>
                        <a:pt x="2002" y="1"/>
                        <a:pt x="1675" y="73"/>
                        <a:pt x="1375" y="211"/>
                      </a:cubicBezTo>
                      <a:cubicBezTo>
                        <a:pt x="1241" y="278"/>
                        <a:pt x="1090" y="361"/>
                        <a:pt x="972" y="445"/>
                      </a:cubicBezTo>
                      <a:cubicBezTo>
                        <a:pt x="470" y="814"/>
                        <a:pt x="152" y="1367"/>
                        <a:pt x="68" y="1970"/>
                      </a:cubicBezTo>
                      <a:cubicBezTo>
                        <a:pt x="1" y="2539"/>
                        <a:pt x="185" y="3126"/>
                        <a:pt x="570" y="3561"/>
                      </a:cubicBezTo>
                      <a:cubicBezTo>
                        <a:pt x="956" y="3997"/>
                        <a:pt x="1475" y="4265"/>
                        <a:pt x="2045" y="4332"/>
                      </a:cubicBezTo>
                      <a:cubicBezTo>
                        <a:pt x="2135" y="4343"/>
                        <a:pt x="2225" y="4349"/>
                        <a:pt x="2316" y="4349"/>
                      </a:cubicBezTo>
                      <a:cubicBezTo>
                        <a:pt x="2763" y="4349"/>
                        <a:pt x="3207" y="4212"/>
                        <a:pt x="3569" y="3947"/>
                      </a:cubicBezTo>
                      <a:cubicBezTo>
                        <a:pt x="3687" y="3863"/>
                        <a:pt x="3787" y="3779"/>
                        <a:pt x="3871" y="3662"/>
                      </a:cubicBezTo>
                      <a:cubicBezTo>
                        <a:pt x="3955" y="3578"/>
                        <a:pt x="4039" y="3461"/>
                        <a:pt x="4106" y="3344"/>
                      </a:cubicBezTo>
                      <a:cubicBezTo>
                        <a:pt x="4256" y="3109"/>
                        <a:pt x="4340" y="2858"/>
                        <a:pt x="4390" y="2590"/>
                      </a:cubicBezTo>
                      <a:cubicBezTo>
                        <a:pt x="4491" y="2037"/>
                        <a:pt x="4374" y="1450"/>
                        <a:pt x="4072" y="965"/>
                      </a:cubicBezTo>
                      <a:cubicBezTo>
                        <a:pt x="3754" y="462"/>
                        <a:pt x="3251" y="127"/>
                        <a:pt x="2681" y="26"/>
                      </a:cubicBezTo>
                      <a:cubicBezTo>
                        <a:pt x="2567" y="9"/>
                        <a:pt x="2452" y="1"/>
                        <a:pt x="23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9" name="Google Shape;1539;p47"/>
                <p:cNvSpPr/>
                <p:nvPr/>
              </p:nvSpPr>
              <p:spPr>
                <a:xfrm rot="3504383">
                  <a:off x="2735719" y="5281697"/>
                  <a:ext cx="1114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74" extrusionOk="0">
                      <a:moveTo>
                        <a:pt x="2218" y="0"/>
                      </a:moveTo>
                      <a:cubicBezTo>
                        <a:pt x="2160" y="0"/>
                        <a:pt x="2102" y="3"/>
                        <a:pt x="2045" y="8"/>
                      </a:cubicBezTo>
                      <a:cubicBezTo>
                        <a:pt x="1425" y="75"/>
                        <a:pt x="872" y="393"/>
                        <a:pt x="503" y="896"/>
                      </a:cubicBezTo>
                      <a:cubicBezTo>
                        <a:pt x="302" y="1130"/>
                        <a:pt x="152" y="1415"/>
                        <a:pt x="85" y="1733"/>
                      </a:cubicBezTo>
                      <a:cubicBezTo>
                        <a:pt x="34" y="1867"/>
                        <a:pt x="18" y="2018"/>
                        <a:pt x="1" y="2169"/>
                      </a:cubicBezTo>
                      <a:cubicBezTo>
                        <a:pt x="1" y="2303"/>
                        <a:pt x="18" y="2454"/>
                        <a:pt x="34" y="2605"/>
                      </a:cubicBezTo>
                      <a:cubicBezTo>
                        <a:pt x="135" y="3174"/>
                        <a:pt x="453" y="3694"/>
                        <a:pt x="956" y="3995"/>
                      </a:cubicBezTo>
                      <a:cubicBezTo>
                        <a:pt x="1341" y="4247"/>
                        <a:pt x="1778" y="4373"/>
                        <a:pt x="2226" y="4373"/>
                      </a:cubicBezTo>
                      <a:cubicBezTo>
                        <a:pt x="2344" y="4373"/>
                        <a:pt x="2462" y="4364"/>
                        <a:pt x="2581" y="4347"/>
                      </a:cubicBezTo>
                      <a:cubicBezTo>
                        <a:pt x="2715" y="4330"/>
                        <a:pt x="2849" y="4297"/>
                        <a:pt x="2966" y="4246"/>
                      </a:cubicBezTo>
                      <a:cubicBezTo>
                        <a:pt x="3100" y="4196"/>
                        <a:pt x="3218" y="4146"/>
                        <a:pt x="3335" y="4079"/>
                      </a:cubicBezTo>
                      <a:cubicBezTo>
                        <a:pt x="4055" y="3677"/>
                        <a:pt x="4458" y="2873"/>
                        <a:pt x="4357" y="2052"/>
                      </a:cubicBezTo>
                      <a:cubicBezTo>
                        <a:pt x="4307" y="1482"/>
                        <a:pt x="4039" y="946"/>
                        <a:pt x="3620" y="560"/>
                      </a:cubicBezTo>
                      <a:cubicBezTo>
                        <a:pt x="3243" y="199"/>
                        <a:pt x="2731" y="0"/>
                        <a:pt x="2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0" name="Google Shape;1540;p47"/>
                <p:cNvSpPr/>
                <p:nvPr/>
              </p:nvSpPr>
              <p:spPr>
                <a:xfrm rot="3504383">
                  <a:off x="2556101" y="5287038"/>
                  <a:ext cx="1135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4374" extrusionOk="0">
                      <a:moveTo>
                        <a:pt x="2185" y="0"/>
                      </a:moveTo>
                      <a:cubicBezTo>
                        <a:pt x="1943" y="0"/>
                        <a:pt x="1701" y="43"/>
                        <a:pt x="1475" y="128"/>
                      </a:cubicBezTo>
                      <a:cubicBezTo>
                        <a:pt x="905" y="346"/>
                        <a:pt x="453" y="781"/>
                        <a:pt x="218" y="1334"/>
                      </a:cubicBezTo>
                      <a:cubicBezTo>
                        <a:pt x="84" y="1619"/>
                        <a:pt x="17" y="1921"/>
                        <a:pt x="17" y="2222"/>
                      </a:cubicBezTo>
                      <a:cubicBezTo>
                        <a:pt x="1" y="3110"/>
                        <a:pt x="553" y="3915"/>
                        <a:pt x="1391" y="4233"/>
                      </a:cubicBezTo>
                      <a:cubicBezTo>
                        <a:pt x="1643" y="4327"/>
                        <a:pt x="1906" y="4374"/>
                        <a:pt x="2170" y="4374"/>
                      </a:cubicBezTo>
                      <a:cubicBezTo>
                        <a:pt x="2468" y="4374"/>
                        <a:pt x="2766" y="4315"/>
                        <a:pt x="3050" y="4199"/>
                      </a:cubicBezTo>
                      <a:cubicBezTo>
                        <a:pt x="3301" y="4099"/>
                        <a:pt x="3536" y="3948"/>
                        <a:pt x="3737" y="3764"/>
                      </a:cubicBezTo>
                      <a:cubicBezTo>
                        <a:pt x="4340" y="3177"/>
                        <a:pt x="4541" y="2289"/>
                        <a:pt x="4240" y="1502"/>
                      </a:cubicBezTo>
                      <a:cubicBezTo>
                        <a:pt x="4038" y="949"/>
                        <a:pt x="3653" y="513"/>
                        <a:pt x="3150" y="245"/>
                      </a:cubicBezTo>
                      <a:cubicBezTo>
                        <a:pt x="2850" y="81"/>
                        <a:pt x="2517" y="0"/>
                        <a:pt x="21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1" name="Google Shape;1541;p47"/>
                <p:cNvSpPr/>
                <p:nvPr/>
              </p:nvSpPr>
              <p:spPr>
                <a:xfrm rot="3504383">
                  <a:off x="2376291" y="5322037"/>
                  <a:ext cx="117727" cy="109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77" extrusionOk="0">
                      <a:moveTo>
                        <a:pt x="2417" y="0"/>
                      </a:moveTo>
                      <a:cubicBezTo>
                        <a:pt x="2070" y="0"/>
                        <a:pt x="1724" y="87"/>
                        <a:pt x="1408" y="260"/>
                      </a:cubicBezTo>
                      <a:cubicBezTo>
                        <a:pt x="889" y="544"/>
                        <a:pt x="520" y="1014"/>
                        <a:pt x="353" y="1583"/>
                      </a:cubicBezTo>
                      <a:cubicBezTo>
                        <a:pt x="1" y="2756"/>
                        <a:pt x="688" y="3962"/>
                        <a:pt x="1861" y="4297"/>
                      </a:cubicBezTo>
                      <a:cubicBezTo>
                        <a:pt x="2055" y="4351"/>
                        <a:pt x="2251" y="4377"/>
                        <a:pt x="2444" y="4377"/>
                      </a:cubicBezTo>
                      <a:cubicBezTo>
                        <a:pt x="3394" y="4377"/>
                        <a:pt x="4266" y="3754"/>
                        <a:pt x="4558" y="2806"/>
                      </a:cubicBezTo>
                      <a:cubicBezTo>
                        <a:pt x="4709" y="2253"/>
                        <a:pt x="4642" y="1667"/>
                        <a:pt x="4374" y="1164"/>
                      </a:cubicBezTo>
                      <a:cubicBezTo>
                        <a:pt x="4106" y="662"/>
                        <a:pt x="3637" y="276"/>
                        <a:pt x="3084" y="109"/>
                      </a:cubicBezTo>
                      <a:cubicBezTo>
                        <a:pt x="2867" y="36"/>
                        <a:pt x="2642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2" name="Google Shape;1542;p47"/>
                <p:cNvSpPr/>
                <p:nvPr/>
              </p:nvSpPr>
              <p:spPr>
                <a:xfrm rot="3504383">
                  <a:off x="2205590" y="5377814"/>
                  <a:ext cx="120677" cy="10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7" h="4367" extrusionOk="0">
                      <a:moveTo>
                        <a:pt x="2265" y="0"/>
                      </a:moveTo>
                      <a:cubicBezTo>
                        <a:pt x="1337" y="0"/>
                        <a:pt x="441" y="592"/>
                        <a:pt x="152" y="1583"/>
                      </a:cubicBezTo>
                      <a:cubicBezTo>
                        <a:pt x="1" y="2136"/>
                        <a:pt x="68" y="2722"/>
                        <a:pt x="336" y="3225"/>
                      </a:cubicBezTo>
                      <a:cubicBezTo>
                        <a:pt x="621" y="3727"/>
                        <a:pt x="1090" y="4096"/>
                        <a:pt x="1626" y="4263"/>
                      </a:cubicBezTo>
                      <a:cubicBezTo>
                        <a:pt x="1834" y="4333"/>
                        <a:pt x="2049" y="4366"/>
                        <a:pt x="2264" y="4366"/>
                      </a:cubicBezTo>
                      <a:cubicBezTo>
                        <a:pt x="2621" y="4366"/>
                        <a:pt x="2978" y="4273"/>
                        <a:pt x="3302" y="4096"/>
                      </a:cubicBezTo>
                      <a:cubicBezTo>
                        <a:pt x="4659" y="3359"/>
                        <a:pt x="4826" y="1449"/>
                        <a:pt x="3620" y="477"/>
                      </a:cubicBezTo>
                      <a:cubicBezTo>
                        <a:pt x="3210" y="151"/>
                        <a:pt x="2733" y="0"/>
                        <a:pt x="22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3" name="Google Shape;1543;p47"/>
                <p:cNvSpPr/>
                <p:nvPr/>
              </p:nvSpPr>
              <p:spPr>
                <a:xfrm rot="3504383">
                  <a:off x="2033387" y="5413958"/>
                  <a:ext cx="110177" cy="109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" h="4365" extrusionOk="0">
                      <a:moveTo>
                        <a:pt x="2246" y="1"/>
                      </a:moveTo>
                      <a:cubicBezTo>
                        <a:pt x="1941" y="1"/>
                        <a:pt x="1637" y="64"/>
                        <a:pt x="1357" y="190"/>
                      </a:cubicBezTo>
                      <a:cubicBezTo>
                        <a:pt x="1106" y="291"/>
                        <a:pt x="872" y="442"/>
                        <a:pt x="670" y="643"/>
                      </a:cubicBezTo>
                      <a:cubicBezTo>
                        <a:pt x="469" y="827"/>
                        <a:pt x="319" y="1062"/>
                        <a:pt x="218" y="1313"/>
                      </a:cubicBezTo>
                      <a:cubicBezTo>
                        <a:pt x="0" y="1832"/>
                        <a:pt x="0" y="2402"/>
                        <a:pt x="201" y="2905"/>
                      </a:cubicBezTo>
                      <a:cubicBezTo>
                        <a:pt x="402" y="3441"/>
                        <a:pt x="804" y="3893"/>
                        <a:pt x="1307" y="4144"/>
                      </a:cubicBezTo>
                      <a:cubicBezTo>
                        <a:pt x="1595" y="4293"/>
                        <a:pt x="1908" y="4364"/>
                        <a:pt x="2221" y="4364"/>
                      </a:cubicBezTo>
                      <a:cubicBezTo>
                        <a:pt x="2474" y="4364"/>
                        <a:pt x="2727" y="4318"/>
                        <a:pt x="2966" y="4228"/>
                      </a:cubicBezTo>
                      <a:cubicBezTo>
                        <a:pt x="3535" y="4010"/>
                        <a:pt x="3988" y="3575"/>
                        <a:pt x="4222" y="3005"/>
                      </a:cubicBezTo>
                      <a:cubicBezTo>
                        <a:pt x="4340" y="2720"/>
                        <a:pt x="4407" y="2419"/>
                        <a:pt x="4407" y="2117"/>
                      </a:cubicBezTo>
                      <a:cubicBezTo>
                        <a:pt x="4407" y="1832"/>
                        <a:pt x="4340" y="1547"/>
                        <a:pt x="4239" y="1279"/>
                      </a:cubicBezTo>
                      <a:cubicBezTo>
                        <a:pt x="4005" y="743"/>
                        <a:pt x="3569" y="324"/>
                        <a:pt x="3016" y="140"/>
                      </a:cubicBezTo>
                      <a:cubicBezTo>
                        <a:pt x="2769" y="47"/>
                        <a:pt x="2507" y="1"/>
                        <a:pt x="22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4" name="Google Shape;1544;p47"/>
                <p:cNvSpPr/>
                <p:nvPr/>
              </p:nvSpPr>
              <p:spPr>
                <a:xfrm rot="3504383">
                  <a:off x="1852726" y="5421014"/>
                  <a:ext cx="112702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66" extrusionOk="0">
                      <a:moveTo>
                        <a:pt x="2315" y="1"/>
                      </a:moveTo>
                      <a:cubicBezTo>
                        <a:pt x="2170" y="1"/>
                        <a:pt x="2023" y="16"/>
                        <a:pt x="1877" y="46"/>
                      </a:cubicBezTo>
                      <a:cubicBezTo>
                        <a:pt x="1609" y="79"/>
                        <a:pt x="1358" y="180"/>
                        <a:pt x="1123" y="314"/>
                      </a:cubicBezTo>
                      <a:cubicBezTo>
                        <a:pt x="889" y="448"/>
                        <a:pt x="687" y="632"/>
                        <a:pt x="537" y="850"/>
                      </a:cubicBezTo>
                      <a:cubicBezTo>
                        <a:pt x="369" y="1068"/>
                        <a:pt x="252" y="1319"/>
                        <a:pt x="202" y="1570"/>
                      </a:cubicBezTo>
                      <a:cubicBezTo>
                        <a:pt x="1" y="2408"/>
                        <a:pt x="269" y="3279"/>
                        <a:pt x="922" y="3849"/>
                      </a:cubicBezTo>
                      <a:cubicBezTo>
                        <a:pt x="1284" y="4182"/>
                        <a:pt x="1772" y="4365"/>
                        <a:pt x="2266" y="4365"/>
                      </a:cubicBezTo>
                      <a:cubicBezTo>
                        <a:pt x="2343" y="4365"/>
                        <a:pt x="2420" y="4361"/>
                        <a:pt x="2497" y="4352"/>
                      </a:cubicBezTo>
                      <a:cubicBezTo>
                        <a:pt x="2799" y="4318"/>
                        <a:pt x="3083" y="4218"/>
                        <a:pt x="3335" y="4067"/>
                      </a:cubicBezTo>
                      <a:cubicBezTo>
                        <a:pt x="3620" y="3916"/>
                        <a:pt x="3854" y="3698"/>
                        <a:pt x="4038" y="3447"/>
                      </a:cubicBezTo>
                      <a:cubicBezTo>
                        <a:pt x="4223" y="3196"/>
                        <a:pt x="4357" y="2911"/>
                        <a:pt x="4424" y="2609"/>
                      </a:cubicBezTo>
                      <a:cubicBezTo>
                        <a:pt x="4491" y="2324"/>
                        <a:pt x="4508" y="2023"/>
                        <a:pt x="4457" y="1738"/>
                      </a:cubicBezTo>
                      <a:cubicBezTo>
                        <a:pt x="4357" y="1152"/>
                        <a:pt x="4005" y="649"/>
                        <a:pt x="3502" y="347"/>
                      </a:cubicBezTo>
                      <a:cubicBezTo>
                        <a:pt x="3141" y="123"/>
                        <a:pt x="2734" y="1"/>
                        <a:pt x="23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5" name="Google Shape;1545;p47"/>
                <p:cNvSpPr/>
                <p:nvPr/>
              </p:nvSpPr>
              <p:spPr>
                <a:xfrm rot="3504383">
                  <a:off x="1679794" y="5382042"/>
                  <a:ext cx="11187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4368" extrusionOk="0">
                      <a:moveTo>
                        <a:pt x="2140" y="1"/>
                      </a:moveTo>
                      <a:cubicBezTo>
                        <a:pt x="1679" y="1"/>
                        <a:pt x="1240" y="153"/>
                        <a:pt x="872" y="435"/>
                      </a:cubicBezTo>
                      <a:cubicBezTo>
                        <a:pt x="654" y="603"/>
                        <a:pt x="487" y="804"/>
                        <a:pt x="353" y="1039"/>
                      </a:cubicBezTo>
                      <a:cubicBezTo>
                        <a:pt x="219" y="1273"/>
                        <a:pt x="135" y="1541"/>
                        <a:pt x="85" y="1793"/>
                      </a:cubicBezTo>
                      <a:cubicBezTo>
                        <a:pt x="1" y="2362"/>
                        <a:pt x="118" y="2949"/>
                        <a:pt x="437" y="3434"/>
                      </a:cubicBezTo>
                      <a:cubicBezTo>
                        <a:pt x="755" y="3920"/>
                        <a:pt x="1258" y="4239"/>
                        <a:pt x="1827" y="4339"/>
                      </a:cubicBezTo>
                      <a:cubicBezTo>
                        <a:pt x="1940" y="4358"/>
                        <a:pt x="2051" y="4367"/>
                        <a:pt x="2160" y="4367"/>
                      </a:cubicBezTo>
                      <a:cubicBezTo>
                        <a:pt x="2342" y="4367"/>
                        <a:pt x="2520" y="4341"/>
                        <a:pt x="2698" y="4289"/>
                      </a:cubicBezTo>
                      <a:cubicBezTo>
                        <a:pt x="3000" y="4222"/>
                        <a:pt x="3285" y="4071"/>
                        <a:pt x="3536" y="3887"/>
                      </a:cubicBezTo>
                      <a:cubicBezTo>
                        <a:pt x="4039" y="3518"/>
                        <a:pt x="4340" y="2965"/>
                        <a:pt x="4407" y="2345"/>
                      </a:cubicBezTo>
                      <a:cubicBezTo>
                        <a:pt x="4474" y="1776"/>
                        <a:pt x="4273" y="1189"/>
                        <a:pt x="3888" y="771"/>
                      </a:cubicBezTo>
                      <a:cubicBezTo>
                        <a:pt x="3486" y="335"/>
                        <a:pt x="2966" y="67"/>
                        <a:pt x="2397" y="17"/>
                      </a:cubicBezTo>
                      <a:cubicBezTo>
                        <a:pt x="2311" y="6"/>
                        <a:pt x="2225" y="1"/>
                        <a:pt x="21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6" name="Google Shape;1546;p47"/>
                <p:cNvSpPr/>
                <p:nvPr/>
              </p:nvSpPr>
              <p:spPr>
                <a:xfrm rot="3504383">
                  <a:off x="1522053" y="5299808"/>
                  <a:ext cx="111027" cy="109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71" extrusionOk="0">
                      <a:moveTo>
                        <a:pt x="2148" y="1"/>
                      </a:moveTo>
                      <a:cubicBezTo>
                        <a:pt x="2114" y="1"/>
                        <a:pt x="2079" y="2"/>
                        <a:pt x="2044" y="4"/>
                      </a:cubicBezTo>
                      <a:cubicBezTo>
                        <a:pt x="1910" y="4"/>
                        <a:pt x="1776" y="21"/>
                        <a:pt x="1642" y="54"/>
                      </a:cubicBezTo>
                      <a:cubicBezTo>
                        <a:pt x="1508" y="88"/>
                        <a:pt x="1374" y="138"/>
                        <a:pt x="1257" y="188"/>
                      </a:cubicBezTo>
                      <a:cubicBezTo>
                        <a:pt x="754" y="423"/>
                        <a:pt x="369" y="842"/>
                        <a:pt x="168" y="1344"/>
                      </a:cubicBezTo>
                      <a:cubicBezTo>
                        <a:pt x="67" y="1612"/>
                        <a:pt x="17" y="1881"/>
                        <a:pt x="0" y="2165"/>
                      </a:cubicBezTo>
                      <a:cubicBezTo>
                        <a:pt x="0" y="2450"/>
                        <a:pt x="50" y="2735"/>
                        <a:pt x="151" y="3020"/>
                      </a:cubicBezTo>
                      <a:cubicBezTo>
                        <a:pt x="252" y="3288"/>
                        <a:pt x="419" y="3539"/>
                        <a:pt x="620" y="3757"/>
                      </a:cubicBezTo>
                      <a:cubicBezTo>
                        <a:pt x="821" y="3958"/>
                        <a:pt x="1056" y="4109"/>
                        <a:pt x="1324" y="4226"/>
                      </a:cubicBezTo>
                      <a:cubicBezTo>
                        <a:pt x="1578" y="4323"/>
                        <a:pt x="1846" y="4371"/>
                        <a:pt x="2112" y="4371"/>
                      </a:cubicBezTo>
                      <a:cubicBezTo>
                        <a:pt x="2442" y="4371"/>
                        <a:pt x="2770" y="4298"/>
                        <a:pt x="3066" y="4159"/>
                      </a:cubicBezTo>
                      <a:cubicBezTo>
                        <a:pt x="3217" y="4092"/>
                        <a:pt x="3351" y="4008"/>
                        <a:pt x="3485" y="3925"/>
                      </a:cubicBezTo>
                      <a:cubicBezTo>
                        <a:pt x="3602" y="3824"/>
                        <a:pt x="3720" y="3724"/>
                        <a:pt x="3820" y="3623"/>
                      </a:cubicBezTo>
                      <a:cubicBezTo>
                        <a:pt x="4005" y="3405"/>
                        <a:pt x="4155" y="3137"/>
                        <a:pt x="4256" y="2869"/>
                      </a:cubicBezTo>
                      <a:cubicBezTo>
                        <a:pt x="4440" y="2316"/>
                        <a:pt x="4390" y="1713"/>
                        <a:pt x="4105" y="1194"/>
                      </a:cubicBezTo>
                      <a:cubicBezTo>
                        <a:pt x="3837" y="691"/>
                        <a:pt x="3385" y="306"/>
                        <a:pt x="2849" y="121"/>
                      </a:cubicBezTo>
                      <a:cubicBezTo>
                        <a:pt x="2615" y="48"/>
                        <a:pt x="2382" y="1"/>
                        <a:pt x="214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7" name="Google Shape;1547;p47"/>
                <p:cNvSpPr/>
                <p:nvPr/>
              </p:nvSpPr>
              <p:spPr>
                <a:xfrm rot="3504383">
                  <a:off x="1385467" y="5182648"/>
                  <a:ext cx="112302" cy="10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62" extrusionOk="0">
                      <a:moveTo>
                        <a:pt x="2200" y="1"/>
                      </a:moveTo>
                      <a:cubicBezTo>
                        <a:pt x="2076" y="1"/>
                        <a:pt x="1952" y="13"/>
                        <a:pt x="1827" y="37"/>
                      </a:cubicBezTo>
                      <a:cubicBezTo>
                        <a:pt x="1559" y="70"/>
                        <a:pt x="1308" y="171"/>
                        <a:pt x="1090" y="321"/>
                      </a:cubicBezTo>
                      <a:cubicBezTo>
                        <a:pt x="855" y="472"/>
                        <a:pt x="671" y="657"/>
                        <a:pt x="503" y="874"/>
                      </a:cubicBezTo>
                      <a:cubicBezTo>
                        <a:pt x="168" y="1327"/>
                        <a:pt x="1" y="1896"/>
                        <a:pt x="51" y="2466"/>
                      </a:cubicBezTo>
                      <a:cubicBezTo>
                        <a:pt x="101" y="3052"/>
                        <a:pt x="403" y="3589"/>
                        <a:pt x="872" y="3940"/>
                      </a:cubicBezTo>
                      <a:cubicBezTo>
                        <a:pt x="1107" y="4108"/>
                        <a:pt x="1375" y="4242"/>
                        <a:pt x="1660" y="4309"/>
                      </a:cubicBezTo>
                      <a:cubicBezTo>
                        <a:pt x="1830" y="4345"/>
                        <a:pt x="2001" y="4362"/>
                        <a:pt x="2169" y="4362"/>
                      </a:cubicBezTo>
                      <a:cubicBezTo>
                        <a:pt x="2314" y="4362"/>
                        <a:pt x="2458" y="4349"/>
                        <a:pt x="2598" y="4326"/>
                      </a:cubicBezTo>
                      <a:cubicBezTo>
                        <a:pt x="2899" y="4276"/>
                        <a:pt x="3201" y="4158"/>
                        <a:pt x="3469" y="3974"/>
                      </a:cubicBezTo>
                      <a:cubicBezTo>
                        <a:pt x="3586" y="3907"/>
                        <a:pt x="3704" y="3806"/>
                        <a:pt x="3804" y="3706"/>
                      </a:cubicBezTo>
                      <a:cubicBezTo>
                        <a:pt x="3905" y="3589"/>
                        <a:pt x="4005" y="3488"/>
                        <a:pt x="4089" y="3354"/>
                      </a:cubicBezTo>
                      <a:cubicBezTo>
                        <a:pt x="4407" y="2868"/>
                        <a:pt x="4491" y="2265"/>
                        <a:pt x="4340" y="1712"/>
                      </a:cubicBezTo>
                      <a:cubicBezTo>
                        <a:pt x="4189" y="1159"/>
                        <a:pt x="3838" y="673"/>
                        <a:pt x="3369" y="355"/>
                      </a:cubicBezTo>
                      <a:cubicBezTo>
                        <a:pt x="3251" y="288"/>
                        <a:pt x="3134" y="221"/>
                        <a:pt x="3000" y="171"/>
                      </a:cubicBezTo>
                      <a:cubicBezTo>
                        <a:pt x="2883" y="120"/>
                        <a:pt x="2749" y="87"/>
                        <a:pt x="2631" y="53"/>
                      </a:cubicBezTo>
                      <a:cubicBezTo>
                        <a:pt x="2488" y="17"/>
                        <a:pt x="2344" y="1"/>
                        <a:pt x="22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8" name="Google Shape;1548;p47"/>
                <p:cNvSpPr/>
                <p:nvPr/>
              </p:nvSpPr>
              <p:spPr>
                <a:xfrm rot="3504383">
                  <a:off x="1285881" y="5032815"/>
                  <a:ext cx="111027" cy="108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45" extrusionOk="0">
                      <a:moveTo>
                        <a:pt x="2270" y="0"/>
                      </a:moveTo>
                      <a:cubicBezTo>
                        <a:pt x="1786" y="0"/>
                        <a:pt x="1323" y="165"/>
                        <a:pt x="938" y="461"/>
                      </a:cubicBezTo>
                      <a:cubicBezTo>
                        <a:pt x="486" y="813"/>
                        <a:pt x="184" y="1333"/>
                        <a:pt x="84" y="1885"/>
                      </a:cubicBezTo>
                      <a:cubicBezTo>
                        <a:pt x="0" y="2472"/>
                        <a:pt x="151" y="3042"/>
                        <a:pt x="503" y="3494"/>
                      </a:cubicBezTo>
                      <a:cubicBezTo>
                        <a:pt x="888" y="3980"/>
                        <a:pt x="1441" y="4281"/>
                        <a:pt x="2044" y="4332"/>
                      </a:cubicBezTo>
                      <a:cubicBezTo>
                        <a:pt x="2124" y="4340"/>
                        <a:pt x="2202" y="4344"/>
                        <a:pt x="2280" y="4344"/>
                      </a:cubicBezTo>
                      <a:cubicBezTo>
                        <a:pt x="2513" y="4344"/>
                        <a:pt x="2739" y="4306"/>
                        <a:pt x="2966" y="4231"/>
                      </a:cubicBezTo>
                      <a:cubicBezTo>
                        <a:pt x="3251" y="4147"/>
                        <a:pt x="3502" y="4013"/>
                        <a:pt x="3736" y="3812"/>
                      </a:cubicBezTo>
                      <a:cubicBezTo>
                        <a:pt x="4172" y="3444"/>
                        <a:pt x="4423" y="2874"/>
                        <a:pt x="4440" y="2304"/>
                      </a:cubicBezTo>
                      <a:cubicBezTo>
                        <a:pt x="4440" y="1718"/>
                        <a:pt x="4239" y="1165"/>
                        <a:pt x="3854" y="746"/>
                      </a:cubicBezTo>
                      <a:cubicBezTo>
                        <a:pt x="3686" y="528"/>
                        <a:pt x="3468" y="361"/>
                        <a:pt x="3234" y="244"/>
                      </a:cubicBezTo>
                      <a:cubicBezTo>
                        <a:pt x="2982" y="109"/>
                        <a:pt x="2731" y="26"/>
                        <a:pt x="2463" y="9"/>
                      </a:cubicBezTo>
                      <a:cubicBezTo>
                        <a:pt x="2398" y="3"/>
                        <a:pt x="2334" y="0"/>
                        <a:pt x="22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9" name="Google Shape;1549;p47"/>
                <p:cNvSpPr/>
                <p:nvPr/>
              </p:nvSpPr>
              <p:spPr>
                <a:xfrm rot="3504383">
                  <a:off x="1219355" y="4862881"/>
                  <a:ext cx="117727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8" extrusionOk="0">
                      <a:moveTo>
                        <a:pt x="2471" y="1"/>
                      </a:moveTo>
                      <a:cubicBezTo>
                        <a:pt x="1538" y="1"/>
                        <a:pt x="676" y="596"/>
                        <a:pt x="385" y="1523"/>
                      </a:cubicBezTo>
                      <a:cubicBezTo>
                        <a:pt x="0" y="2696"/>
                        <a:pt x="670" y="3953"/>
                        <a:pt x="1843" y="4271"/>
                      </a:cubicBezTo>
                      <a:cubicBezTo>
                        <a:pt x="2067" y="4333"/>
                        <a:pt x="2290" y="4368"/>
                        <a:pt x="2514" y="4368"/>
                      </a:cubicBezTo>
                      <a:cubicBezTo>
                        <a:pt x="2592" y="4368"/>
                        <a:pt x="2670" y="4364"/>
                        <a:pt x="2748" y="4355"/>
                      </a:cubicBezTo>
                      <a:cubicBezTo>
                        <a:pt x="3033" y="4321"/>
                        <a:pt x="3301" y="4221"/>
                        <a:pt x="3552" y="4087"/>
                      </a:cubicBezTo>
                      <a:cubicBezTo>
                        <a:pt x="4071" y="3802"/>
                        <a:pt x="4423" y="3316"/>
                        <a:pt x="4557" y="2747"/>
                      </a:cubicBezTo>
                      <a:cubicBezTo>
                        <a:pt x="4708" y="2194"/>
                        <a:pt x="4624" y="1590"/>
                        <a:pt x="4340" y="1105"/>
                      </a:cubicBezTo>
                      <a:cubicBezTo>
                        <a:pt x="4206" y="853"/>
                        <a:pt x="4021" y="652"/>
                        <a:pt x="3803" y="468"/>
                      </a:cubicBezTo>
                      <a:cubicBezTo>
                        <a:pt x="3586" y="284"/>
                        <a:pt x="3334" y="166"/>
                        <a:pt x="3066" y="83"/>
                      </a:cubicBezTo>
                      <a:cubicBezTo>
                        <a:pt x="2868" y="27"/>
                        <a:pt x="2668" y="1"/>
                        <a:pt x="24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0" name="Google Shape;1550;p47"/>
                <p:cNvSpPr/>
                <p:nvPr/>
              </p:nvSpPr>
              <p:spPr>
                <a:xfrm rot="3504383">
                  <a:off x="1176782" y="4692376"/>
                  <a:ext cx="128652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6" h="4374" extrusionOk="0">
                      <a:moveTo>
                        <a:pt x="2470" y="0"/>
                      </a:moveTo>
                      <a:cubicBezTo>
                        <a:pt x="1613" y="0"/>
                        <a:pt x="761" y="492"/>
                        <a:pt x="420" y="1454"/>
                      </a:cubicBezTo>
                      <a:cubicBezTo>
                        <a:pt x="1" y="2577"/>
                        <a:pt x="587" y="3833"/>
                        <a:pt x="1726" y="4236"/>
                      </a:cubicBezTo>
                      <a:cubicBezTo>
                        <a:pt x="1984" y="4330"/>
                        <a:pt x="2240" y="4374"/>
                        <a:pt x="2486" y="4374"/>
                      </a:cubicBezTo>
                      <a:cubicBezTo>
                        <a:pt x="3985" y="4374"/>
                        <a:pt x="5146" y="2764"/>
                        <a:pt x="4441" y="1253"/>
                      </a:cubicBezTo>
                      <a:cubicBezTo>
                        <a:pt x="4040" y="413"/>
                        <a:pt x="3253" y="0"/>
                        <a:pt x="24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1" name="Google Shape;1551;p47"/>
                <p:cNvSpPr/>
                <p:nvPr/>
              </p:nvSpPr>
              <p:spPr>
                <a:xfrm rot="3504383">
                  <a:off x="1143187" y="4515526"/>
                  <a:ext cx="113102" cy="10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4" h="4368" extrusionOk="0">
                      <a:moveTo>
                        <a:pt x="2194" y="0"/>
                      </a:moveTo>
                      <a:cubicBezTo>
                        <a:pt x="2116" y="0"/>
                        <a:pt x="2038" y="4"/>
                        <a:pt x="1960" y="13"/>
                      </a:cubicBezTo>
                      <a:cubicBezTo>
                        <a:pt x="1676" y="47"/>
                        <a:pt x="1391" y="130"/>
                        <a:pt x="1156" y="281"/>
                      </a:cubicBezTo>
                      <a:cubicBezTo>
                        <a:pt x="637" y="566"/>
                        <a:pt x="268" y="1052"/>
                        <a:pt x="134" y="1622"/>
                      </a:cubicBezTo>
                      <a:cubicBezTo>
                        <a:pt x="0" y="2174"/>
                        <a:pt x="84" y="2761"/>
                        <a:pt x="369" y="3263"/>
                      </a:cubicBezTo>
                      <a:cubicBezTo>
                        <a:pt x="503" y="3515"/>
                        <a:pt x="687" y="3716"/>
                        <a:pt x="905" y="3900"/>
                      </a:cubicBezTo>
                      <a:cubicBezTo>
                        <a:pt x="1123" y="4068"/>
                        <a:pt x="1374" y="4202"/>
                        <a:pt x="1642" y="4285"/>
                      </a:cubicBezTo>
                      <a:cubicBezTo>
                        <a:pt x="1840" y="4341"/>
                        <a:pt x="2040" y="4367"/>
                        <a:pt x="2237" y="4367"/>
                      </a:cubicBezTo>
                      <a:cubicBezTo>
                        <a:pt x="3170" y="4367"/>
                        <a:pt x="4032" y="3772"/>
                        <a:pt x="4323" y="2845"/>
                      </a:cubicBezTo>
                      <a:cubicBezTo>
                        <a:pt x="4524" y="2292"/>
                        <a:pt x="4457" y="1672"/>
                        <a:pt x="4189" y="1169"/>
                      </a:cubicBezTo>
                      <a:cubicBezTo>
                        <a:pt x="3904" y="633"/>
                        <a:pt x="3435" y="248"/>
                        <a:pt x="2848" y="97"/>
                      </a:cubicBezTo>
                      <a:cubicBezTo>
                        <a:pt x="2637" y="35"/>
                        <a:pt x="2417" y="0"/>
                        <a:pt x="21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2" name="Google Shape;1552;p47"/>
                <p:cNvSpPr/>
                <p:nvPr/>
              </p:nvSpPr>
              <p:spPr>
                <a:xfrm rot="3504383">
                  <a:off x="1082431" y="4347831"/>
                  <a:ext cx="111427" cy="109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7" h="4370" extrusionOk="0">
                      <a:moveTo>
                        <a:pt x="2238" y="1"/>
                      </a:moveTo>
                      <a:cubicBezTo>
                        <a:pt x="1977" y="1"/>
                        <a:pt x="1726" y="36"/>
                        <a:pt x="1475" y="105"/>
                      </a:cubicBezTo>
                      <a:cubicBezTo>
                        <a:pt x="1190" y="206"/>
                        <a:pt x="939" y="340"/>
                        <a:pt x="721" y="541"/>
                      </a:cubicBezTo>
                      <a:cubicBezTo>
                        <a:pt x="268" y="926"/>
                        <a:pt x="17" y="1479"/>
                        <a:pt x="17" y="2066"/>
                      </a:cubicBezTo>
                      <a:cubicBezTo>
                        <a:pt x="0" y="2635"/>
                        <a:pt x="218" y="3188"/>
                        <a:pt x="603" y="3624"/>
                      </a:cubicBezTo>
                      <a:cubicBezTo>
                        <a:pt x="771" y="3825"/>
                        <a:pt x="989" y="3993"/>
                        <a:pt x="1223" y="4127"/>
                      </a:cubicBezTo>
                      <a:cubicBezTo>
                        <a:pt x="1458" y="4261"/>
                        <a:pt x="1726" y="4344"/>
                        <a:pt x="1994" y="4361"/>
                      </a:cubicBezTo>
                      <a:cubicBezTo>
                        <a:pt x="2058" y="4367"/>
                        <a:pt x="2123" y="4370"/>
                        <a:pt x="2186" y="4370"/>
                      </a:cubicBezTo>
                      <a:cubicBezTo>
                        <a:pt x="2670" y="4370"/>
                        <a:pt x="3134" y="4203"/>
                        <a:pt x="3519" y="3892"/>
                      </a:cubicBezTo>
                      <a:cubicBezTo>
                        <a:pt x="3954" y="3540"/>
                        <a:pt x="4273" y="3038"/>
                        <a:pt x="4356" y="2468"/>
                      </a:cubicBezTo>
                      <a:cubicBezTo>
                        <a:pt x="4457" y="1898"/>
                        <a:pt x="4306" y="1312"/>
                        <a:pt x="3938" y="843"/>
                      </a:cubicBezTo>
                      <a:cubicBezTo>
                        <a:pt x="3569" y="374"/>
                        <a:pt x="2999" y="72"/>
                        <a:pt x="2396" y="5"/>
                      </a:cubicBezTo>
                      <a:cubicBezTo>
                        <a:pt x="2343" y="2"/>
                        <a:pt x="2291" y="1"/>
                        <a:pt x="2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3" name="Google Shape;1553;p47"/>
                <p:cNvSpPr/>
                <p:nvPr/>
              </p:nvSpPr>
              <p:spPr>
                <a:xfrm rot="3504383">
                  <a:off x="981651" y="4197755"/>
                  <a:ext cx="112277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59" extrusionOk="0">
                      <a:moveTo>
                        <a:pt x="2257" y="0"/>
                      </a:moveTo>
                      <a:cubicBezTo>
                        <a:pt x="2134" y="0"/>
                        <a:pt x="2012" y="10"/>
                        <a:pt x="1894" y="30"/>
                      </a:cubicBezTo>
                      <a:cubicBezTo>
                        <a:pt x="1592" y="97"/>
                        <a:pt x="1290" y="214"/>
                        <a:pt x="1022" y="381"/>
                      </a:cubicBezTo>
                      <a:cubicBezTo>
                        <a:pt x="905" y="465"/>
                        <a:pt x="788" y="566"/>
                        <a:pt x="687" y="666"/>
                      </a:cubicBezTo>
                      <a:cubicBezTo>
                        <a:pt x="587" y="767"/>
                        <a:pt x="503" y="884"/>
                        <a:pt x="419" y="1018"/>
                      </a:cubicBezTo>
                      <a:cubicBezTo>
                        <a:pt x="101" y="1487"/>
                        <a:pt x="0" y="2090"/>
                        <a:pt x="151" y="2660"/>
                      </a:cubicBezTo>
                      <a:cubicBezTo>
                        <a:pt x="302" y="3213"/>
                        <a:pt x="654" y="3682"/>
                        <a:pt x="1140" y="4000"/>
                      </a:cubicBezTo>
                      <a:cubicBezTo>
                        <a:pt x="1240" y="4067"/>
                        <a:pt x="1357" y="4134"/>
                        <a:pt x="1491" y="4185"/>
                      </a:cubicBezTo>
                      <a:cubicBezTo>
                        <a:pt x="1609" y="4235"/>
                        <a:pt x="1743" y="4285"/>
                        <a:pt x="1860" y="4319"/>
                      </a:cubicBezTo>
                      <a:cubicBezTo>
                        <a:pt x="2008" y="4346"/>
                        <a:pt x="2155" y="4359"/>
                        <a:pt x="2303" y="4359"/>
                      </a:cubicBezTo>
                      <a:cubicBezTo>
                        <a:pt x="2423" y="4359"/>
                        <a:pt x="2544" y="4351"/>
                        <a:pt x="2664" y="4335"/>
                      </a:cubicBezTo>
                      <a:cubicBezTo>
                        <a:pt x="2932" y="4285"/>
                        <a:pt x="3184" y="4185"/>
                        <a:pt x="3401" y="4034"/>
                      </a:cubicBezTo>
                      <a:cubicBezTo>
                        <a:pt x="3636" y="3883"/>
                        <a:pt x="3820" y="3699"/>
                        <a:pt x="3988" y="3481"/>
                      </a:cubicBezTo>
                      <a:cubicBezTo>
                        <a:pt x="4323" y="3029"/>
                        <a:pt x="4490" y="2459"/>
                        <a:pt x="4440" y="1889"/>
                      </a:cubicBezTo>
                      <a:cubicBezTo>
                        <a:pt x="4390" y="1303"/>
                        <a:pt x="4088" y="767"/>
                        <a:pt x="3619" y="432"/>
                      </a:cubicBezTo>
                      <a:cubicBezTo>
                        <a:pt x="3385" y="247"/>
                        <a:pt x="3117" y="130"/>
                        <a:pt x="2832" y="63"/>
                      </a:cubicBezTo>
                      <a:cubicBezTo>
                        <a:pt x="2639" y="22"/>
                        <a:pt x="2446" y="0"/>
                        <a:pt x="2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4" name="Google Shape;1554;p47"/>
                <p:cNvSpPr/>
                <p:nvPr/>
              </p:nvSpPr>
              <p:spPr>
                <a:xfrm rot="3504383">
                  <a:off x="846042" y="4080243"/>
                  <a:ext cx="111452" cy="10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" h="4363" extrusionOk="0">
                      <a:moveTo>
                        <a:pt x="2384" y="1"/>
                      </a:moveTo>
                      <a:cubicBezTo>
                        <a:pt x="2355" y="1"/>
                        <a:pt x="2325" y="1"/>
                        <a:pt x="2296" y="3"/>
                      </a:cubicBezTo>
                      <a:cubicBezTo>
                        <a:pt x="1977" y="3"/>
                        <a:pt x="1676" y="70"/>
                        <a:pt x="1391" y="204"/>
                      </a:cubicBezTo>
                      <a:cubicBezTo>
                        <a:pt x="1240" y="271"/>
                        <a:pt x="1106" y="355"/>
                        <a:pt x="972" y="439"/>
                      </a:cubicBezTo>
                      <a:cubicBezTo>
                        <a:pt x="855" y="539"/>
                        <a:pt x="738" y="640"/>
                        <a:pt x="637" y="757"/>
                      </a:cubicBezTo>
                      <a:cubicBezTo>
                        <a:pt x="453" y="958"/>
                        <a:pt x="302" y="1226"/>
                        <a:pt x="201" y="1494"/>
                      </a:cubicBezTo>
                      <a:cubicBezTo>
                        <a:pt x="0" y="2047"/>
                        <a:pt x="67" y="2650"/>
                        <a:pt x="352" y="3170"/>
                      </a:cubicBezTo>
                      <a:cubicBezTo>
                        <a:pt x="620" y="3672"/>
                        <a:pt x="1073" y="4058"/>
                        <a:pt x="1626" y="4242"/>
                      </a:cubicBezTo>
                      <a:cubicBezTo>
                        <a:pt x="1859" y="4315"/>
                        <a:pt x="2092" y="4362"/>
                        <a:pt x="2326" y="4362"/>
                      </a:cubicBezTo>
                      <a:cubicBezTo>
                        <a:pt x="2361" y="4362"/>
                        <a:pt x="2395" y="4361"/>
                        <a:pt x="2430" y="4359"/>
                      </a:cubicBezTo>
                      <a:cubicBezTo>
                        <a:pt x="2564" y="4359"/>
                        <a:pt x="2698" y="4343"/>
                        <a:pt x="2832" y="4309"/>
                      </a:cubicBezTo>
                      <a:cubicBezTo>
                        <a:pt x="2966" y="4276"/>
                        <a:pt x="3100" y="4225"/>
                        <a:pt x="3217" y="4175"/>
                      </a:cubicBezTo>
                      <a:cubicBezTo>
                        <a:pt x="3469" y="4058"/>
                        <a:pt x="3686" y="3890"/>
                        <a:pt x="3871" y="3689"/>
                      </a:cubicBezTo>
                      <a:cubicBezTo>
                        <a:pt x="4055" y="3488"/>
                        <a:pt x="4206" y="3270"/>
                        <a:pt x="4290" y="3019"/>
                      </a:cubicBezTo>
                      <a:cubicBezTo>
                        <a:pt x="4390" y="2751"/>
                        <a:pt x="4457" y="2483"/>
                        <a:pt x="4457" y="2198"/>
                      </a:cubicBezTo>
                      <a:cubicBezTo>
                        <a:pt x="4457" y="1913"/>
                        <a:pt x="4424" y="1628"/>
                        <a:pt x="4323" y="1343"/>
                      </a:cubicBezTo>
                      <a:cubicBezTo>
                        <a:pt x="4206" y="1075"/>
                        <a:pt x="4055" y="824"/>
                        <a:pt x="3854" y="623"/>
                      </a:cubicBezTo>
                      <a:cubicBezTo>
                        <a:pt x="3653" y="422"/>
                        <a:pt x="3418" y="254"/>
                        <a:pt x="3150" y="154"/>
                      </a:cubicBezTo>
                      <a:cubicBezTo>
                        <a:pt x="2895" y="64"/>
                        <a:pt x="2639" y="1"/>
                        <a:pt x="23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5" name="Google Shape;1555;p47"/>
                <p:cNvSpPr/>
                <p:nvPr/>
              </p:nvSpPr>
              <p:spPr>
                <a:xfrm rot="3504383">
                  <a:off x="687756" y="3998253"/>
                  <a:ext cx="112302" cy="10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2" h="4369" extrusionOk="0">
                      <a:moveTo>
                        <a:pt x="2298" y="1"/>
                      </a:moveTo>
                      <a:cubicBezTo>
                        <a:pt x="2122" y="1"/>
                        <a:pt x="1949" y="23"/>
                        <a:pt x="1777" y="64"/>
                      </a:cubicBezTo>
                      <a:cubicBezTo>
                        <a:pt x="1475" y="147"/>
                        <a:pt x="1191" y="298"/>
                        <a:pt x="939" y="482"/>
                      </a:cubicBezTo>
                      <a:cubicBezTo>
                        <a:pt x="453" y="868"/>
                        <a:pt x="135" y="1421"/>
                        <a:pt x="68" y="2024"/>
                      </a:cubicBezTo>
                      <a:cubicBezTo>
                        <a:pt x="1" y="2610"/>
                        <a:pt x="202" y="3180"/>
                        <a:pt x="604" y="3616"/>
                      </a:cubicBezTo>
                      <a:cubicBezTo>
                        <a:pt x="989" y="4034"/>
                        <a:pt x="1526" y="4302"/>
                        <a:pt x="2095" y="4353"/>
                      </a:cubicBezTo>
                      <a:cubicBezTo>
                        <a:pt x="2179" y="4363"/>
                        <a:pt x="2262" y="4368"/>
                        <a:pt x="2345" y="4368"/>
                      </a:cubicBezTo>
                      <a:cubicBezTo>
                        <a:pt x="2796" y="4368"/>
                        <a:pt x="3235" y="4217"/>
                        <a:pt x="3603" y="3934"/>
                      </a:cubicBezTo>
                      <a:cubicBezTo>
                        <a:pt x="3821" y="3766"/>
                        <a:pt x="4005" y="3565"/>
                        <a:pt x="4139" y="3331"/>
                      </a:cubicBezTo>
                      <a:cubicBezTo>
                        <a:pt x="4273" y="3096"/>
                        <a:pt x="4357" y="2828"/>
                        <a:pt x="4391" y="2560"/>
                      </a:cubicBezTo>
                      <a:cubicBezTo>
                        <a:pt x="4491" y="2007"/>
                        <a:pt x="4357" y="1421"/>
                        <a:pt x="4056" y="935"/>
                      </a:cubicBezTo>
                      <a:cubicBezTo>
                        <a:pt x="3737" y="449"/>
                        <a:pt x="3218" y="114"/>
                        <a:pt x="2648" y="30"/>
                      </a:cubicBezTo>
                      <a:cubicBezTo>
                        <a:pt x="2529" y="10"/>
                        <a:pt x="2413" y="1"/>
                        <a:pt x="22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6" name="Google Shape;1556;p47"/>
                <p:cNvSpPr/>
                <p:nvPr/>
              </p:nvSpPr>
              <p:spPr>
                <a:xfrm rot="3504383">
                  <a:off x="513802" y="3959434"/>
                  <a:ext cx="112702" cy="10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4359" extrusionOk="0">
                      <a:moveTo>
                        <a:pt x="2243" y="1"/>
                      </a:moveTo>
                      <a:cubicBezTo>
                        <a:pt x="2166" y="1"/>
                        <a:pt x="2088" y="5"/>
                        <a:pt x="2011" y="14"/>
                      </a:cubicBezTo>
                      <a:cubicBezTo>
                        <a:pt x="1710" y="48"/>
                        <a:pt x="1425" y="132"/>
                        <a:pt x="1174" y="283"/>
                      </a:cubicBezTo>
                      <a:cubicBezTo>
                        <a:pt x="889" y="450"/>
                        <a:pt x="654" y="668"/>
                        <a:pt x="470" y="919"/>
                      </a:cubicBezTo>
                      <a:cubicBezTo>
                        <a:pt x="286" y="1171"/>
                        <a:pt x="152" y="1455"/>
                        <a:pt x="85" y="1757"/>
                      </a:cubicBezTo>
                      <a:cubicBezTo>
                        <a:pt x="18" y="2042"/>
                        <a:pt x="1" y="2343"/>
                        <a:pt x="51" y="2628"/>
                      </a:cubicBezTo>
                      <a:cubicBezTo>
                        <a:pt x="152" y="3198"/>
                        <a:pt x="503" y="3700"/>
                        <a:pt x="1006" y="4019"/>
                      </a:cubicBezTo>
                      <a:cubicBezTo>
                        <a:pt x="1371" y="4245"/>
                        <a:pt x="1791" y="4358"/>
                        <a:pt x="2219" y="4358"/>
                      </a:cubicBezTo>
                      <a:cubicBezTo>
                        <a:pt x="2362" y="4358"/>
                        <a:pt x="2506" y="4346"/>
                        <a:pt x="2648" y="4320"/>
                      </a:cubicBezTo>
                      <a:cubicBezTo>
                        <a:pt x="2899" y="4270"/>
                        <a:pt x="3151" y="4170"/>
                        <a:pt x="3385" y="4036"/>
                      </a:cubicBezTo>
                      <a:cubicBezTo>
                        <a:pt x="3620" y="3902"/>
                        <a:pt x="3821" y="3717"/>
                        <a:pt x="3972" y="3499"/>
                      </a:cubicBezTo>
                      <a:cubicBezTo>
                        <a:pt x="4139" y="3282"/>
                        <a:pt x="4256" y="3047"/>
                        <a:pt x="4324" y="2779"/>
                      </a:cubicBezTo>
                      <a:cubicBezTo>
                        <a:pt x="4508" y="1958"/>
                        <a:pt x="4240" y="1087"/>
                        <a:pt x="3603" y="517"/>
                      </a:cubicBezTo>
                      <a:cubicBezTo>
                        <a:pt x="3226" y="184"/>
                        <a:pt x="2737" y="1"/>
                        <a:pt x="22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7" name="Google Shape;1557;p47"/>
                <p:cNvSpPr/>
                <p:nvPr/>
              </p:nvSpPr>
              <p:spPr>
                <a:xfrm rot="3504383">
                  <a:off x="335565" y="3966521"/>
                  <a:ext cx="110602" cy="10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4" h="4372" extrusionOk="0">
                      <a:moveTo>
                        <a:pt x="2172" y="1"/>
                      </a:moveTo>
                      <a:cubicBezTo>
                        <a:pt x="1921" y="1"/>
                        <a:pt x="1668" y="48"/>
                        <a:pt x="1425" y="144"/>
                      </a:cubicBezTo>
                      <a:cubicBezTo>
                        <a:pt x="855" y="362"/>
                        <a:pt x="419" y="797"/>
                        <a:pt x="185" y="1350"/>
                      </a:cubicBezTo>
                      <a:cubicBezTo>
                        <a:pt x="68" y="1635"/>
                        <a:pt x="1" y="1937"/>
                        <a:pt x="1" y="2255"/>
                      </a:cubicBezTo>
                      <a:cubicBezTo>
                        <a:pt x="1" y="2540"/>
                        <a:pt x="68" y="2825"/>
                        <a:pt x="168" y="3093"/>
                      </a:cubicBezTo>
                      <a:cubicBezTo>
                        <a:pt x="403" y="3612"/>
                        <a:pt x="838" y="4031"/>
                        <a:pt x="1391" y="4232"/>
                      </a:cubicBezTo>
                      <a:cubicBezTo>
                        <a:pt x="1639" y="4325"/>
                        <a:pt x="1900" y="4371"/>
                        <a:pt x="2163" y="4371"/>
                      </a:cubicBezTo>
                      <a:cubicBezTo>
                        <a:pt x="2470" y="4371"/>
                        <a:pt x="2778" y="4308"/>
                        <a:pt x="3067" y="4182"/>
                      </a:cubicBezTo>
                      <a:cubicBezTo>
                        <a:pt x="3318" y="4081"/>
                        <a:pt x="3536" y="3930"/>
                        <a:pt x="3737" y="3729"/>
                      </a:cubicBezTo>
                      <a:cubicBezTo>
                        <a:pt x="3938" y="3545"/>
                        <a:pt x="4089" y="3311"/>
                        <a:pt x="4206" y="3059"/>
                      </a:cubicBezTo>
                      <a:cubicBezTo>
                        <a:pt x="4407" y="2540"/>
                        <a:pt x="4424" y="1970"/>
                        <a:pt x="4223" y="1451"/>
                      </a:cubicBezTo>
                      <a:cubicBezTo>
                        <a:pt x="4005" y="915"/>
                        <a:pt x="3620" y="479"/>
                        <a:pt x="3100" y="228"/>
                      </a:cubicBezTo>
                      <a:cubicBezTo>
                        <a:pt x="2809" y="78"/>
                        <a:pt x="2492" y="1"/>
                        <a:pt x="21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8" name="Google Shape;1558;p47"/>
                <p:cNvSpPr/>
                <p:nvPr/>
              </p:nvSpPr>
              <p:spPr>
                <a:xfrm rot="3504383">
                  <a:off x="149195" y="4000278"/>
                  <a:ext cx="125677" cy="10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7" h="4374" extrusionOk="0">
                      <a:moveTo>
                        <a:pt x="2758" y="0"/>
                      </a:moveTo>
                      <a:cubicBezTo>
                        <a:pt x="2403" y="0"/>
                        <a:pt x="2048" y="87"/>
                        <a:pt x="1726" y="264"/>
                      </a:cubicBezTo>
                      <a:cubicBezTo>
                        <a:pt x="0" y="1202"/>
                        <a:pt x="302" y="3765"/>
                        <a:pt x="2195" y="4301"/>
                      </a:cubicBezTo>
                      <a:cubicBezTo>
                        <a:pt x="2382" y="4350"/>
                        <a:pt x="2570" y="4373"/>
                        <a:pt x="2755" y="4373"/>
                      </a:cubicBezTo>
                      <a:cubicBezTo>
                        <a:pt x="3713" y="4373"/>
                        <a:pt x="4595" y="3746"/>
                        <a:pt x="4876" y="2777"/>
                      </a:cubicBezTo>
                      <a:cubicBezTo>
                        <a:pt x="5026" y="2224"/>
                        <a:pt x="4959" y="1637"/>
                        <a:pt x="4691" y="1152"/>
                      </a:cubicBezTo>
                      <a:cubicBezTo>
                        <a:pt x="4407" y="649"/>
                        <a:pt x="3937" y="264"/>
                        <a:pt x="3401" y="96"/>
                      </a:cubicBezTo>
                      <a:cubicBezTo>
                        <a:pt x="3192" y="32"/>
                        <a:pt x="2975" y="0"/>
                        <a:pt x="27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9" name="Google Shape;1559;p47"/>
                <p:cNvSpPr/>
                <p:nvPr/>
              </p:nvSpPr>
              <p:spPr>
                <a:xfrm rot="3504383">
                  <a:off x="-14724" y="4058147"/>
                  <a:ext cx="117727" cy="10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9" h="4366" extrusionOk="0">
                      <a:moveTo>
                        <a:pt x="2273" y="0"/>
                      </a:moveTo>
                      <a:cubicBezTo>
                        <a:pt x="1323" y="0"/>
                        <a:pt x="446" y="613"/>
                        <a:pt x="168" y="1572"/>
                      </a:cubicBezTo>
                      <a:cubicBezTo>
                        <a:pt x="0" y="2125"/>
                        <a:pt x="67" y="2711"/>
                        <a:pt x="352" y="3197"/>
                      </a:cubicBezTo>
                      <a:cubicBezTo>
                        <a:pt x="620" y="3716"/>
                        <a:pt x="1073" y="4085"/>
                        <a:pt x="1626" y="4269"/>
                      </a:cubicBezTo>
                      <a:cubicBezTo>
                        <a:pt x="1838" y="4334"/>
                        <a:pt x="2061" y="4366"/>
                        <a:pt x="2283" y="4366"/>
                      </a:cubicBezTo>
                      <a:cubicBezTo>
                        <a:pt x="2638" y="4366"/>
                        <a:pt x="2992" y="4283"/>
                        <a:pt x="3301" y="4118"/>
                      </a:cubicBezTo>
                      <a:cubicBezTo>
                        <a:pt x="3820" y="3834"/>
                        <a:pt x="4206" y="3348"/>
                        <a:pt x="4357" y="2778"/>
                      </a:cubicBezTo>
                      <a:cubicBezTo>
                        <a:pt x="4708" y="1622"/>
                        <a:pt x="4022" y="399"/>
                        <a:pt x="2865" y="81"/>
                      </a:cubicBezTo>
                      <a:cubicBezTo>
                        <a:pt x="2668" y="26"/>
                        <a:pt x="2469" y="0"/>
                        <a:pt x="22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0" name="Google Shape;1560;p47"/>
                <p:cNvSpPr/>
                <p:nvPr/>
              </p:nvSpPr>
              <p:spPr>
                <a:xfrm rot="3504383">
                  <a:off x="-188393" y="4094295"/>
                  <a:ext cx="111027" cy="10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" h="4361" extrusionOk="0">
                      <a:moveTo>
                        <a:pt x="2261" y="0"/>
                      </a:moveTo>
                      <a:cubicBezTo>
                        <a:pt x="1696" y="0"/>
                        <a:pt x="1138" y="213"/>
                        <a:pt x="704" y="612"/>
                      </a:cubicBezTo>
                      <a:cubicBezTo>
                        <a:pt x="503" y="797"/>
                        <a:pt x="353" y="1031"/>
                        <a:pt x="235" y="1282"/>
                      </a:cubicBezTo>
                      <a:cubicBezTo>
                        <a:pt x="18" y="1785"/>
                        <a:pt x="1" y="2355"/>
                        <a:pt x="202" y="2874"/>
                      </a:cubicBezTo>
                      <a:cubicBezTo>
                        <a:pt x="403" y="3410"/>
                        <a:pt x="788" y="3863"/>
                        <a:pt x="1291" y="4131"/>
                      </a:cubicBezTo>
                      <a:cubicBezTo>
                        <a:pt x="1588" y="4284"/>
                        <a:pt x="1912" y="4361"/>
                        <a:pt x="2238" y="4361"/>
                      </a:cubicBezTo>
                      <a:cubicBezTo>
                        <a:pt x="2483" y="4361"/>
                        <a:pt x="2729" y="4317"/>
                        <a:pt x="2966" y="4231"/>
                      </a:cubicBezTo>
                      <a:cubicBezTo>
                        <a:pt x="3838" y="3896"/>
                        <a:pt x="4407" y="3075"/>
                        <a:pt x="4424" y="2137"/>
                      </a:cubicBezTo>
                      <a:cubicBezTo>
                        <a:pt x="4441" y="1249"/>
                        <a:pt x="3888" y="445"/>
                        <a:pt x="3050" y="143"/>
                      </a:cubicBezTo>
                      <a:cubicBezTo>
                        <a:pt x="2793" y="47"/>
                        <a:pt x="2527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1" name="Google Shape;1561;p47"/>
                <p:cNvSpPr/>
                <p:nvPr/>
              </p:nvSpPr>
              <p:spPr>
                <a:xfrm rot="3504383">
                  <a:off x="-366975" y="4099328"/>
                  <a:ext cx="110602" cy="10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4" h="4358" extrusionOk="0">
                      <a:moveTo>
                        <a:pt x="2187" y="1"/>
                      </a:moveTo>
                      <a:cubicBezTo>
                        <a:pt x="2067" y="1"/>
                        <a:pt x="1946" y="9"/>
                        <a:pt x="1826" y="27"/>
                      </a:cubicBezTo>
                      <a:cubicBezTo>
                        <a:pt x="1692" y="44"/>
                        <a:pt x="1575" y="77"/>
                        <a:pt x="1441" y="128"/>
                      </a:cubicBezTo>
                      <a:cubicBezTo>
                        <a:pt x="1324" y="161"/>
                        <a:pt x="1190" y="228"/>
                        <a:pt x="1072" y="278"/>
                      </a:cubicBezTo>
                      <a:cubicBezTo>
                        <a:pt x="838" y="429"/>
                        <a:pt x="637" y="597"/>
                        <a:pt x="469" y="815"/>
                      </a:cubicBezTo>
                      <a:cubicBezTo>
                        <a:pt x="151" y="1233"/>
                        <a:pt x="0" y="1786"/>
                        <a:pt x="50" y="2322"/>
                      </a:cubicBezTo>
                      <a:cubicBezTo>
                        <a:pt x="101" y="2892"/>
                        <a:pt x="369" y="3428"/>
                        <a:pt x="788" y="3814"/>
                      </a:cubicBezTo>
                      <a:cubicBezTo>
                        <a:pt x="1176" y="4172"/>
                        <a:pt x="1672" y="4358"/>
                        <a:pt x="2191" y="4358"/>
                      </a:cubicBezTo>
                      <a:cubicBezTo>
                        <a:pt x="2253" y="4358"/>
                        <a:pt x="2316" y="4355"/>
                        <a:pt x="2379" y="4350"/>
                      </a:cubicBezTo>
                      <a:cubicBezTo>
                        <a:pt x="3317" y="4232"/>
                        <a:pt x="4088" y="3562"/>
                        <a:pt x="4339" y="2641"/>
                      </a:cubicBezTo>
                      <a:cubicBezTo>
                        <a:pt x="4407" y="2356"/>
                        <a:pt x="4423" y="2054"/>
                        <a:pt x="4373" y="1770"/>
                      </a:cubicBezTo>
                      <a:cubicBezTo>
                        <a:pt x="4289" y="1183"/>
                        <a:pt x="3954" y="680"/>
                        <a:pt x="3468" y="362"/>
                      </a:cubicBezTo>
                      <a:cubicBezTo>
                        <a:pt x="3084" y="124"/>
                        <a:pt x="2638" y="1"/>
                        <a:pt x="21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2" name="Google Shape;1562;p47"/>
                <p:cNvSpPr/>
                <p:nvPr/>
              </p:nvSpPr>
              <p:spPr>
                <a:xfrm rot="3504383">
                  <a:off x="-540963" y="4055779"/>
                  <a:ext cx="112277" cy="10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4362" extrusionOk="0">
                      <a:moveTo>
                        <a:pt x="2176" y="0"/>
                      </a:moveTo>
                      <a:cubicBezTo>
                        <a:pt x="1728" y="0"/>
                        <a:pt x="1284" y="138"/>
                        <a:pt x="922" y="403"/>
                      </a:cubicBezTo>
                      <a:cubicBezTo>
                        <a:pt x="805" y="486"/>
                        <a:pt x="704" y="587"/>
                        <a:pt x="620" y="687"/>
                      </a:cubicBezTo>
                      <a:cubicBezTo>
                        <a:pt x="520" y="788"/>
                        <a:pt x="453" y="888"/>
                        <a:pt x="386" y="1006"/>
                      </a:cubicBezTo>
                      <a:cubicBezTo>
                        <a:pt x="235" y="1240"/>
                        <a:pt x="151" y="1492"/>
                        <a:pt x="101" y="1760"/>
                      </a:cubicBezTo>
                      <a:cubicBezTo>
                        <a:pt x="0" y="2329"/>
                        <a:pt x="118" y="2916"/>
                        <a:pt x="419" y="3402"/>
                      </a:cubicBezTo>
                      <a:cubicBezTo>
                        <a:pt x="738" y="3887"/>
                        <a:pt x="1240" y="4223"/>
                        <a:pt x="1810" y="4340"/>
                      </a:cubicBezTo>
                      <a:cubicBezTo>
                        <a:pt x="1928" y="4354"/>
                        <a:pt x="2049" y="4362"/>
                        <a:pt x="2170" y="4362"/>
                      </a:cubicBezTo>
                      <a:cubicBezTo>
                        <a:pt x="2342" y="4362"/>
                        <a:pt x="2514" y="4346"/>
                        <a:pt x="2681" y="4306"/>
                      </a:cubicBezTo>
                      <a:cubicBezTo>
                        <a:pt x="2832" y="4273"/>
                        <a:pt x="2966" y="4223"/>
                        <a:pt x="3117" y="4156"/>
                      </a:cubicBezTo>
                      <a:cubicBezTo>
                        <a:pt x="3251" y="4088"/>
                        <a:pt x="3385" y="4005"/>
                        <a:pt x="3519" y="3904"/>
                      </a:cubicBezTo>
                      <a:cubicBezTo>
                        <a:pt x="4005" y="3552"/>
                        <a:pt x="4340" y="2999"/>
                        <a:pt x="4407" y="2396"/>
                      </a:cubicBezTo>
                      <a:cubicBezTo>
                        <a:pt x="4491" y="1810"/>
                        <a:pt x="4306" y="1223"/>
                        <a:pt x="3904" y="788"/>
                      </a:cubicBezTo>
                      <a:cubicBezTo>
                        <a:pt x="3536" y="369"/>
                        <a:pt x="3016" y="84"/>
                        <a:pt x="2447" y="17"/>
                      </a:cubicBezTo>
                      <a:cubicBezTo>
                        <a:pt x="2357" y="6"/>
                        <a:pt x="2266" y="0"/>
                        <a:pt x="21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563" name="Google Shape;1563;p47"/>
          <p:cNvGrpSpPr/>
          <p:nvPr/>
        </p:nvGrpSpPr>
        <p:grpSpPr>
          <a:xfrm rot="1336901">
            <a:off x="10615187" y="3651999"/>
            <a:ext cx="2336436" cy="2093187"/>
            <a:chOff x="154280" y="2041205"/>
            <a:chExt cx="1333895" cy="1195022"/>
          </a:xfrm>
        </p:grpSpPr>
        <p:cxnSp>
          <p:nvCxnSpPr>
            <p:cNvPr id="1564" name="Google Shape;1564;p47"/>
            <p:cNvCxnSpPr/>
            <p:nvPr/>
          </p:nvCxnSpPr>
          <p:spPr>
            <a:xfrm>
              <a:off x="978775" y="2882500"/>
              <a:ext cx="428100" cy="1530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47"/>
            <p:cNvCxnSpPr>
              <a:stCxn id="1566" idx="3"/>
              <a:endCxn id="1567" idx="3"/>
            </p:cNvCxnSpPr>
            <p:nvPr/>
          </p:nvCxnSpPr>
          <p:spPr>
            <a:xfrm rot="-1336133" flipH="1">
              <a:off x="918464" y="2699532"/>
              <a:ext cx="218496" cy="171811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68" name="Google Shape;1568;p47"/>
            <p:cNvGrpSpPr/>
            <p:nvPr/>
          </p:nvGrpSpPr>
          <p:grpSpPr>
            <a:xfrm rot="-9901852">
              <a:off x="271474" y="2130709"/>
              <a:ext cx="826515" cy="1016012"/>
              <a:chOff x="7688409" y="2278475"/>
              <a:chExt cx="844492" cy="1038111"/>
            </a:xfrm>
          </p:grpSpPr>
          <p:sp>
            <p:nvSpPr>
              <p:cNvPr id="1569" name="Google Shape;1569;p47"/>
              <p:cNvSpPr/>
              <p:nvPr/>
            </p:nvSpPr>
            <p:spPr>
              <a:xfrm>
                <a:off x="7688409" y="2385360"/>
                <a:ext cx="544909" cy="800719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7866" fill="none" extrusionOk="0">
                    <a:moveTo>
                      <a:pt x="1" y="6005"/>
                    </a:moveTo>
                    <a:lnTo>
                      <a:pt x="2196" y="7866"/>
                    </a:lnTo>
                    <a:lnTo>
                      <a:pt x="4453" y="6993"/>
                    </a:lnTo>
                    <a:lnTo>
                      <a:pt x="5353" y="3678"/>
                    </a:lnTo>
                    <a:lnTo>
                      <a:pt x="3281" y="1994"/>
                    </a:lnTo>
                    <a:lnTo>
                      <a:pt x="3995" y="1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47"/>
              <p:cNvSpPr/>
              <p:nvPr/>
            </p:nvSpPr>
            <p:spPr>
              <a:xfrm>
                <a:off x="8289815" y="2675273"/>
                <a:ext cx="150860" cy="66574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654" fill="none" extrusionOk="0">
                    <a:moveTo>
                      <a:pt x="1482" y="1"/>
                    </a:moveTo>
                    <a:lnTo>
                      <a:pt x="0" y="653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47"/>
              <p:cNvSpPr/>
              <p:nvPr/>
            </p:nvSpPr>
            <p:spPr>
              <a:xfrm>
                <a:off x="8362497" y="2588747"/>
                <a:ext cx="170405" cy="139154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367" extrusionOk="0">
                    <a:moveTo>
                      <a:pt x="836" y="1"/>
                    </a:moveTo>
                    <a:cubicBezTo>
                      <a:pt x="745" y="1"/>
                      <a:pt x="653" y="19"/>
                      <a:pt x="565" y="57"/>
                    </a:cubicBezTo>
                    <a:cubicBezTo>
                      <a:pt x="0" y="304"/>
                      <a:pt x="18" y="1098"/>
                      <a:pt x="591" y="1318"/>
                    </a:cubicBezTo>
                    <a:cubicBezTo>
                      <a:pt x="676" y="1351"/>
                      <a:pt x="761" y="1366"/>
                      <a:pt x="843" y="1366"/>
                    </a:cubicBezTo>
                    <a:cubicBezTo>
                      <a:pt x="1304" y="1366"/>
                      <a:pt x="1674" y="882"/>
                      <a:pt x="1464" y="410"/>
                    </a:cubicBezTo>
                    <a:cubicBezTo>
                      <a:pt x="1353" y="154"/>
                      <a:pt x="1099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47"/>
              <p:cNvSpPr/>
              <p:nvPr/>
            </p:nvSpPr>
            <p:spPr>
              <a:xfrm>
                <a:off x="8013339" y="2278475"/>
                <a:ext cx="158088" cy="1393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369" extrusionOk="0">
                    <a:moveTo>
                      <a:pt x="776" y="1"/>
                    </a:moveTo>
                    <a:cubicBezTo>
                      <a:pt x="502" y="1"/>
                      <a:pt x="243" y="162"/>
                      <a:pt x="142" y="434"/>
                    </a:cubicBezTo>
                    <a:cubicBezTo>
                      <a:pt x="1" y="786"/>
                      <a:pt x="177" y="1183"/>
                      <a:pt x="530" y="1324"/>
                    </a:cubicBezTo>
                    <a:cubicBezTo>
                      <a:pt x="609" y="1354"/>
                      <a:pt x="691" y="1368"/>
                      <a:pt x="771" y="1368"/>
                    </a:cubicBezTo>
                    <a:cubicBezTo>
                      <a:pt x="1048" y="1368"/>
                      <a:pt x="1311" y="1201"/>
                      <a:pt x="1420" y="927"/>
                    </a:cubicBezTo>
                    <a:cubicBezTo>
                      <a:pt x="1552" y="575"/>
                      <a:pt x="1376" y="178"/>
                      <a:pt x="1023" y="46"/>
                    </a:cubicBezTo>
                    <a:cubicBezTo>
                      <a:pt x="942" y="15"/>
                      <a:pt x="858" y="1"/>
                      <a:pt x="7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47"/>
              <p:cNvSpPr/>
              <p:nvPr/>
            </p:nvSpPr>
            <p:spPr>
              <a:xfrm>
                <a:off x="8225175" y="3093550"/>
                <a:ext cx="179566" cy="20206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985" fill="none" extrusionOk="0">
                    <a:moveTo>
                      <a:pt x="1764" y="1984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47"/>
              <p:cNvSpPr/>
              <p:nvPr/>
            </p:nvSpPr>
            <p:spPr>
              <a:xfrm>
                <a:off x="8348235" y="3240590"/>
                <a:ext cx="92927" cy="75996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13" extrusionOk="0">
                    <a:moveTo>
                      <a:pt x="1229" y="0"/>
                    </a:moveTo>
                    <a:cubicBezTo>
                      <a:pt x="1095" y="0"/>
                      <a:pt x="959" y="27"/>
                      <a:pt x="830" y="84"/>
                    </a:cubicBezTo>
                    <a:cubicBezTo>
                      <a:pt x="1" y="446"/>
                      <a:pt x="27" y="1618"/>
                      <a:pt x="865" y="1945"/>
                    </a:cubicBezTo>
                    <a:cubicBezTo>
                      <a:pt x="989" y="1991"/>
                      <a:pt x="1111" y="2013"/>
                      <a:pt x="1230" y="2013"/>
                    </a:cubicBezTo>
                    <a:cubicBezTo>
                      <a:pt x="1916" y="2013"/>
                      <a:pt x="2460" y="1295"/>
                      <a:pt x="2152" y="596"/>
                    </a:cubicBezTo>
                    <a:cubicBezTo>
                      <a:pt x="1982" y="223"/>
                      <a:pt x="1613" y="0"/>
                      <a:pt x="12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47"/>
              <p:cNvSpPr/>
              <p:nvPr/>
            </p:nvSpPr>
            <p:spPr>
              <a:xfrm>
                <a:off x="7981225" y="2538690"/>
                <a:ext cx="91524" cy="80897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012" extrusionOk="0">
                    <a:moveTo>
                      <a:pt x="1138" y="1"/>
                    </a:moveTo>
                    <a:cubicBezTo>
                      <a:pt x="733" y="1"/>
                      <a:pt x="353" y="248"/>
                      <a:pt x="204" y="642"/>
                    </a:cubicBezTo>
                    <a:cubicBezTo>
                      <a:pt x="1" y="1163"/>
                      <a:pt x="265" y="1744"/>
                      <a:pt x="777" y="1947"/>
                    </a:cubicBezTo>
                    <a:cubicBezTo>
                      <a:pt x="895" y="1991"/>
                      <a:pt x="1015" y="2012"/>
                      <a:pt x="1134" y="2012"/>
                    </a:cubicBezTo>
                    <a:cubicBezTo>
                      <a:pt x="1541" y="2012"/>
                      <a:pt x="1925" y="1768"/>
                      <a:pt x="2082" y="1365"/>
                    </a:cubicBezTo>
                    <a:cubicBezTo>
                      <a:pt x="2276" y="845"/>
                      <a:pt x="2020" y="263"/>
                      <a:pt x="1500" y="69"/>
                    </a:cubicBezTo>
                    <a:cubicBezTo>
                      <a:pt x="1381" y="23"/>
                      <a:pt x="1258" y="1"/>
                      <a:pt x="11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47"/>
              <p:cNvSpPr/>
              <p:nvPr/>
            </p:nvSpPr>
            <p:spPr>
              <a:xfrm>
                <a:off x="8116560" y="2656645"/>
                <a:ext cx="231685" cy="20491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013" extrusionOk="0">
                    <a:moveTo>
                      <a:pt x="1142" y="1"/>
                    </a:moveTo>
                    <a:cubicBezTo>
                      <a:pt x="741" y="1"/>
                      <a:pt x="360" y="248"/>
                      <a:pt x="203" y="642"/>
                    </a:cubicBezTo>
                    <a:cubicBezTo>
                      <a:pt x="1" y="1162"/>
                      <a:pt x="256" y="1744"/>
                      <a:pt x="776" y="1947"/>
                    </a:cubicBezTo>
                    <a:cubicBezTo>
                      <a:pt x="894" y="1991"/>
                      <a:pt x="1016" y="2012"/>
                      <a:pt x="1135" y="2012"/>
                    </a:cubicBezTo>
                    <a:cubicBezTo>
                      <a:pt x="1541" y="2012"/>
                      <a:pt x="1925" y="1769"/>
                      <a:pt x="2081" y="1374"/>
                    </a:cubicBezTo>
                    <a:cubicBezTo>
                      <a:pt x="2275" y="854"/>
                      <a:pt x="2020" y="272"/>
                      <a:pt x="1499" y="69"/>
                    </a:cubicBezTo>
                    <a:cubicBezTo>
                      <a:pt x="1382" y="23"/>
                      <a:pt x="1261" y="1"/>
                      <a:pt x="1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47"/>
              <p:cNvSpPr/>
              <p:nvPr/>
            </p:nvSpPr>
            <p:spPr>
              <a:xfrm>
                <a:off x="8107562" y="3000011"/>
                <a:ext cx="143607" cy="117758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2009" extrusionOk="0">
                    <a:moveTo>
                      <a:pt x="1223" y="1"/>
                    </a:moveTo>
                    <a:cubicBezTo>
                      <a:pt x="1089" y="1"/>
                      <a:pt x="952" y="28"/>
                      <a:pt x="820" y="85"/>
                    </a:cubicBezTo>
                    <a:cubicBezTo>
                      <a:pt x="0" y="446"/>
                      <a:pt x="27" y="1619"/>
                      <a:pt x="855" y="1936"/>
                    </a:cubicBezTo>
                    <a:cubicBezTo>
                      <a:pt x="983" y="1986"/>
                      <a:pt x="1109" y="2008"/>
                      <a:pt x="1231" y="2008"/>
                    </a:cubicBezTo>
                    <a:cubicBezTo>
                      <a:pt x="1912" y="2008"/>
                      <a:pt x="2449" y="1300"/>
                      <a:pt x="2143" y="605"/>
                    </a:cubicBezTo>
                    <a:cubicBezTo>
                      <a:pt x="1979" y="225"/>
                      <a:pt x="1611" y="1"/>
                      <a:pt x="1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47"/>
              <p:cNvSpPr/>
              <p:nvPr/>
            </p:nvSpPr>
            <p:spPr>
              <a:xfrm>
                <a:off x="7863798" y="3146665"/>
                <a:ext cx="96202" cy="78932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011" extrusionOk="0">
                    <a:moveTo>
                      <a:pt x="1228" y="0"/>
                    </a:moveTo>
                    <a:cubicBezTo>
                      <a:pt x="1092" y="0"/>
                      <a:pt x="954" y="28"/>
                      <a:pt x="821" y="88"/>
                    </a:cubicBezTo>
                    <a:cubicBezTo>
                      <a:pt x="1" y="440"/>
                      <a:pt x="27" y="1613"/>
                      <a:pt x="856" y="1939"/>
                    </a:cubicBezTo>
                    <a:cubicBezTo>
                      <a:pt x="982" y="1988"/>
                      <a:pt x="1108" y="2011"/>
                      <a:pt x="1229" y="2011"/>
                    </a:cubicBezTo>
                    <a:cubicBezTo>
                      <a:pt x="1911" y="2011"/>
                      <a:pt x="2450" y="1295"/>
                      <a:pt x="2143" y="599"/>
                    </a:cubicBezTo>
                    <a:cubicBezTo>
                      <a:pt x="1980" y="227"/>
                      <a:pt x="1614" y="0"/>
                      <a:pt x="1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7" name="Google Shape;1567;p47"/>
            <p:cNvSpPr/>
            <p:nvPr/>
          </p:nvSpPr>
          <p:spPr>
            <a:xfrm>
              <a:off x="947525" y="2838700"/>
              <a:ext cx="79500" cy="7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1315675" y="2958850"/>
              <a:ext cx="172500" cy="172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1071000" y="2517300"/>
              <a:ext cx="172500" cy="172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5489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48"/>
          <p:cNvSpPr txBox="1">
            <a:spLocks noGrp="1"/>
          </p:cNvSpPr>
          <p:nvPr>
            <p:ph type="title"/>
          </p:nvPr>
        </p:nvSpPr>
        <p:spPr>
          <a:xfrm>
            <a:off x="945467" y="1809067"/>
            <a:ext cx="438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582" name="Google Shape;1582;p48"/>
          <p:cNvSpPr txBox="1">
            <a:spLocks noGrp="1"/>
          </p:cNvSpPr>
          <p:nvPr>
            <p:ph type="subTitle" idx="1"/>
          </p:nvPr>
        </p:nvSpPr>
        <p:spPr>
          <a:xfrm>
            <a:off x="945467" y="2323833"/>
            <a:ext cx="438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583" name="Google Shape;1583;p48"/>
          <p:cNvSpPr txBox="1">
            <a:spLocks noGrp="1"/>
          </p:cNvSpPr>
          <p:nvPr>
            <p:ph type="title" idx="2"/>
          </p:nvPr>
        </p:nvSpPr>
        <p:spPr>
          <a:xfrm>
            <a:off x="945467" y="3275917"/>
            <a:ext cx="438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584" name="Google Shape;1584;p48"/>
          <p:cNvSpPr txBox="1">
            <a:spLocks noGrp="1"/>
          </p:cNvSpPr>
          <p:nvPr>
            <p:ph type="subTitle" idx="3"/>
          </p:nvPr>
        </p:nvSpPr>
        <p:spPr>
          <a:xfrm>
            <a:off x="945467" y="3790684"/>
            <a:ext cx="4389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585" name="Google Shape;1585;p48"/>
          <p:cNvSpPr txBox="1">
            <a:spLocks noGrp="1"/>
          </p:cNvSpPr>
          <p:nvPr>
            <p:ph type="title" idx="4"/>
          </p:nvPr>
        </p:nvSpPr>
        <p:spPr>
          <a:xfrm>
            <a:off x="945467" y="4742767"/>
            <a:ext cx="438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586" name="Google Shape;1586;p48"/>
          <p:cNvSpPr txBox="1">
            <a:spLocks noGrp="1"/>
          </p:cNvSpPr>
          <p:nvPr>
            <p:ph type="subTitle" idx="5"/>
          </p:nvPr>
        </p:nvSpPr>
        <p:spPr>
          <a:xfrm>
            <a:off x="945467" y="5257533"/>
            <a:ext cx="4389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587" name="Google Shape;1587;p48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588" name="Google Shape;1588;p48"/>
          <p:cNvGrpSpPr/>
          <p:nvPr/>
        </p:nvGrpSpPr>
        <p:grpSpPr>
          <a:xfrm rot="-7222932">
            <a:off x="421040" y="144093"/>
            <a:ext cx="881955" cy="1238780"/>
            <a:chOff x="2374700" y="1056350"/>
            <a:chExt cx="797300" cy="1119875"/>
          </a:xfrm>
        </p:grpSpPr>
        <p:sp>
          <p:nvSpPr>
            <p:cNvPr id="1589" name="Google Shape;1589;p4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4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4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4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4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4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4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48"/>
          <p:cNvGrpSpPr/>
          <p:nvPr/>
        </p:nvGrpSpPr>
        <p:grpSpPr>
          <a:xfrm rot="8100000" flipH="1">
            <a:off x="10013263" y="4734628"/>
            <a:ext cx="2566035" cy="1818920"/>
            <a:chOff x="193669" y="148127"/>
            <a:chExt cx="1982873" cy="1405549"/>
          </a:xfrm>
        </p:grpSpPr>
        <p:sp>
          <p:nvSpPr>
            <p:cNvPr id="1597" name="Google Shape;1597;p48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8" name="Google Shape;1598;p48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599" name="Google Shape;1599;p48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48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48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602" name="Google Shape;1602;p48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48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04" name="Google Shape;1604;p48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605" name="Google Shape;1605;p48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6" name="Google Shape;1606;p48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7" name="Google Shape;1607;p48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8" name="Google Shape;1608;p48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9" name="Google Shape;1609;p48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02320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49"/>
          <p:cNvSpPr txBox="1">
            <a:spLocks noGrp="1"/>
          </p:cNvSpPr>
          <p:nvPr>
            <p:ph type="title"/>
          </p:nvPr>
        </p:nvSpPr>
        <p:spPr>
          <a:xfrm>
            <a:off x="1453467" y="44252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612" name="Google Shape;1612;p49"/>
          <p:cNvSpPr txBox="1">
            <a:spLocks noGrp="1"/>
          </p:cNvSpPr>
          <p:nvPr>
            <p:ph type="subTitle" idx="1"/>
          </p:nvPr>
        </p:nvSpPr>
        <p:spPr>
          <a:xfrm>
            <a:off x="1453467" y="49508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613" name="Google Shape;1613;p49"/>
          <p:cNvSpPr txBox="1">
            <a:spLocks noGrp="1"/>
          </p:cNvSpPr>
          <p:nvPr>
            <p:ph type="title" idx="2"/>
          </p:nvPr>
        </p:nvSpPr>
        <p:spPr>
          <a:xfrm>
            <a:off x="4645893" y="44252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614" name="Google Shape;1614;p49"/>
          <p:cNvSpPr txBox="1">
            <a:spLocks noGrp="1"/>
          </p:cNvSpPr>
          <p:nvPr>
            <p:ph type="subTitle" idx="3"/>
          </p:nvPr>
        </p:nvSpPr>
        <p:spPr>
          <a:xfrm>
            <a:off x="4645899" y="49508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615" name="Google Shape;1615;p49"/>
          <p:cNvSpPr txBox="1">
            <a:spLocks noGrp="1"/>
          </p:cNvSpPr>
          <p:nvPr>
            <p:ph type="title" idx="4"/>
          </p:nvPr>
        </p:nvSpPr>
        <p:spPr>
          <a:xfrm>
            <a:off x="7838329" y="44252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616" name="Google Shape;1616;p49"/>
          <p:cNvSpPr txBox="1">
            <a:spLocks noGrp="1"/>
          </p:cNvSpPr>
          <p:nvPr>
            <p:ph type="subTitle" idx="5"/>
          </p:nvPr>
        </p:nvSpPr>
        <p:spPr>
          <a:xfrm>
            <a:off x="7838329" y="49508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617" name="Google Shape;1617;p49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618" name="Google Shape;1618;p49"/>
          <p:cNvGrpSpPr/>
          <p:nvPr/>
        </p:nvGrpSpPr>
        <p:grpSpPr>
          <a:xfrm rot="7047972">
            <a:off x="9708322" y="-4310812"/>
            <a:ext cx="2537260" cy="9683099"/>
            <a:chOff x="9065175" y="1446600"/>
            <a:chExt cx="682175" cy="2603425"/>
          </a:xfrm>
        </p:grpSpPr>
        <p:sp>
          <p:nvSpPr>
            <p:cNvPr id="1619" name="Google Shape;1619;p49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49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49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49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49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49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49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49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49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49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49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49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49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49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49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49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49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49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49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49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49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49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49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49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49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49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5" name="Google Shape;1645;p49"/>
          <p:cNvGrpSpPr/>
          <p:nvPr/>
        </p:nvGrpSpPr>
        <p:grpSpPr>
          <a:xfrm rot="7047972">
            <a:off x="-435511" y="1736588"/>
            <a:ext cx="2537260" cy="9683099"/>
            <a:chOff x="9065175" y="1446600"/>
            <a:chExt cx="682175" cy="2603425"/>
          </a:xfrm>
        </p:grpSpPr>
        <p:sp>
          <p:nvSpPr>
            <p:cNvPr id="1646" name="Google Shape;1646;p49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49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49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49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49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49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49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49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49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49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49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49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49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49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49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49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49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49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49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49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49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49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49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49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49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2" name="Google Shape;1672;p49"/>
          <p:cNvGrpSpPr/>
          <p:nvPr/>
        </p:nvGrpSpPr>
        <p:grpSpPr>
          <a:xfrm rot="-7833381">
            <a:off x="11055063" y="5357139"/>
            <a:ext cx="881916" cy="1238725"/>
            <a:chOff x="2374700" y="1056350"/>
            <a:chExt cx="797300" cy="1119875"/>
          </a:xfrm>
        </p:grpSpPr>
        <p:sp>
          <p:nvSpPr>
            <p:cNvPr id="1673" name="Google Shape;1673;p49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49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49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49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49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49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49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4250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5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682" name="Google Shape;1682;p50"/>
          <p:cNvSpPr txBox="1">
            <a:spLocks noGrp="1"/>
          </p:cNvSpPr>
          <p:nvPr>
            <p:ph type="body" idx="1"/>
          </p:nvPr>
        </p:nvSpPr>
        <p:spPr>
          <a:xfrm>
            <a:off x="950383" y="2876400"/>
            <a:ext cx="3340800" cy="2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83" name="Google Shape;1683;p50"/>
          <p:cNvSpPr txBox="1">
            <a:spLocks noGrp="1"/>
          </p:cNvSpPr>
          <p:nvPr>
            <p:ph type="title" idx="2"/>
          </p:nvPr>
        </p:nvSpPr>
        <p:spPr>
          <a:xfrm>
            <a:off x="945583" y="2245100"/>
            <a:ext cx="33408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684" name="Google Shape;1684;p50"/>
          <p:cNvSpPr txBox="1">
            <a:spLocks noGrp="1"/>
          </p:cNvSpPr>
          <p:nvPr>
            <p:ph type="body" idx="3"/>
          </p:nvPr>
        </p:nvSpPr>
        <p:spPr>
          <a:xfrm>
            <a:off x="4428116" y="2876400"/>
            <a:ext cx="3340800" cy="2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85" name="Google Shape;1685;p50"/>
          <p:cNvSpPr txBox="1">
            <a:spLocks noGrp="1"/>
          </p:cNvSpPr>
          <p:nvPr>
            <p:ph type="title" idx="4"/>
          </p:nvPr>
        </p:nvSpPr>
        <p:spPr>
          <a:xfrm>
            <a:off x="4423316" y="2245100"/>
            <a:ext cx="33408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686" name="Google Shape;1686;p50"/>
          <p:cNvSpPr txBox="1">
            <a:spLocks noGrp="1"/>
          </p:cNvSpPr>
          <p:nvPr>
            <p:ph type="body" idx="5"/>
          </p:nvPr>
        </p:nvSpPr>
        <p:spPr>
          <a:xfrm>
            <a:off x="7905617" y="2876400"/>
            <a:ext cx="3340800" cy="2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tamaran"/>
              <a:buChar char="■"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87" name="Google Shape;1687;p50"/>
          <p:cNvSpPr txBox="1">
            <a:spLocks noGrp="1"/>
          </p:cNvSpPr>
          <p:nvPr>
            <p:ph type="title" idx="6"/>
          </p:nvPr>
        </p:nvSpPr>
        <p:spPr>
          <a:xfrm>
            <a:off x="7900817" y="2245100"/>
            <a:ext cx="33408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688" name="Google Shape;1688;p50"/>
          <p:cNvGrpSpPr/>
          <p:nvPr/>
        </p:nvGrpSpPr>
        <p:grpSpPr>
          <a:xfrm rot="-5073374">
            <a:off x="-1308356" y="4779737"/>
            <a:ext cx="3543085" cy="3089852"/>
            <a:chOff x="-648948" y="297299"/>
            <a:chExt cx="2104310" cy="1835126"/>
          </a:xfrm>
        </p:grpSpPr>
        <p:sp>
          <p:nvSpPr>
            <p:cNvPr id="1689" name="Google Shape;1689;p50"/>
            <p:cNvSpPr/>
            <p:nvPr/>
          </p:nvSpPr>
          <p:spPr>
            <a:xfrm rot="-7130783">
              <a:off x="103945" y="1082125"/>
              <a:ext cx="603113" cy="274757"/>
            </a:xfrm>
            <a:custGeom>
              <a:avLst/>
              <a:gdLst/>
              <a:ahLst/>
              <a:cxnLst/>
              <a:rect l="l" t="t" r="r" b="b"/>
              <a:pathLst>
                <a:path w="2184" h="995" extrusionOk="0">
                  <a:moveTo>
                    <a:pt x="2077" y="1"/>
                  </a:moveTo>
                  <a:cubicBezTo>
                    <a:pt x="2066" y="1"/>
                    <a:pt x="2054" y="3"/>
                    <a:pt x="2043" y="7"/>
                  </a:cubicBezTo>
                  <a:lnTo>
                    <a:pt x="102" y="810"/>
                  </a:lnTo>
                  <a:cubicBezTo>
                    <a:pt x="0" y="853"/>
                    <a:pt x="50" y="995"/>
                    <a:pt x="142" y="995"/>
                  </a:cubicBezTo>
                  <a:cubicBezTo>
                    <a:pt x="154" y="995"/>
                    <a:pt x="168" y="992"/>
                    <a:pt x="181" y="986"/>
                  </a:cubicBezTo>
                  <a:lnTo>
                    <a:pt x="2116" y="183"/>
                  </a:lnTo>
                  <a:cubicBezTo>
                    <a:pt x="2165" y="165"/>
                    <a:pt x="2183" y="110"/>
                    <a:pt x="2165" y="61"/>
                  </a:cubicBezTo>
                  <a:cubicBezTo>
                    <a:pt x="2151" y="24"/>
                    <a:pt x="2115" y="1"/>
                    <a:pt x="20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50"/>
            <p:cNvSpPr/>
            <p:nvPr/>
          </p:nvSpPr>
          <p:spPr>
            <a:xfrm rot="-7130783">
              <a:off x="55202" y="1206555"/>
              <a:ext cx="527172" cy="242173"/>
            </a:xfrm>
            <a:custGeom>
              <a:avLst/>
              <a:gdLst/>
              <a:ahLst/>
              <a:cxnLst/>
              <a:rect l="l" t="t" r="r" b="b"/>
              <a:pathLst>
                <a:path w="1909" h="877" extrusionOk="0">
                  <a:moveTo>
                    <a:pt x="1803" y="1"/>
                  </a:moveTo>
                  <a:cubicBezTo>
                    <a:pt x="1790" y="1"/>
                    <a:pt x="1776" y="4"/>
                    <a:pt x="1763" y="10"/>
                  </a:cubicBezTo>
                  <a:lnTo>
                    <a:pt x="108" y="692"/>
                  </a:lnTo>
                  <a:cubicBezTo>
                    <a:pt x="0" y="734"/>
                    <a:pt x="49" y="876"/>
                    <a:pt x="141" y="876"/>
                  </a:cubicBezTo>
                  <a:cubicBezTo>
                    <a:pt x="154" y="876"/>
                    <a:pt x="167" y="874"/>
                    <a:pt x="181" y="868"/>
                  </a:cubicBezTo>
                  <a:lnTo>
                    <a:pt x="1842" y="187"/>
                  </a:lnTo>
                  <a:cubicBezTo>
                    <a:pt x="1884" y="162"/>
                    <a:pt x="1909" y="107"/>
                    <a:pt x="1890" y="59"/>
                  </a:cubicBezTo>
                  <a:cubicBezTo>
                    <a:pt x="1877" y="23"/>
                    <a:pt x="1841" y="1"/>
                    <a:pt x="1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50"/>
            <p:cNvSpPr/>
            <p:nvPr/>
          </p:nvSpPr>
          <p:spPr>
            <a:xfrm rot="-7130783">
              <a:off x="80002" y="1358876"/>
              <a:ext cx="305147" cy="151047"/>
            </a:xfrm>
            <a:custGeom>
              <a:avLst/>
              <a:gdLst/>
              <a:ahLst/>
              <a:cxnLst/>
              <a:rect l="l" t="t" r="r" b="b"/>
              <a:pathLst>
                <a:path w="1105" h="547" extrusionOk="0">
                  <a:moveTo>
                    <a:pt x="989" y="1"/>
                  </a:moveTo>
                  <a:cubicBezTo>
                    <a:pt x="977" y="1"/>
                    <a:pt x="965" y="3"/>
                    <a:pt x="952" y="7"/>
                  </a:cubicBezTo>
                  <a:lnTo>
                    <a:pt x="100" y="360"/>
                  </a:lnTo>
                  <a:cubicBezTo>
                    <a:pt x="0" y="407"/>
                    <a:pt x="42" y="547"/>
                    <a:pt x="134" y="547"/>
                  </a:cubicBezTo>
                  <a:cubicBezTo>
                    <a:pt x="148" y="547"/>
                    <a:pt x="164" y="544"/>
                    <a:pt x="180" y="536"/>
                  </a:cubicBezTo>
                  <a:lnTo>
                    <a:pt x="1031" y="183"/>
                  </a:lnTo>
                  <a:cubicBezTo>
                    <a:pt x="1080" y="165"/>
                    <a:pt x="1104" y="110"/>
                    <a:pt x="1080" y="62"/>
                  </a:cubicBezTo>
                  <a:cubicBezTo>
                    <a:pt x="1066" y="24"/>
                    <a:pt x="1030" y="1"/>
                    <a:pt x="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50"/>
            <p:cNvSpPr/>
            <p:nvPr/>
          </p:nvSpPr>
          <p:spPr>
            <a:xfrm rot="-7130783">
              <a:off x="576147" y="490147"/>
              <a:ext cx="602837" cy="275033"/>
            </a:xfrm>
            <a:custGeom>
              <a:avLst/>
              <a:gdLst/>
              <a:ahLst/>
              <a:cxnLst/>
              <a:rect l="l" t="t" r="r" b="b"/>
              <a:pathLst>
                <a:path w="2183" h="996" extrusionOk="0">
                  <a:moveTo>
                    <a:pt x="2070" y="1"/>
                  </a:moveTo>
                  <a:cubicBezTo>
                    <a:pt x="2059" y="1"/>
                    <a:pt x="2048" y="3"/>
                    <a:pt x="2037" y="7"/>
                  </a:cubicBezTo>
                  <a:lnTo>
                    <a:pt x="102" y="810"/>
                  </a:lnTo>
                  <a:cubicBezTo>
                    <a:pt x="0" y="853"/>
                    <a:pt x="45" y="995"/>
                    <a:pt x="140" y="995"/>
                  </a:cubicBezTo>
                  <a:cubicBezTo>
                    <a:pt x="153" y="995"/>
                    <a:pt x="166" y="992"/>
                    <a:pt x="181" y="987"/>
                  </a:cubicBezTo>
                  <a:lnTo>
                    <a:pt x="2110" y="190"/>
                  </a:lnTo>
                  <a:cubicBezTo>
                    <a:pt x="2159" y="165"/>
                    <a:pt x="2183" y="110"/>
                    <a:pt x="2165" y="62"/>
                  </a:cubicBezTo>
                  <a:cubicBezTo>
                    <a:pt x="2146" y="24"/>
                    <a:pt x="2109" y="1"/>
                    <a:pt x="20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50"/>
            <p:cNvSpPr/>
            <p:nvPr/>
          </p:nvSpPr>
          <p:spPr>
            <a:xfrm rot="-7130783">
              <a:off x="533293" y="608793"/>
              <a:ext cx="527172" cy="243277"/>
            </a:xfrm>
            <a:custGeom>
              <a:avLst/>
              <a:gdLst/>
              <a:ahLst/>
              <a:cxnLst/>
              <a:rect l="l" t="t" r="r" b="b"/>
              <a:pathLst>
                <a:path w="1909" h="881" extrusionOk="0">
                  <a:moveTo>
                    <a:pt x="1800" y="1"/>
                  </a:moveTo>
                  <a:cubicBezTo>
                    <a:pt x="1787" y="1"/>
                    <a:pt x="1775" y="3"/>
                    <a:pt x="1762" y="8"/>
                  </a:cubicBezTo>
                  <a:lnTo>
                    <a:pt x="107" y="695"/>
                  </a:lnTo>
                  <a:cubicBezTo>
                    <a:pt x="0" y="738"/>
                    <a:pt x="49" y="880"/>
                    <a:pt x="141" y="880"/>
                  </a:cubicBezTo>
                  <a:cubicBezTo>
                    <a:pt x="153" y="880"/>
                    <a:pt x="167" y="878"/>
                    <a:pt x="180" y="872"/>
                  </a:cubicBezTo>
                  <a:lnTo>
                    <a:pt x="1841" y="184"/>
                  </a:lnTo>
                  <a:cubicBezTo>
                    <a:pt x="1890" y="166"/>
                    <a:pt x="1908" y="111"/>
                    <a:pt x="1890" y="62"/>
                  </a:cubicBezTo>
                  <a:cubicBezTo>
                    <a:pt x="1876" y="21"/>
                    <a:pt x="1839" y="1"/>
                    <a:pt x="1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50"/>
            <p:cNvSpPr/>
            <p:nvPr/>
          </p:nvSpPr>
          <p:spPr>
            <a:xfrm rot="-7130783">
              <a:off x="561813" y="757263"/>
              <a:ext cx="304042" cy="151323"/>
            </a:xfrm>
            <a:custGeom>
              <a:avLst/>
              <a:gdLst/>
              <a:ahLst/>
              <a:cxnLst/>
              <a:rect l="l" t="t" r="r" b="b"/>
              <a:pathLst>
                <a:path w="1101" h="548" extrusionOk="0">
                  <a:moveTo>
                    <a:pt x="995" y="0"/>
                  </a:moveTo>
                  <a:cubicBezTo>
                    <a:pt x="981" y="0"/>
                    <a:pt x="967" y="3"/>
                    <a:pt x="954" y="10"/>
                  </a:cubicBezTo>
                  <a:lnTo>
                    <a:pt x="102" y="363"/>
                  </a:lnTo>
                  <a:cubicBezTo>
                    <a:pt x="1" y="406"/>
                    <a:pt x="45" y="548"/>
                    <a:pt x="136" y="548"/>
                  </a:cubicBezTo>
                  <a:cubicBezTo>
                    <a:pt x="148" y="548"/>
                    <a:pt x="162" y="545"/>
                    <a:pt x="175" y="539"/>
                  </a:cubicBezTo>
                  <a:lnTo>
                    <a:pt x="1027" y="186"/>
                  </a:lnTo>
                  <a:cubicBezTo>
                    <a:pt x="1076" y="168"/>
                    <a:pt x="1100" y="107"/>
                    <a:pt x="1082" y="59"/>
                  </a:cubicBezTo>
                  <a:cubicBezTo>
                    <a:pt x="1069" y="23"/>
                    <a:pt x="1032" y="0"/>
                    <a:pt x="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50"/>
            <p:cNvSpPr/>
            <p:nvPr/>
          </p:nvSpPr>
          <p:spPr>
            <a:xfrm rot="-7130783">
              <a:off x="-362779" y="1664023"/>
              <a:ext cx="604494" cy="274757"/>
            </a:xfrm>
            <a:custGeom>
              <a:avLst/>
              <a:gdLst/>
              <a:ahLst/>
              <a:cxnLst/>
              <a:rect l="l" t="t" r="r" b="b"/>
              <a:pathLst>
                <a:path w="2189" h="995" extrusionOk="0">
                  <a:moveTo>
                    <a:pt x="2071" y="1"/>
                  </a:moveTo>
                  <a:cubicBezTo>
                    <a:pt x="2059" y="1"/>
                    <a:pt x="2048" y="3"/>
                    <a:pt x="2037" y="7"/>
                  </a:cubicBezTo>
                  <a:lnTo>
                    <a:pt x="108" y="810"/>
                  </a:lnTo>
                  <a:cubicBezTo>
                    <a:pt x="1" y="853"/>
                    <a:pt x="49" y="995"/>
                    <a:pt x="141" y="995"/>
                  </a:cubicBezTo>
                  <a:cubicBezTo>
                    <a:pt x="154" y="995"/>
                    <a:pt x="167" y="992"/>
                    <a:pt x="181" y="987"/>
                  </a:cubicBezTo>
                  <a:lnTo>
                    <a:pt x="2116" y="189"/>
                  </a:lnTo>
                  <a:cubicBezTo>
                    <a:pt x="2165" y="165"/>
                    <a:pt x="2189" y="110"/>
                    <a:pt x="2165" y="62"/>
                  </a:cubicBezTo>
                  <a:cubicBezTo>
                    <a:pt x="2150" y="24"/>
                    <a:pt x="2111" y="1"/>
                    <a:pt x="20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50"/>
            <p:cNvSpPr/>
            <p:nvPr/>
          </p:nvSpPr>
          <p:spPr>
            <a:xfrm rot="-7130783">
              <a:off x="-242149" y="1576724"/>
              <a:ext cx="527448" cy="243829"/>
            </a:xfrm>
            <a:custGeom>
              <a:avLst/>
              <a:gdLst/>
              <a:ahLst/>
              <a:cxnLst/>
              <a:rect l="l" t="t" r="r" b="b"/>
              <a:pathLst>
                <a:path w="1910" h="883" extrusionOk="0">
                  <a:moveTo>
                    <a:pt x="1802" y="0"/>
                  </a:moveTo>
                  <a:cubicBezTo>
                    <a:pt x="1789" y="0"/>
                    <a:pt x="1776" y="3"/>
                    <a:pt x="1763" y="10"/>
                  </a:cubicBezTo>
                  <a:lnTo>
                    <a:pt x="102" y="691"/>
                  </a:lnTo>
                  <a:cubicBezTo>
                    <a:pt x="0" y="740"/>
                    <a:pt x="45" y="882"/>
                    <a:pt x="140" y="882"/>
                  </a:cubicBezTo>
                  <a:cubicBezTo>
                    <a:pt x="153" y="882"/>
                    <a:pt x="167" y="880"/>
                    <a:pt x="181" y="874"/>
                  </a:cubicBezTo>
                  <a:lnTo>
                    <a:pt x="1836" y="186"/>
                  </a:lnTo>
                  <a:cubicBezTo>
                    <a:pt x="1885" y="168"/>
                    <a:pt x="1909" y="113"/>
                    <a:pt x="1891" y="65"/>
                  </a:cubicBezTo>
                  <a:cubicBezTo>
                    <a:pt x="1873" y="24"/>
                    <a:pt x="1839" y="0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50"/>
            <p:cNvSpPr/>
            <p:nvPr/>
          </p:nvSpPr>
          <p:spPr>
            <a:xfrm rot="-7130783">
              <a:off x="-48926" y="1519945"/>
              <a:ext cx="305699" cy="151599"/>
            </a:xfrm>
            <a:custGeom>
              <a:avLst/>
              <a:gdLst/>
              <a:ahLst/>
              <a:cxnLst/>
              <a:rect l="l" t="t" r="r" b="b"/>
              <a:pathLst>
                <a:path w="1107" h="549" extrusionOk="0">
                  <a:moveTo>
                    <a:pt x="998" y="1"/>
                  </a:moveTo>
                  <a:cubicBezTo>
                    <a:pt x="984" y="1"/>
                    <a:pt x="969" y="4"/>
                    <a:pt x="954" y="10"/>
                  </a:cubicBezTo>
                  <a:lnTo>
                    <a:pt x="102" y="363"/>
                  </a:lnTo>
                  <a:cubicBezTo>
                    <a:pt x="1" y="406"/>
                    <a:pt x="45" y="548"/>
                    <a:pt x="140" y="548"/>
                  </a:cubicBezTo>
                  <a:cubicBezTo>
                    <a:pt x="153" y="548"/>
                    <a:pt x="167" y="546"/>
                    <a:pt x="182" y="540"/>
                  </a:cubicBezTo>
                  <a:lnTo>
                    <a:pt x="1033" y="187"/>
                  </a:lnTo>
                  <a:cubicBezTo>
                    <a:pt x="1082" y="169"/>
                    <a:pt x="1106" y="108"/>
                    <a:pt x="1088" y="59"/>
                  </a:cubicBezTo>
                  <a:cubicBezTo>
                    <a:pt x="1070" y="23"/>
                    <a:pt x="1036" y="1"/>
                    <a:pt x="9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50"/>
            <p:cNvSpPr/>
            <p:nvPr/>
          </p:nvSpPr>
          <p:spPr>
            <a:xfrm rot="-7130783">
              <a:off x="231195" y="992375"/>
              <a:ext cx="527172" cy="242725"/>
            </a:xfrm>
            <a:custGeom>
              <a:avLst/>
              <a:gdLst/>
              <a:ahLst/>
              <a:cxnLst/>
              <a:rect l="l" t="t" r="r" b="b"/>
              <a:pathLst>
                <a:path w="1909" h="879" extrusionOk="0">
                  <a:moveTo>
                    <a:pt x="1803" y="1"/>
                  </a:moveTo>
                  <a:cubicBezTo>
                    <a:pt x="1789" y="1"/>
                    <a:pt x="1776" y="4"/>
                    <a:pt x="1763" y="10"/>
                  </a:cubicBezTo>
                  <a:lnTo>
                    <a:pt x="102" y="692"/>
                  </a:lnTo>
                  <a:cubicBezTo>
                    <a:pt x="1" y="734"/>
                    <a:pt x="43" y="878"/>
                    <a:pt x="137" y="878"/>
                  </a:cubicBezTo>
                  <a:cubicBezTo>
                    <a:pt x="150" y="878"/>
                    <a:pt x="165" y="875"/>
                    <a:pt x="181" y="868"/>
                  </a:cubicBezTo>
                  <a:lnTo>
                    <a:pt x="1836" y="187"/>
                  </a:lnTo>
                  <a:cubicBezTo>
                    <a:pt x="1884" y="162"/>
                    <a:pt x="1909" y="107"/>
                    <a:pt x="1891" y="59"/>
                  </a:cubicBezTo>
                  <a:cubicBezTo>
                    <a:pt x="1873" y="23"/>
                    <a:pt x="1839" y="1"/>
                    <a:pt x="1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50"/>
            <p:cNvSpPr/>
            <p:nvPr/>
          </p:nvSpPr>
          <p:spPr>
            <a:xfrm rot="-7130783">
              <a:off x="415903" y="924577"/>
              <a:ext cx="329172" cy="161264"/>
            </a:xfrm>
            <a:custGeom>
              <a:avLst/>
              <a:gdLst/>
              <a:ahLst/>
              <a:cxnLst/>
              <a:rect l="l" t="t" r="r" b="b"/>
              <a:pathLst>
                <a:path w="1192" h="584" extrusionOk="0">
                  <a:moveTo>
                    <a:pt x="1086" y="0"/>
                  </a:moveTo>
                  <a:cubicBezTo>
                    <a:pt x="1072" y="0"/>
                    <a:pt x="1059" y="3"/>
                    <a:pt x="1045" y="10"/>
                  </a:cubicBezTo>
                  <a:lnTo>
                    <a:pt x="102" y="399"/>
                  </a:lnTo>
                  <a:cubicBezTo>
                    <a:pt x="1" y="442"/>
                    <a:pt x="45" y="584"/>
                    <a:pt x="136" y="584"/>
                  </a:cubicBezTo>
                  <a:cubicBezTo>
                    <a:pt x="148" y="584"/>
                    <a:pt x="162" y="581"/>
                    <a:pt x="175" y="575"/>
                  </a:cubicBezTo>
                  <a:lnTo>
                    <a:pt x="1119" y="186"/>
                  </a:lnTo>
                  <a:cubicBezTo>
                    <a:pt x="1167" y="162"/>
                    <a:pt x="1192" y="107"/>
                    <a:pt x="1173" y="58"/>
                  </a:cubicBezTo>
                  <a:cubicBezTo>
                    <a:pt x="1160" y="23"/>
                    <a:pt x="1124" y="0"/>
                    <a:pt x="1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50"/>
            <p:cNvSpPr/>
            <p:nvPr/>
          </p:nvSpPr>
          <p:spPr>
            <a:xfrm rot="-7130783">
              <a:off x="60301" y="505498"/>
              <a:ext cx="990277" cy="1509367"/>
            </a:xfrm>
            <a:custGeom>
              <a:avLst/>
              <a:gdLst/>
              <a:ahLst/>
              <a:cxnLst/>
              <a:rect l="l" t="t" r="r" b="b"/>
              <a:pathLst>
                <a:path w="3586" h="5466" extrusionOk="0">
                  <a:moveTo>
                    <a:pt x="169" y="0"/>
                  </a:moveTo>
                  <a:cubicBezTo>
                    <a:pt x="85" y="0"/>
                    <a:pt x="1" y="80"/>
                    <a:pt x="44" y="183"/>
                  </a:cubicBezTo>
                  <a:cubicBezTo>
                    <a:pt x="336" y="895"/>
                    <a:pt x="1000" y="1028"/>
                    <a:pt x="1638" y="1156"/>
                  </a:cubicBezTo>
                  <a:cubicBezTo>
                    <a:pt x="2241" y="1278"/>
                    <a:pt x="2807" y="1394"/>
                    <a:pt x="3050" y="1978"/>
                  </a:cubicBezTo>
                  <a:cubicBezTo>
                    <a:pt x="3293" y="2562"/>
                    <a:pt x="2977" y="3049"/>
                    <a:pt x="2636" y="3560"/>
                  </a:cubicBezTo>
                  <a:cubicBezTo>
                    <a:pt x="2271" y="4101"/>
                    <a:pt x="1900" y="4667"/>
                    <a:pt x="2198" y="5379"/>
                  </a:cubicBezTo>
                  <a:cubicBezTo>
                    <a:pt x="2218" y="5440"/>
                    <a:pt x="2263" y="5465"/>
                    <a:pt x="2309" y="5465"/>
                  </a:cubicBezTo>
                  <a:cubicBezTo>
                    <a:pt x="2393" y="5465"/>
                    <a:pt x="2480" y="5383"/>
                    <a:pt x="2429" y="5282"/>
                  </a:cubicBezTo>
                  <a:cubicBezTo>
                    <a:pt x="2186" y="4691"/>
                    <a:pt x="2509" y="4211"/>
                    <a:pt x="2849" y="3700"/>
                  </a:cubicBezTo>
                  <a:cubicBezTo>
                    <a:pt x="3214" y="3158"/>
                    <a:pt x="3586" y="2592"/>
                    <a:pt x="3287" y="1880"/>
                  </a:cubicBezTo>
                  <a:cubicBezTo>
                    <a:pt x="2995" y="1168"/>
                    <a:pt x="2332" y="1034"/>
                    <a:pt x="1693" y="907"/>
                  </a:cubicBezTo>
                  <a:cubicBezTo>
                    <a:pt x="1091" y="785"/>
                    <a:pt x="525" y="669"/>
                    <a:pt x="281" y="79"/>
                  </a:cubicBezTo>
                  <a:cubicBezTo>
                    <a:pt x="258" y="24"/>
                    <a:pt x="214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50"/>
            <p:cNvSpPr/>
            <p:nvPr/>
          </p:nvSpPr>
          <p:spPr>
            <a:xfrm rot="-7130783">
              <a:off x="-244454" y="414544"/>
              <a:ext cx="990001" cy="1508539"/>
            </a:xfrm>
            <a:custGeom>
              <a:avLst/>
              <a:gdLst/>
              <a:ahLst/>
              <a:cxnLst/>
              <a:rect l="l" t="t" r="r" b="b"/>
              <a:pathLst>
                <a:path w="3585" h="5463" extrusionOk="0">
                  <a:moveTo>
                    <a:pt x="1270" y="1"/>
                  </a:moveTo>
                  <a:cubicBezTo>
                    <a:pt x="1185" y="1"/>
                    <a:pt x="1100" y="81"/>
                    <a:pt x="1150" y="185"/>
                  </a:cubicBezTo>
                  <a:cubicBezTo>
                    <a:pt x="1393" y="770"/>
                    <a:pt x="1077" y="1256"/>
                    <a:pt x="736" y="1767"/>
                  </a:cubicBezTo>
                  <a:cubicBezTo>
                    <a:pt x="371" y="2309"/>
                    <a:pt x="0" y="2869"/>
                    <a:pt x="292" y="3587"/>
                  </a:cubicBezTo>
                  <a:cubicBezTo>
                    <a:pt x="590" y="4299"/>
                    <a:pt x="1254" y="4433"/>
                    <a:pt x="1892" y="4560"/>
                  </a:cubicBezTo>
                  <a:cubicBezTo>
                    <a:pt x="2495" y="4682"/>
                    <a:pt x="3061" y="4798"/>
                    <a:pt x="3304" y="5382"/>
                  </a:cubicBezTo>
                  <a:cubicBezTo>
                    <a:pt x="3328" y="5439"/>
                    <a:pt x="3374" y="5462"/>
                    <a:pt x="3420" y="5462"/>
                  </a:cubicBezTo>
                  <a:cubicBezTo>
                    <a:pt x="3502" y="5462"/>
                    <a:pt x="3584" y="5386"/>
                    <a:pt x="3541" y="5285"/>
                  </a:cubicBezTo>
                  <a:cubicBezTo>
                    <a:pt x="3243" y="4573"/>
                    <a:pt x="2586" y="4439"/>
                    <a:pt x="1941" y="4311"/>
                  </a:cubicBezTo>
                  <a:cubicBezTo>
                    <a:pt x="1345" y="4189"/>
                    <a:pt x="773" y="4074"/>
                    <a:pt x="529" y="3489"/>
                  </a:cubicBezTo>
                  <a:cubicBezTo>
                    <a:pt x="286" y="2899"/>
                    <a:pt x="609" y="2419"/>
                    <a:pt x="949" y="1907"/>
                  </a:cubicBezTo>
                  <a:cubicBezTo>
                    <a:pt x="1308" y="1360"/>
                    <a:pt x="1686" y="800"/>
                    <a:pt x="1387" y="88"/>
                  </a:cubicBezTo>
                  <a:cubicBezTo>
                    <a:pt x="1365" y="26"/>
                    <a:pt x="1318" y="1"/>
                    <a:pt x="1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0190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p51"/>
          <p:cNvSpPr txBox="1">
            <a:spLocks noGrp="1"/>
          </p:cNvSpPr>
          <p:nvPr>
            <p:ph type="title"/>
          </p:nvPr>
        </p:nvSpPr>
        <p:spPr>
          <a:xfrm>
            <a:off x="3418904" y="18528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04" name="Google Shape;1704;p51"/>
          <p:cNvSpPr txBox="1">
            <a:spLocks noGrp="1"/>
          </p:cNvSpPr>
          <p:nvPr>
            <p:ph type="subTitle" idx="1"/>
          </p:nvPr>
        </p:nvSpPr>
        <p:spPr>
          <a:xfrm>
            <a:off x="3418904" y="26349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705" name="Google Shape;1705;p51"/>
          <p:cNvSpPr txBox="1">
            <a:spLocks noGrp="1"/>
          </p:cNvSpPr>
          <p:nvPr>
            <p:ph type="title" idx="2"/>
          </p:nvPr>
        </p:nvSpPr>
        <p:spPr>
          <a:xfrm>
            <a:off x="8564448" y="18528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06" name="Google Shape;1706;p51"/>
          <p:cNvSpPr txBox="1">
            <a:spLocks noGrp="1"/>
          </p:cNvSpPr>
          <p:nvPr>
            <p:ph type="subTitle" idx="3"/>
          </p:nvPr>
        </p:nvSpPr>
        <p:spPr>
          <a:xfrm>
            <a:off x="8564443" y="26349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707" name="Google Shape;1707;p51"/>
          <p:cNvSpPr txBox="1">
            <a:spLocks noGrp="1"/>
          </p:cNvSpPr>
          <p:nvPr>
            <p:ph type="title" idx="4"/>
          </p:nvPr>
        </p:nvSpPr>
        <p:spPr>
          <a:xfrm>
            <a:off x="3418904" y="4170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08" name="Google Shape;1708;p51"/>
          <p:cNvSpPr txBox="1">
            <a:spLocks noGrp="1"/>
          </p:cNvSpPr>
          <p:nvPr>
            <p:ph type="subTitle" idx="5"/>
          </p:nvPr>
        </p:nvSpPr>
        <p:spPr>
          <a:xfrm>
            <a:off x="3418904" y="49525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709" name="Google Shape;1709;p51"/>
          <p:cNvSpPr txBox="1">
            <a:spLocks noGrp="1"/>
          </p:cNvSpPr>
          <p:nvPr>
            <p:ph type="title" idx="6"/>
          </p:nvPr>
        </p:nvSpPr>
        <p:spPr>
          <a:xfrm>
            <a:off x="8564448" y="4170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10" name="Google Shape;1710;p51"/>
          <p:cNvSpPr txBox="1">
            <a:spLocks noGrp="1"/>
          </p:cNvSpPr>
          <p:nvPr>
            <p:ph type="subTitle" idx="7"/>
          </p:nvPr>
        </p:nvSpPr>
        <p:spPr>
          <a:xfrm>
            <a:off x="8564443" y="49525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711" name="Google Shape;1711;p51"/>
          <p:cNvSpPr txBox="1">
            <a:spLocks noGrp="1"/>
          </p:cNvSpPr>
          <p:nvPr>
            <p:ph type="title" idx="8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712" name="Google Shape;1712;p51"/>
          <p:cNvGrpSpPr/>
          <p:nvPr/>
        </p:nvGrpSpPr>
        <p:grpSpPr>
          <a:xfrm rot="7104810">
            <a:off x="10274037" y="-2473939"/>
            <a:ext cx="1894136" cy="7228705"/>
            <a:chOff x="9065175" y="1446600"/>
            <a:chExt cx="682175" cy="2603425"/>
          </a:xfrm>
        </p:grpSpPr>
        <p:sp>
          <p:nvSpPr>
            <p:cNvPr id="1713" name="Google Shape;1713;p51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51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51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51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51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51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51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51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51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51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51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51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51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51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51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51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51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51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51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51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51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51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51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51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51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51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9" name="Google Shape;1739;p51"/>
          <p:cNvGrpSpPr/>
          <p:nvPr/>
        </p:nvGrpSpPr>
        <p:grpSpPr>
          <a:xfrm rot="9258730">
            <a:off x="71371" y="5638473"/>
            <a:ext cx="881908" cy="1238715"/>
            <a:chOff x="2374700" y="1056350"/>
            <a:chExt cx="797300" cy="1119875"/>
          </a:xfrm>
        </p:grpSpPr>
        <p:sp>
          <p:nvSpPr>
            <p:cNvPr id="1740" name="Google Shape;1740;p51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51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51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192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 rot="207317">
            <a:off x="10576709" y="5396483"/>
            <a:ext cx="1955331" cy="1841647"/>
            <a:chOff x="1404300" y="937325"/>
            <a:chExt cx="1767700" cy="1664925"/>
          </a:xfrm>
        </p:grpSpPr>
        <p:sp>
          <p:nvSpPr>
            <p:cNvPr id="143" name="Google Shape;143;p6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5326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52"/>
          <p:cNvSpPr txBox="1">
            <a:spLocks noGrp="1"/>
          </p:cNvSpPr>
          <p:nvPr>
            <p:ph type="title"/>
          </p:nvPr>
        </p:nvSpPr>
        <p:spPr>
          <a:xfrm>
            <a:off x="956133" y="3330169"/>
            <a:ext cx="2336400" cy="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49" name="Google Shape;1749;p52"/>
          <p:cNvSpPr txBox="1">
            <a:spLocks noGrp="1"/>
          </p:cNvSpPr>
          <p:nvPr>
            <p:ph type="subTitle" idx="1"/>
          </p:nvPr>
        </p:nvSpPr>
        <p:spPr>
          <a:xfrm>
            <a:off x="956133" y="3953831"/>
            <a:ext cx="2336400" cy="11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750" name="Google Shape;1750;p52"/>
          <p:cNvSpPr txBox="1">
            <a:spLocks noGrp="1"/>
          </p:cNvSpPr>
          <p:nvPr>
            <p:ph type="title" idx="2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51" name="Google Shape;1751;p52"/>
          <p:cNvSpPr txBox="1">
            <a:spLocks noGrp="1"/>
          </p:cNvSpPr>
          <p:nvPr>
            <p:ph type="title" idx="3"/>
          </p:nvPr>
        </p:nvSpPr>
        <p:spPr>
          <a:xfrm>
            <a:off x="3603911" y="3330169"/>
            <a:ext cx="2336400" cy="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52" name="Google Shape;1752;p52"/>
          <p:cNvSpPr txBox="1">
            <a:spLocks noGrp="1"/>
          </p:cNvSpPr>
          <p:nvPr>
            <p:ph type="subTitle" idx="4"/>
          </p:nvPr>
        </p:nvSpPr>
        <p:spPr>
          <a:xfrm>
            <a:off x="3603911" y="3953831"/>
            <a:ext cx="2336400" cy="11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753" name="Google Shape;1753;p52"/>
          <p:cNvSpPr txBox="1">
            <a:spLocks noGrp="1"/>
          </p:cNvSpPr>
          <p:nvPr>
            <p:ph type="title" idx="5"/>
          </p:nvPr>
        </p:nvSpPr>
        <p:spPr>
          <a:xfrm>
            <a:off x="6251689" y="3330169"/>
            <a:ext cx="2336400" cy="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54" name="Google Shape;1754;p52"/>
          <p:cNvSpPr txBox="1">
            <a:spLocks noGrp="1"/>
          </p:cNvSpPr>
          <p:nvPr>
            <p:ph type="subTitle" idx="6"/>
          </p:nvPr>
        </p:nvSpPr>
        <p:spPr>
          <a:xfrm>
            <a:off x="6251689" y="3953831"/>
            <a:ext cx="2336400" cy="11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755" name="Google Shape;1755;p52"/>
          <p:cNvSpPr txBox="1">
            <a:spLocks noGrp="1"/>
          </p:cNvSpPr>
          <p:nvPr>
            <p:ph type="title" idx="7"/>
          </p:nvPr>
        </p:nvSpPr>
        <p:spPr>
          <a:xfrm>
            <a:off x="8899467" y="3330167"/>
            <a:ext cx="2336400" cy="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756" name="Google Shape;1756;p52"/>
          <p:cNvSpPr txBox="1">
            <a:spLocks noGrp="1"/>
          </p:cNvSpPr>
          <p:nvPr>
            <p:ph type="subTitle" idx="8"/>
          </p:nvPr>
        </p:nvSpPr>
        <p:spPr>
          <a:xfrm>
            <a:off x="8899467" y="3953836"/>
            <a:ext cx="2336400" cy="11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757" name="Google Shape;1757;p52"/>
          <p:cNvGrpSpPr/>
          <p:nvPr/>
        </p:nvGrpSpPr>
        <p:grpSpPr>
          <a:xfrm rot="7047972">
            <a:off x="1526570" y="3441303"/>
            <a:ext cx="2113068" cy="8064228"/>
            <a:chOff x="9065175" y="1446600"/>
            <a:chExt cx="682175" cy="2603425"/>
          </a:xfrm>
        </p:grpSpPr>
        <p:sp>
          <p:nvSpPr>
            <p:cNvPr id="1758" name="Google Shape;1758;p52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52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52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52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52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4" name="Google Shape;1784;p52"/>
          <p:cNvGrpSpPr/>
          <p:nvPr/>
        </p:nvGrpSpPr>
        <p:grpSpPr>
          <a:xfrm rot="3032089">
            <a:off x="10122487" y="5434365"/>
            <a:ext cx="1778501" cy="1593339"/>
            <a:chOff x="154280" y="2041205"/>
            <a:chExt cx="1333895" cy="1195022"/>
          </a:xfrm>
        </p:grpSpPr>
        <p:cxnSp>
          <p:nvCxnSpPr>
            <p:cNvPr id="1785" name="Google Shape;1785;p52"/>
            <p:cNvCxnSpPr/>
            <p:nvPr/>
          </p:nvCxnSpPr>
          <p:spPr>
            <a:xfrm>
              <a:off x="978775" y="2882500"/>
              <a:ext cx="428100" cy="1530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6" name="Google Shape;1786;p52"/>
            <p:cNvCxnSpPr>
              <a:stCxn id="1787" idx="3"/>
              <a:endCxn id="1788" idx="3"/>
            </p:cNvCxnSpPr>
            <p:nvPr/>
          </p:nvCxnSpPr>
          <p:spPr>
            <a:xfrm rot="-3033362" flipH="1">
              <a:off x="890774" y="2761619"/>
              <a:ext cx="273876" cy="47937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89" name="Google Shape;1789;p52"/>
            <p:cNvGrpSpPr/>
            <p:nvPr/>
          </p:nvGrpSpPr>
          <p:grpSpPr>
            <a:xfrm rot="-9901852">
              <a:off x="271474" y="2130709"/>
              <a:ext cx="826515" cy="1016012"/>
              <a:chOff x="7688409" y="2278475"/>
              <a:chExt cx="844492" cy="1038111"/>
            </a:xfrm>
          </p:grpSpPr>
          <p:sp>
            <p:nvSpPr>
              <p:cNvPr id="1790" name="Google Shape;1790;p52"/>
              <p:cNvSpPr/>
              <p:nvPr/>
            </p:nvSpPr>
            <p:spPr>
              <a:xfrm>
                <a:off x="7688409" y="2385360"/>
                <a:ext cx="544909" cy="800719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7866" fill="none" extrusionOk="0">
                    <a:moveTo>
                      <a:pt x="1" y="6005"/>
                    </a:moveTo>
                    <a:lnTo>
                      <a:pt x="2196" y="7866"/>
                    </a:lnTo>
                    <a:lnTo>
                      <a:pt x="4453" y="6993"/>
                    </a:lnTo>
                    <a:lnTo>
                      <a:pt x="5353" y="3678"/>
                    </a:lnTo>
                    <a:lnTo>
                      <a:pt x="3281" y="1994"/>
                    </a:lnTo>
                    <a:lnTo>
                      <a:pt x="3995" y="1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52"/>
              <p:cNvSpPr/>
              <p:nvPr/>
            </p:nvSpPr>
            <p:spPr>
              <a:xfrm>
                <a:off x="8289815" y="2675273"/>
                <a:ext cx="150860" cy="66574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654" fill="none" extrusionOk="0">
                    <a:moveTo>
                      <a:pt x="1482" y="1"/>
                    </a:moveTo>
                    <a:lnTo>
                      <a:pt x="0" y="653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52"/>
              <p:cNvSpPr/>
              <p:nvPr/>
            </p:nvSpPr>
            <p:spPr>
              <a:xfrm>
                <a:off x="8362497" y="2588747"/>
                <a:ext cx="170405" cy="139154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367" extrusionOk="0">
                    <a:moveTo>
                      <a:pt x="836" y="1"/>
                    </a:moveTo>
                    <a:cubicBezTo>
                      <a:pt x="745" y="1"/>
                      <a:pt x="653" y="19"/>
                      <a:pt x="565" y="57"/>
                    </a:cubicBezTo>
                    <a:cubicBezTo>
                      <a:pt x="0" y="304"/>
                      <a:pt x="18" y="1098"/>
                      <a:pt x="591" y="1318"/>
                    </a:cubicBezTo>
                    <a:cubicBezTo>
                      <a:pt x="676" y="1351"/>
                      <a:pt x="761" y="1366"/>
                      <a:pt x="843" y="1366"/>
                    </a:cubicBezTo>
                    <a:cubicBezTo>
                      <a:pt x="1304" y="1366"/>
                      <a:pt x="1674" y="882"/>
                      <a:pt x="1464" y="410"/>
                    </a:cubicBezTo>
                    <a:cubicBezTo>
                      <a:pt x="1353" y="154"/>
                      <a:pt x="1099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52"/>
              <p:cNvSpPr/>
              <p:nvPr/>
            </p:nvSpPr>
            <p:spPr>
              <a:xfrm>
                <a:off x="8013339" y="2278475"/>
                <a:ext cx="158088" cy="1393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369" extrusionOk="0">
                    <a:moveTo>
                      <a:pt x="776" y="1"/>
                    </a:moveTo>
                    <a:cubicBezTo>
                      <a:pt x="502" y="1"/>
                      <a:pt x="243" y="162"/>
                      <a:pt x="142" y="434"/>
                    </a:cubicBezTo>
                    <a:cubicBezTo>
                      <a:pt x="1" y="786"/>
                      <a:pt x="177" y="1183"/>
                      <a:pt x="530" y="1324"/>
                    </a:cubicBezTo>
                    <a:cubicBezTo>
                      <a:pt x="609" y="1354"/>
                      <a:pt x="691" y="1368"/>
                      <a:pt x="771" y="1368"/>
                    </a:cubicBezTo>
                    <a:cubicBezTo>
                      <a:pt x="1048" y="1368"/>
                      <a:pt x="1311" y="1201"/>
                      <a:pt x="1420" y="927"/>
                    </a:cubicBezTo>
                    <a:cubicBezTo>
                      <a:pt x="1552" y="575"/>
                      <a:pt x="1376" y="178"/>
                      <a:pt x="1023" y="46"/>
                    </a:cubicBezTo>
                    <a:cubicBezTo>
                      <a:pt x="942" y="15"/>
                      <a:pt x="858" y="1"/>
                      <a:pt x="7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52"/>
              <p:cNvSpPr/>
              <p:nvPr/>
            </p:nvSpPr>
            <p:spPr>
              <a:xfrm>
                <a:off x="8225175" y="3093550"/>
                <a:ext cx="179566" cy="20206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985" fill="none" extrusionOk="0">
                    <a:moveTo>
                      <a:pt x="1764" y="1984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52"/>
              <p:cNvSpPr/>
              <p:nvPr/>
            </p:nvSpPr>
            <p:spPr>
              <a:xfrm>
                <a:off x="8348235" y="3240590"/>
                <a:ext cx="92927" cy="75996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2013" extrusionOk="0">
                    <a:moveTo>
                      <a:pt x="1229" y="0"/>
                    </a:moveTo>
                    <a:cubicBezTo>
                      <a:pt x="1095" y="0"/>
                      <a:pt x="959" y="27"/>
                      <a:pt x="830" y="84"/>
                    </a:cubicBezTo>
                    <a:cubicBezTo>
                      <a:pt x="1" y="446"/>
                      <a:pt x="27" y="1618"/>
                      <a:pt x="865" y="1945"/>
                    </a:cubicBezTo>
                    <a:cubicBezTo>
                      <a:pt x="989" y="1991"/>
                      <a:pt x="1111" y="2013"/>
                      <a:pt x="1230" y="2013"/>
                    </a:cubicBezTo>
                    <a:cubicBezTo>
                      <a:pt x="1916" y="2013"/>
                      <a:pt x="2460" y="1295"/>
                      <a:pt x="2152" y="596"/>
                    </a:cubicBezTo>
                    <a:cubicBezTo>
                      <a:pt x="1982" y="223"/>
                      <a:pt x="1613" y="0"/>
                      <a:pt x="12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52"/>
              <p:cNvSpPr/>
              <p:nvPr/>
            </p:nvSpPr>
            <p:spPr>
              <a:xfrm>
                <a:off x="7981225" y="2538690"/>
                <a:ext cx="91524" cy="80897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012" extrusionOk="0">
                    <a:moveTo>
                      <a:pt x="1138" y="1"/>
                    </a:moveTo>
                    <a:cubicBezTo>
                      <a:pt x="733" y="1"/>
                      <a:pt x="353" y="248"/>
                      <a:pt x="204" y="642"/>
                    </a:cubicBezTo>
                    <a:cubicBezTo>
                      <a:pt x="1" y="1163"/>
                      <a:pt x="265" y="1744"/>
                      <a:pt x="777" y="1947"/>
                    </a:cubicBezTo>
                    <a:cubicBezTo>
                      <a:pt x="895" y="1991"/>
                      <a:pt x="1015" y="2012"/>
                      <a:pt x="1134" y="2012"/>
                    </a:cubicBezTo>
                    <a:cubicBezTo>
                      <a:pt x="1541" y="2012"/>
                      <a:pt x="1925" y="1768"/>
                      <a:pt x="2082" y="1365"/>
                    </a:cubicBezTo>
                    <a:cubicBezTo>
                      <a:pt x="2276" y="845"/>
                      <a:pt x="2020" y="263"/>
                      <a:pt x="1500" y="69"/>
                    </a:cubicBezTo>
                    <a:cubicBezTo>
                      <a:pt x="1381" y="23"/>
                      <a:pt x="1258" y="1"/>
                      <a:pt x="11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52"/>
              <p:cNvSpPr/>
              <p:nvPr/>
            </p:nvSpPr>
            <p:spPr>
              <a:xfrm>
                <a:off x="8116560" y="2656645"/>
                <a:ext cx="231685" cy="20491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013" extrusionOk="0">
                    <a:moveTo>
                      <a:pt x="1142" y="1"/>
                    </a:moveTo>
                    <a:cubicBezTo>
                      <a:pt x="741" y="1"/>
                      <a:pt x="360" y="248"/>
                      <a:pt x="203" y="642"/>
                    </a:cubicBezTo>
                    <a:cubicBezTo>
                      <a:pt x="1" y="1162"/>
                      <a:pt x="256" y="1744"/>
                      <a:pt x="776" y="1947"/>
                    </a:cubicBezTo>
                    <a:cubicBezTo>
                      <a:pt x="894" y="1991"/>
                      <a:pt x="1016" y="2012"/>
                      <a:pt x="1135" y="2012"/>
                    </a:cubicBezTo>
                    <a:cubicBezTo>
                      <a:pt x="1541" y="2012"/>
                      <a:pt x="1925" y="1769"/>
                      <a:pt x="2081" y="1374"/>
                    </a:cubicBezTo>
                    <a:cubicBezTo>
                      <a:pt x="2275" y="854"/>
                      <a:pt x="2020" y="272"/>
                      <a:pt x="1499" y="69"/>
                    </a:cubicBezTo>
                    <a:cubicBezTo>
                      <a:pt x="1382" y="23"/>
                      <a:pt x="1261" y="1"/>
                      <a:pt x="1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52"/>
              <p:cNvSpPr/>
              <p:nvPr/>
            </p:nvSpPr>
            <p:spPr>
              <a:xfrm>
                <a:off x="8107562" y="3000011"/>
                <a:ext cx="143607" cy="117758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2009" extrusionOk="0">
                    <a:moveTo>
                      <a:pt x="1223" y="1"/>
                    </a:moveTo>
                    <a:cubicBezTo>
                      <a:pt x="1089" y="1"/>
                      <a:pt x="952" y="28"/>
                      <a:pt x="820" y="85"/>
                    </a:cubicBezTo>
                    <a:cubicBezTo>
                      <a:pt x="0" y="446"/>
                      <a:pt x="27" y="1619"/>
                      <a:pt x="855" y="1936"/>
                    </a:cubicBezTo>
                    <a:cubicBezTo>
                      <a:pt x="983" y="1986"/>
                      <a:pt x="1109" y="2008"/>
                      <a:pt x="1231" y="2008"/>
                    </a:cubicBezTo>
                    <a:cubicBezTo>
                      <a:pt x="1912" y="2008"/>
                      <a:pt x="2449" y="1300"/>
                      <a:pt x="2143" y="605"/>
                    </a:cubicBezTo>
                    <a:cubicBezTo>
                      <a:pt x="1979" y="225"/>
                      <a:pt x="1611" y="1"/>
                      <a:pt x="1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52"/>
              <p:cNvSpPr/>
              <p:nvPr/>
            </p:nvSpPr>
            <p:spPr>
              <a:xfrm>
                <a:off x="7863798" y="3146665"/>
                <a:ext cx="96202" cy="78932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011" extrusionOk="0">
                    <a:moveTo>
                      <a:pt x="1228" y="0"/>
                    </a:moveTo>
                    <a:cubicBezTo>
                      <a:pt x="1092" y="0"/>
                      <a:pt x="954" y="28"/>
                      <a:pt x="821" y="88"/>
                    </a:cubicBezTo>
                    <a:cubicBezTo>
                      <a:pt x="1" y="440"/>
                      <a:pt x="27" y="1613"/>
                      <a:pt x="856" y="1939"/>
                    </a:cubicBezTo>
                    <a:cubicBezTo>
                      <a:pt x="982" y="1988"/>
                      <a:pt x="1108" y="2011"/>
                      <a:pt x="1229" y="2011"/>
                    </a:cubicBezTo>
                    <a:cubicBezTo>
                      <a:pt x="1911" y="2011"/>
                      <a:pt x="2450" y="1295"/>
                      <a:pt x="2143" y="599"/>
                    </a:cubicBezTo>
                    <a:cubicBezTo>
                      <a:pt x="1980" y="227"/>
                      <a:pt x="1614" y="0"/>
                      <a:pt x="1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88" name="Google Shape;1788;p52"/>
            <p:cNvSpPr/>
            <p:nvPr/>
          </p:nvSpPr>
          <p:spPr>
            <a:xfrm>
              <a:off x="947525" y="2838700"/>
              <a:ext cx="79500" cy="7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52"/>
            <p:cNvSpPr/>
            <p:nvPr/>
          </p:nvSpPr>
          <p:spPr>
            <a:xfrm>
              <a:off x="1315675" y="2958850"/>
              <a:ext cx="172500" cy="172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52"/>
            <p:cNvSpPr/>
            <p:nvPr/>
          </p:nvSpPr>
          <p:spPr>
            <a:xfrm>
              <a:off x="1071000" y="2517300"/>
              <a:ext cx="172500" cy="172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5053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5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03" name="Google Shape;1803;p53"/>
          <p:cNvSpPr txBox="1">
            <a:spLocks noGrp="1"/>
          </p:cNvSpPr>
          <p:nvPr>
            <p:ph type="title" idx="2"/>
          </p:nvPr>
        </p:nvSpPr>
        <p:spPr>
          <a:xfrm>
            <a:off x="1046900" y="2705903"/>
            <a:ext cx="30844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04" name="Google Shape;1804;p53"/>
          <p:cNvSpPr txBox="1">
            <a:spLocks noGrp="1"/>
          </p:cNvSpPr>
          <p:nvPr>
            <p:ph type="subTitle" idx="1"/>
          </p:nvPr>
        </p:nvSpPr>
        <p:spPr>
          <a:xfrm>
            <a:off x="1044500" y="3169935"/>
            <a:ext cx="308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05" name="Google Shape;1805;p53"/>
          <p:cNvSpPr txBox="1">
            <a:spLocks noGrp="1"/>
          </p:cNvSpPr>
          <p:nvPr>
            <p:ph type="title" idx="3"/>
          </p:nvPr>
        </p:nvSpPr>
        <p:spPr>
          <a:xfrm>
            <a:off x="4551400" y="2705903"/>
            <a:ext cx="30892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06" name="Google Shape;1806;p53"/>
          <p:cNvSpPr txBox="1">
            <a:spLocks noGrp="1"/>
          </p:cNvSpPr>
          <p:nvPr>
            <p:ph type="subTitle" idx="4"/>
          </p:nvPr>
        </p:nvSpPr>
        <p:spPr>
          <a:xfrm>
            <a:off x="4553800" y="3169935"/>
            <a:ext cx="308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07" name="Google Shape;1807;p53"/>
          <p:cNvSpPr txBox="1">
            <a:spLocks noGrp="1"/>
          </p:cNvSpPr>
          <p:nvPr>
            <p:ph type="title" idx="5"/>
          </p:nvPr>
        </p:nvSpPr>
        <p:spPr>
          <a:xfrm>
            <a:off x="2799141" y="4849203"/>
            <a:ext cx="30844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08" name="Google Shape;1808;p53"/>
          <p:cNvSpPr txBox="1">
            <a:spLocks noGrp="1"/>
          </p:cNvSpPr>
          <p:nvPr>
            <p:ph type="subTitle" idx="6"/>
          </p:nvPr>
        </p:nvSpPr>
        <p:spPr>
          <a:xfrm>
            <a:off x="2799141" y="5313235"/>
            <a:ext cx="308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09" name="Google Shape;1809;p53"/>
          <p:cNvSpPr txBox="1">
            <a:spLocks noGrp="1"/>
          </p:cNvSpPr>
          <p:nvPr>
            <p:ph type="title" idx="7"/>
          </p:nvPr>
        </p:nvSpPr>
        <p:spPr>
          <a:xfrm>
            <a:off x="6303655" y="4849203"/>
            <a:ext cx="30892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10" name="Google Shape;1810;p53"/>
          <p:cNvSpPr txBox="1">
            <a:spLocks noGrp="1"/>
          </p:cNvSpPr>
          <p:nvPr>
            <p:ph type="subTitle" idx="8"/>
          </p:nvPr>
        </p:nvSpPr>
        <p:spPr>
          <a:xfrm>
            <a:off x="6303655" y="5313235"/>
            <a:ext cx="308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11" name="Google Shape;1811;p53"/>
          <p:cNvSpPr txBox="1">
            <a:spLocks noGrp="1"/>
          </p:cNvSpPr>
          <p:nvPr>
            <p:ph type="title" idx="9"/>
          </p:nvPr>
        </p:nvSpPr>
        <p:spPr>
          <a:xfrm>
            <a:off x="8060700" y="2705903"/>
            <a:ext cx="30844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12" name="Google Shape;1812;p53"/>
          <p:cNvSpPr txBox="1">
            <a:spLocks noGrp="1"/>
          </p:cNvSpPr>
          <p:nvPr>
            <p:ph type="subTitle" idx="13"/>
          </p:nvPr>
        </p:nvSpPr>
        <p:spPr>
          <a:xfrm>
            <a:off x="8060700" y="3169935"/>
            <a:ext cx="308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1813" name="Google Shape;1813;p53"/>
          <p:cNvGrpSpPr/>
          <p:nvPr/>
        </p:nvGrpSpPr>
        <p:grpSpPr>
          <a:xfrm rot="424438">
            <a:off x="309743" y="5540332"/>
            <a:ext cx="1804772" cy="1699841"/>
            <a:chOff x="1404300" y="937325"/>
            <a:chExt cx="1767700" cy="1664925"/>
          </a:xfrm>
        </p:grpSpPr>
        <p:sp>
          <p:nvSpPr>
            <p:cNvPr id="1814" name="Google Shape;1814;p53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53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53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53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53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53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53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53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53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53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53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53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53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53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53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53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53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53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53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6014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54"/>
          <p:cNvSpPr txBox="1">
            <a:spLocks noGrp="1"/>
          </p:cNvSpPr>
          <p:nvPr>
            <p:ph type="title"/>
          </p:nvPr>
        </p:nvSpPr>
        <p:spPr>
          <a:xfrm>
            <a:off x="1046899" y="2447000"/>
            <a:ext cx="3084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35" name="Google Shape;1835;p54"/>
          <p:cNvSpPr txBox="1">
            <a:spLocks noGrp="1"/>
          </p:cNvSpPr>
          <p:nvPr>
            <p:ph type="subTitle" idx="1"/>
          </p:nvPr>
        </p:nvSpPr>
        <p:spPr>
          <a:xfrm>
            <a:off x="1265099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36" name="Google Shape;1836;p54"/>
          <p:cNvSpPr txBox="1">
            <a:spLocks noGrp="1"/>
          </p:cNvSpPr>
          <p:nvPr>
            <p:ph type="title" idx="2"/>
          </p:nvPr>
        </p:nvSpPr>
        <p:spPr>
          <a:xfrm>
            <a:off x="4551400" y="2447000"/>
            <a:ext cx="308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37" name="Google Shape;1837;p54"/>
          <p:cNvSpPr txBox="1">
            <a:spLocks noGrp="1"/>
          </p:cNvSpPr>
          <p:nvPr>
            <p:ph type="subTitle" idx="3"/>
          </p:nvPr>
        </p:nvSpPr>
        <p:spPr>
          <a:xfrm>
            <a:off x="4772000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38" name="Google Shape;1838;p54"/>
          <p:cNvSpPr txBox="1">
            <a:spLocks noGrp="1"/>
          </p:cNvSpPr>
          <p:nvPr>
            <p:ph type="title" idx="4"/>
          </p:nvPr>
        </p:nvSpPr>
        <p:spPr>
          <a:xfrm>
            <a:off x="1046899" y="4764600"/>
            <a:ext cx="3084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39" name="Google Shape;1839;p54"/>
          <p:cNvSpPr txBox="1">
            <a:spLocks noGrp="1"/>
          </p:cNvSpPr>
          <p:nvPr>
            <p:ph type="subTitle" idx="5"/>
          </p:nvPr>
        </p:nvSpPr>
        <p:spPr>
          <a:xfrm>
            <a:off x="1265099" y="5343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40" name="Google Shape;1840;p54"/>
          <p:cNvSpPr txBox="1">
            <a:spLocks noGrp="1"/>
          </p:cNvSpPr>
          <p:nvPr>
            <p:ph type="title" idx="6"/>
          </p:nvPr>
        </p:nvSpPr>
        <p:spPr>
          <a:xfrm>
            <a:off x="4551400" y="4764600"/>
            <a:ext cx="308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41" name="Google Shape;1841;p54"/>
          <p:cNvSpPr txBox="1">
            <a:spLocks noGrp="1"/>
          </p:cNvSpPr>
          <p:nvPr>
            <p:ph type="subTitle" idx="7"/>
          </p:nvPr>
        </p:nvSpPr>
        <p:spPr>
          <a:xfrm>
            <a:off x="4772000" y="5343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42" name="Google Shape;1842;p54"/>
          <p:cNvSpPr txBox="1">
            <a:spLocks noGrp="1"/>
          </p:cNvSpPr>
          <p:nvPr>
            <p:ph type="title" idx="8"/>
          </p:nvPr>
        </p:nvSpPr>
        <p:spPr>
          <a:xfrm>
            <a:off x="8060701" y="2447000"/>
            <a:ext cx="3084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43" name="Google Shape;1843;p54"/>
          <p:cNvSpPr txBox="1">
            <a:spLocks noGrp="1"/>
          </p:cNvSpPr>
          <p:nvPr>
            <p:ph type="subTitle" idx="9"/>
          </p:nvPr>
        </p:nvSpPr>
        <p:spPr>
          <a:xfrm>
            <a:off x="8278901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44" name="Google Shape;1844;p54"/>
          <p:cNvSpPr txBox="1">
            <a:spLocks noGrp="1"/>
          </p:cNvSpPr>
          <p:nvPr>
            <p:ph type="title" idx="13"/>
          </p:nvPr>
        </p:nvSpPr>
        <p:spPr>
          <a:xfrm>
            <a:off x="8060701" y="4764600"/>
            <a:ext cx="3084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845" name="Google Shape;1845;p54"/>
          <p:cNvSpPr txBox="1">
            <a:spLocks noGrp="1"/>
          </p:cNvSpPr>
          <p:nvPr>
            <p:ph type="subTitle" idx="14"/>
          </p:nvPr>
        </p:nvSpPr>
        <p:spPr>
          <a:xfrm>
            <a:off x="8278901" y="5343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846" name="Google Shape;1846;p54"/>
          <p:cNvSpPr txBox="1">
            <a:spLocks noGrp="1"/>
          </p:cNvSpPr>
          <p:nvPr>
            <p:ph type="title" idx="15"/>
          </p:nvPr>
        </p:nvSpPr>
        <p:spPr>
          <a:xfrm>
            <a:off x="946400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847" name="Google Shape;1847;p54"/>
          <p:cNvGrpSpPr/>
          <p:nvPr/>
        </p:nvGrpSpPr>
        <p:grpSpPr>
          <a:xfrm rot="-9899978">
            <a:off x="10674716" y="1807748"/>
            <a:ext cx="2127856" cy="8120664"/>
            <a:chOff x="9065175" y="1446600"/>
            <a:chExt cx="682175" cy="2603425"/>
          </a:xfrm>
        </p:grpSpPr>
        <p:sp>
          <p:nvSpPr>
            <p:cNvPr id="1848" name="Google Shape;1848;p54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54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54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54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54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54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54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54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54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54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54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54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54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54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54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54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54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54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54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54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54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54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54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54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54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54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4" name="Google Shape;1874;p54"/>
          <p:cNvGrpSpPr/>
          <p:nvPr/>
        </p:nvGrpSpPr>
        <p:grpSpPr>
          <a:xfrm rot="-2700000">
            <a:off x="300300" y="5579121"/>
            <a:ext cx="881896" cy="1238697"/>
            <a:chOff x="2374700" y="1056350"/>
            <a:chExt cx="797300" cy="1119875"/>
          </a:xfrm>
        </p:grpSpPr>
        <p:sp>
          <p:nvSpPr>
            <p:cNvPr id="1875" name="Google Shape;1875;p54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54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54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54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54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54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54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2" name="Google Shape;1882;p54"/>
          <p:cNvGrpSpPr/>
          <p:nvPr/>
        </p:nvGrpSpPr>
        <p:grpSpPr>
          <a:xfrm rot="5688289">
            <a:off x="-907430" y="385981"/>
            <a:ext cx="2566131" cy="1818988"/>
            <a:chOff x="193669" y="148127"/>
            <a:chExt cx="1982873" cy="1405549"/>
          </a:xfrm>
        </p:grpSpPr>
        <p:sp>
          <p:nvSpPr>
            <p:cNvPr id="1883" name="Google Shape;1883;p54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84" name="Google Shape;1884;p54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885" name="Google Shape;1885;p5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5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7" name="Google Shape;1887;p54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888" name="Google Shape;1888;p54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54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890" name="Google Shape;1890;p54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891" name="Google Shape;1891;p54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54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54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54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54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059819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55"/>
          <p:cNvSpPr txBox="1">
            <a:spLocks noGrp="1"/>
          </p:cNvSpPr>
          <p:nvPr>
            <p:ph type="title"/>
          </p:nvPr>
        </p:nvSpPr>
        <p:spPr>
          <a:xfrm>
            <a:off x="5939700" y="1739400"/>
            <a:ext cx="4388400" cy="3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8754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56"/>
          <p:cNvSpPr txBox="1">
            <a:spLocks noGrp="1"/>
          </p:cNvSpPr>
          <p:nvPr>
            <p:ph type="ctrTitle"/>
          </p:nvPr>
        </p:nvSpPr>
        <p:spPr>
          <a:xfrm>
            <a:off x="6096000" y="622300"/>
            <a:ext cx="4950800" cy="18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733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1900" name="Google Shape;1900;p56"/>
          <p:cNvSpPr txBox="1">
            <a:spLocks noGrp="1"/>
          </p:cNvSpPr>
          <p:nvPr>
            <p:ph type="subTitle" idx="1"/>
          </p:nvPr>
        </p:nvSpPr>
        <p:spPr>
          <a:xfrm>
            <a:off x="6096000" y="2359767"/>
            <a:ext cx="4950800" cy="1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1901" name="Google Shape;1901;p56"/>
          <p:cNvSpPr txBox="1"/>
          <p:nvPr/>
        </p:nvSpPr>
        <p:spPr>
          <a:xfrm>
            <a:off x="6400800" y="4309767"/>
            <a:ext cx="4646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sz="1600" b="1">
                <a:solidFill>
                  <a:srgbClr val="434343"/>
                </a:solidFill>
                <a:highlight>
                  <a:schemeClr val="accent4"/>
                </a:highlight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rPr>
              <a:t>, and includes icons by </a:t>
            </a:r>
            <a:r>
              <a:rPr lang="en" sz="1600" b="1">
                <a:solidFill>
                  <a:srgbClr val="434343"/>
                </a:solidFill>
                <a:highlight>
                  <a:schemeClr val="accent4"/>
                </a:highlight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rPr>
              <a:t> and infographics &amp; images by </a:t>
            </a:r>
            <a:r>
              <a:rPr lang="en" sz="1600" b="1">
                <a:solidFill>
                  <a:srgbClr val="434343"/>
                </a:solidFill>
                <a:highlight>
                  <a:schemeClr val="accent4"/>
                </a:highlight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rgbClr val="434343"/>
              </a:solidFill>
              <a:highlight>
                <a:schemeClr val="accent4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1902" name="Google Shape;1902;p56"/>
          <p:cNvGrpSpPr/>
          <p:nvPr/>
        </p:nvGrpSpPr>
        <p:grpSpPr>
          <a:xfrm rot="-7779651">
            <a:off x="10716222" y="5272311"/>
            <a:ext cx="1163855" cy="1412883"/>
            <a:chOff x="3397302" y="3304800"/>
            <a:chExt cx="1031123" cy="1251750"/>
          </a:xfrm>
        </p:grpSpPr>
        <p:sp>
          <p:nvSpPr>
            <p:cNvPr id="1903" name="Google Shape;1903;p56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56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56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56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56"/>
            <p:cNvSpPr/>
            <p:nvPr/>
          </p:nvSpPr>
          <p:spPr>
            <a:xfrm>
              <a:off x="3397302" y="3664259"/>
              <a:ext cx="231613" cy="229120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56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88650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" name="Google Shape;1914;p57"/>
          <p:cNvGrpSpPr/>
          <p:nvPr/>
        </p:nvGrpSpPr>
        <p:grpSpPr>
          <a:xfrm rot="1660742">
            <a:off x="-112957" y="-2874498"/>
            <a:ext cx="2127853" cy="8120652"/>
            <a:chOff x="9065175" y="1446600"/>
            <a:chExt cx="682175" cy="2603425"/>
          </a:xfrm>
        </p:grpSpPr>
        <p:sp>
          <p:nvSpPr>
            <p:cNvPr id="1915" name="Google Shape;1915;p5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5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5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5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5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5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5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1" name="Google Shape;1941;p57"/>
          <p:cNvGrpSpPr/>
          <p:nvPr/>
        </p:nvGrpSpPr>
        <p:grpSpPr>
          <a:xfrm rot="8100000">
            <a:off x="10983691" y="85012"/>
            <a:ext cx="881896" cy="1238697"/>
            <a:chOff x="2374700" y="1056350"/>
            <a:chExt cx="797300" cy="1119875"/>
          </a:xfrm>
        </p:grpSpPr>
        <p:sp>
          <p:nvSpPr>
            <p:cNvPr id="1942" name="Google Shape;1942;p5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5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5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5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5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5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5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57"/>
          <p:cNvGrpSpPr/>
          <p:nvPr/>
        </p:nvGrpSpPr>
        <p:grpSpPr>
          <a:xfrm rot="-5111711">
            <a:off x="10507185" y="4697861"/>
            <a:ext cx="2566131" cy="1818988"/>
            <a:chOff x="193669" y="148127"/>
            <a:chExt cx="1982873" cy="1405549"/>
          </a:xfrm>
        </p:grpSpPr>
        <p:sp>
          <p:nvSpPr>
            <p:cNvPr id="1950" name="Google Shape;1950;p57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1" name="Google Shape;1951;p57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1952" name="Google Shape;1952;p57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57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4" name="Google Shape;1954;p57"/>
            <p:cNvGrpSpPr/>
            <p:nvPr/>
          </p:nvGrpSpPr>
          <p:grpSpPr>
            <a:xfrm>
              <a:off x="539292" y="148127"/>
              <a:ext cx="1637250" cy="1405549"/>
              <a:chOff x="234492" y="148127"/>
              <a:chExt cx="1637250" cy="1405549"/>
            </a:xfrm>
          </p:grpSpPr>
          <p:sp>
            <p:nvSpPr>
              <p:cNvPr id="1955" name="Google Shape;1955;p57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57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957" name="Google Shape;1957;p57"/>
              <p:cNvGrpSpPr/>
              <p:nvPr/>
            </p:nvGrpSpPr>
            <p:grpSpPr>
              <a:xfrm rot="2700200">
                <a:off x="726654" y="558761"/>
                <a:ext cx="1036634" cy="736202"/>
                <a:chOff x="2374700" y="1045220"/>
                <a:chExt cx="852487" cy="605389"/>
              </a:xfrm>
            </p:grpSpPr>
            <p:sp>
              <p:nvSpPr>
                <p:cNvPr id="1958" name="Google Shape;1958;p57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59" name="Google Shape;1959;p57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60" name="Google Shape;1960;p57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61" name="Google Shape;1961;p57"/>
                <p:cNvSpPr/>
                <p:nvPr/>
              </p:nvSpPr>
              <p:spPr>
                <a:xfrm>
                  <a:off x="2991366" y="1416101"/>
                  <a:ext cx="235822" cy="2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62" name="Google Shape;1962;p57"/>
                <p:cNvSpPr/>
                <p:nvPr/>
              </p:nvSpPr>
              <p:spPr>
                <a:xfrm>
                  <a:off x="2576281" y="1045220"/>
                  <a:ext cx="119040" cy="11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24783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4" name="Google Shape;1964;p58"/>
          <p:cNvGrpSpPr/>
          <p:nvPr/>
        </p:nvGrpSpPr>
        <p:grpSpPr>
          <a:xfrm rot="-7047972" flipH="1">
            <a:off x="72489" y="-4310812"/>
            <a:ext cx="2537260" cy="9683099"/>
            <a:chOff x="9065175" y="1446600"/>
            <a:chExt cx="682175" cy="2603425"/>
          </a:xfrm>
        </p:grpSpPr>
        <p:sp>
          <p:nvSpPr>
            <p:cNvPr id="1965" name="Google Shape;1965;p58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58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58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58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58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58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58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58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58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58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58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58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58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58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58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58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58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58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58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58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58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58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58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58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58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58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1" name="Google Shape;1991;p58"/>
          <p:cNvGrpSpPr/>
          <p:nvPr/>
        </p:nvGrpSpPr>
        <p:grpSpPr>
          <a:xfrm rot="-7047972" flipH="1">
            <a:off x="10216322" y="1736588"/>
            <a:ext cx="2537260" cy="9683099"/>
            <a:chOff x="9065175" y="1446600"/>
            <a:chExt cx="682175" cy="2603425"/>
          </a:xfrm>
        </p:grpSpPr>
        <p:sp>
          <p:nvSpPr>
            <p:cNvPr id="1992" name="Google Shape;1992;p58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58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58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58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58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58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58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58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58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58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58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58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58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58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58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58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58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58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58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58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58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58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58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58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58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58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8" name="Google Shape;2018;p58"/>
          <p:cNvGrpSpPr/>
          <p:nvPr/>
        </p:nvGrpSpPr>
        <p:grpSpPr>
          <a:xfrm rot="7833381" flipH="1">
            <a:off x="381090" y="5357139"/>
            <a:ext cx="881916" cy="1238725"/>
            <a:chOff x="2374700" y="1056350"/>
            <a:chExt cx="797300" cy="1119875"/>
          </a:xfrm>
        </p:grpSpPr>
        <p:sp>
          <p:nvSpPr>
            <p:cNvPr id="2019" name="Google Shape;2019;p5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5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5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5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5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5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5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26373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7" name="Google Shape;2027;p59"/>
          <p:cNvGrpSpPr/>
          <p:nvPr/>
        </p:nvGrpSpPr>
        <p:grpSpPr>
          <a:xfrm rot="-3752028">
            <a:off x="7920543" y="-4394684"/>
            <a:ext cx="2537260" cy="9683099"/>
            <a:chOff x="9065175" y="1446600"/>
            <a:chExt cx="682175" cy="2603425"/>
          </a:xfrm>
        </p:grpSpPr>
        <p:sp>
          <p:nvSpPr>
            <p:cNvPr id="2028" name="Google Shape;2028;p59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59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59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59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59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59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59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59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59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59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59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59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59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59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59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59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59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59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59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59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59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59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59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59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59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59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4" name="Google Shape;2054;p59"/>
          <p:cNvGrpSpPr/>
          <p:nvPr/>
        </p:nvGrpSpPr>
        <p:grpSpPr>
          <a:xfrm rot="-2422775">
            <a:off x="-415698" y="4581159"/>
            <a:ext cx="2378495" cy="2521109"/>
            <a:chOff x="3403900" y="3304800"/>
            <a:chExt cx="1556050" cy="1649350"/>
          </a:xfrm>
        </p:grpSpPr>
        <p:sp>
          <p:nvSpPr>
            <p:cNvPr id="2055" name="Google Shape;2055;p59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59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59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59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59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59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59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59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59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59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59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59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59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59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59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59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59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59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59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0444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5" name="Google Shape;2075;p60"/>
          <p:cNvGrpSpPr/>
          <p:nvPr/>
        </p:nvGrpSpPr>
        <p:grpSpPr>
          <a:xfrm rot="-5121615">
            <a:off x="10088159" y="4698129"/>
            <a:ext cx="1955120" cy="1841448"/>
            <a:chOff x="1404300" y="937325"/>
            <a:chExt cx="1767700" cy="1664925"/>
          </a:xfrm>
        </p:grpSpPr>
        <p:sp>
          <p:nvSpPr>
            <p:cNvPr id="2076" name="Google Shape;2076;p60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60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60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60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60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60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60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60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60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60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60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60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60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60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60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60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60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60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60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60"/>
          <p:cNvGrpSpPr/>
          <p:nvPr/>
        </p:nvGrpSpPr>
        <p:grpSpPr>
          <a:xfrm rot="5400000">
            <a:off x="575412" y="257217"/>
            <a:ext cx="2044443" cy="2167025"/>
            <a:chOff x="3403900" y="3304800"/>
            <a:chExt cx="1556050" cy="1649350"/>
          </a:xfrm>
        </p:grpSpPr>
        <p:sp>
          <p:nvSpPr>
            <p:cNvPr id="2096" name="Google Shape;2096;p60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60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60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60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60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60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60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60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60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60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60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60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60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60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60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60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60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60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60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46138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179AA7-B82F-4D1E-BFA5-95E75DB40ECD}" type="datetimeFigureOut">
              <a:rPr lang="it-IT" smtClean="0"/>
              <a:t>27/01/2023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9F55F-57B9-4B64-8642-7ED67DFA48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93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960000" y="2481729"/>
            <a:ext cx="54904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1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960000" y="699163"/>
            <a:ext cx="5726400" cy="1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65" name="Google Shape;165;p7"/>
          <p:cNvGrpSpPr/>
          <p:nvPr/>
        </p:nvGrpSpPr>
        <p:grpSpPr>
          <a:xfrm rot="4390107">
            <a:off x="9877573" y="554652"/>
            <a:ext cx="1955164" cy="1841489"/>
            <a:chOff x="1404300" y="937325"/>
            <a:chExt cx="1767700" cy="1664925"/>
          </a:xfrm>
        </p:grpSpPr>
        <p:sp>
          <p:nvSpPr>
            <p:cNvPr id="166" name="Google Shape;166;p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9863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772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63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476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936400" y="1994000"/>
            <a:ext cx="8490400" cy="32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187" name="Google Shape;187;p8"/>
          <p:cNvGrpSpPr/>
          <p:nvPr/>
        </p:nvGrpSpPr>
        <p:grpSpPr>
          <a:xfrm rot="176202">
            <a:off x="151290" y="-40699"/>
            <a:ext cx="2369237" cy="2231488"/>
            <a:chOff x="1404300" y="937325"/>
            <a:chExt cx="1767700" cy="1664925"/>
          </a:xfrm>
        </p:grpSpPr>
        <p:sp>
          <p:nvSpPr>
            <p:cNvPr id="188" name="Google Shape;18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8"/>
          <p:cNvGrpSpPr/>
          <p:nvPr/>
        </p:nvGrpSpPr>
        <p:grpSpPr>
          <a:xfrm rot="8525974">
            <a:off x="10809087" y="586283"/>
            <a:ext cx="881892" cy="1238692"/>
            <a:chOff x="2374700" y="1056350"/>
            <a:chExt cx="797300" cy="1119875"/>
          </a:xfrm>
        </p:grpSpPr>
        <p:sp>
          <p:nvSpPr>
            <p:cNvPr id="208" name="Google Shape;20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663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5811400" y="1885800"/>
            <a:ext cx="516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5811400" y="3008200"/>
            <a:ext cx="5438800" cy="1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9264167">
            <a:off x="9461899" y="4623558"/>
            <a:ext cx="2485316" cy="2055901"/>
            <a:chOff x="193669" y="148127"/>
            <a:chExt cx="2323487" cy="1922250"/>
          </a:xfrm>
        </p:grpSpPr>
        <p:sp>
          <p:nvSpPr>
            <p:cNvPr id="219" name="Google Shape;219;p9"/>
            <p:cNvSpPr/>
            <p:nvPr/>
          </p:nvSpPr>
          <p:spPr>
            <a:xfrm rot="8392807">
              <a:off x="1938296" y="346149"/>
              <a:ext cx="284522" cy="651226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 rot="-1368678">
              <a:off x="2331166" y="764963"/>
              <a:ext cx="161260" cy="160124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 rot="2541214">
              <a:off x="375899" y="290031"/>
              <a:ext cx="284505" cy="651194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2" name="Google Shape;222;p9"/>
            <p:cNvGrpSpPr/>
            <p:nvPr/>
          </p:nvGrpSpPr>
          <p:grpSpPr>
            <a:xfrm rot="-3943890">
              <a:off x="413745" y="559232"/>
              <a:ext cx="579901" cy="745140"/>
              <a:chOff x="234492" y="148127"/>
              <a:chExt cx="579920" cy="745164"/>
            </a:xfrm>
          </p:grpSpPr>
          <p:sp>
            <p:nvSpPr>
              <p:cNvPr id="223" name="Google Shape;223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5" name="Google Shape;225;p9"/>
            <p:cNvGrpSpPr/>
            <p:nvPr/>
          </p:nvGrpSpPr>
          <p:grpSpPr>
            <a:xfrm>
              <a:off x="416768" y="148127"/>
              <a:ext cx="1867051" cy="1922250"/>
              <a:chOff x="111968" y="148127"/>
              <a:chExt cx="1867051" cy="1922250"/>
            </a:xfrm>
          </p:grpSpPr>
          <p:sp>
            <p:nvSpPr>
              <p:cNvPr id="226" name="Google Shape;226;p9"/>
              <p:cNvSpPr/>
              <p:nvPr/>
            </p:nvSpPr>
            <p:spPr>
              <a:xfrm rot="9702664">
                <a:off x="434883" y="213883"/>
                <a:ext cx="284520" cy="651219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21419" extrusionOk="0">
                    <a:moveTo>
                      <a:pt x="666" y="0"/>
                    </a:moveTo>
                    <a:cubicBezTo>
                      <a:pt x="334" y="0"/>
                      <a:pt x="1" y="265"/>
                      <a:pt x="149" y="661"/>
                    </a:cubicBezTo>
                    <a:cubicBezTo>
                      <a:pt x="2637" y="7531"/>
                      <a:pt x="5667" y="14185"/>
                      <a:pt x="8155" y="21056"/>
                    </a:cubicBezTo>
                    <a:cubicBezTo>
                      <a:pt x="8251" y="21310"/>
                      <a:pt x="8470" y="21419"/>
                      <a:pt x="8687" y="21419"/>
                    </a:cubicBezTo>
                    <a:cubicBezTo>
                      <a:pt x="9025" y="21419"/>
                      <a:pt x="9359" y="21154"/>
                      <a:pt x="9210" y="20758"/>
                    </a:cubicBezTo>
                    <a:cubicBezTo>
                      <a:pt x="6722" y="13888"/>
                      <a:pt x="3692" y="7234"/>
                      <a:pt x="1177" y="363"/>
                    </a:cubicBezTo>
                    <a:cubicBezTo>
                      <a:pt x="1092" y="109"/>
                      <a:pt x="880" y="0"/>
                      <a:pt x="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 rot="2700279">
                <a:off x="267482" y="181696"/>
                <a:ext cx="161255" cy="160115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7359" extrusionOk="0">
                    <a:moveTo>
                      <a:pt x="3702" y="0"/>
                    </a:moveTo>
                    <a:cubicBezTo>
                      <a:pt x="3685" y="0"/>
                      <a:pt x="3668" y="1"/>
                      <a:pt x="3652" y="1"/>
                    </a:cubicBezTo>
                    <a:cubicBezTo>
                      <a:pt x="1623" y="28"/>
                      <a:pt x="0" y="1678"/>
                      <a:pt x="27" y="3734"/>
                    </a:cubicBezTo>
                    <a:cubicBezTo>
                      <a:pt x="54" y="5746"/>
                      <a:pt x="1704" y="7358"/>
                      <a:pt x="3710" y="7358"/>
                    </a:cubicBezTo>
                    <a:cubicBezTo>
                      <a:pt x="3727" y="7358"/>
                      <a:pt x="3743" y="7358"/>
                      <a:pt x="3760" y="7358"/>
                    </a:cubicBezTo>
                    <a:cubicBezTo>
                      <a:pt x="5789" y="7331"/>
                      <a:pt x="7412" y="5654"/>
                      <a:pt x="7385" y="3625"/>
                    </a:cubicBezTo>
                    <a:cubicBezTo>
                      <a:pt x="7358" y="1613"/>
                      <a:pt x="5708" y="0"/>
                      <a:pt x="37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8" name="Google Shape;228;p9"/>
              <p:cNvGrpSpPr/>
              <p:nvPr/>
            </p:nvGrpSpPr>
            <p:grpSpPr>
              <a:xfrm rot="2700200">
                <a:off x="519774" y="342293"/>
                <a:ext cx="1051439" cy="1589031"/>
                <a:chOff x="2374700" y="932638"/>
                <a:chExt cx="864662" cy="1306680"/>
              </a:xfrm>
            </p:grpSpPr>
            <p:sp>
              <p:nvSpPr>
                <p:cNvPr id="229" name="Google Shape;229;p9"/>
                <p:cNvSpPr/>
                <p:nvPr/>
              </p:nvSpPr>
              <p:spPr>
                <a:xfrm>
                  <a:off x="2450775" y="1537550"/>
                  <a:ext cx="233975" cy="5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9" h="21419" extrusionOk="0">
                      <a:moveTo>
                        <a:pt x="666" y="0"/>
                      </a:moveTo>
                      <a:cubicBezTo>
                        <a:pt x="334" y="0"/>
                        <a:pt x="1" y="265"/>
                        <a:pt x="149" y="661"/>
                      </a:cubicBezTo>
                      <a:cubicBezTo>
                        <a:pt x="2637" y="7531"/>
                        <a:pt x="5667" y="14185"/>
                        <a:pt x="8155" y="21056"/>
                      </a:cubicBezTo>
                      <a:cubicBezTo>
                        <a:pt x="8251" y="21310"/>
                        <a:pt x="8470" y="21419"/>
                        <a:pt x="8687" y="21419"/>
                      </a:cubicBezTo>
                      <a:cubicBezTo>
                        <a:pt x="9025" y="21419"/>
                        <a:pt x="9359" y="21154"/>
                        <a:pt x="9210" y="20758"/>
                      </a:cubicBezTo>
                      <a:cubicBezTo>
                        <a:pt x="6722" y="13888"/>
                        <a:pt x="3692" y="7234"/>
                        <a:pt x="1177" y="363"/>
                      </a:cubicBezTo>
                      <a:cubicBezTo>
                        <a:pt x="1092" y="109"/>
                        <a:pt x="88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" name="Google Shape;230;p9"/>
                <p:cNvSpPr/>
                <p:nvPr/>
              </p:nvSpPr>
              <p:spPr>
                <a:xfrm>
                  <a:off x="2450150" y="1109250"/>
                  <a:ext cx="198025" cy="4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1" h="18165" extrusionOk="0">
                      <a:moveTo>
                        <a:pt x="7266" y="1"/>
                      </a:moveTo>
                      <a:cubicBezTo>
                        <a:pt x="7044" y="1"/>
                        <a:pt x="6817" y="113"/>
                        <a:pt x="6720" y="373"/>
                      </a:cubicBezTo>
                      <a:lnTo>
                        <a:pt x="147" y="17522"/>
                      </a:lnTo>
                      <a:cubicBezTo>
                        <a:pt x="1" y="17912"/>
                        <a:pt x="322" y="18165"/>
                        <a:pt x="655" y="18165"/>
                      </a:cubicBezTo>
                      <a:cubicBezTo>
                        <a:pt x="877" y="18165"/>
                        <a:pt x="1104" y="18052"/>
                        <a:pt x="1202" y="17793"/>
                      </a:cubicBezTo>
                      <a:lnTo>
                        <a:pt x="7775" y="644"/>
                      </a:lnTo>
                      <a:cubicBezTo>
                        <a:pt x="7921" y="254"/>
                        <a:pt x="7599" y="1"/>
                        <a:pt x="72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" name="Google Shape;231;p9"/>
                <p:cNvSpPr/>
                <p:nvPr/>
              </p:nvSpPr>
              <p:spPr>
                <a:xfrm>
                  <a:off x="2449975" y="1511450"/>
                  <a:ext cx="623075" cy="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3" h="2111" extrusionOk="0">
                      <a:moveTo>
                        <a:pt x="24252" y="0"/>
                      </a:moveTo>
                      <a:cubicBezTo>
                        <a:pt x="24244" y="0"/>
                        <a:pt x="24236" y="0"/>
                        <a:pt x="24228" y="1"/>
                      </a:cubicBezTo>
                      <a:lnTo>
                        <a:pt x="695" y="1028"/>
                      </a:lnTo>
                      <a:cubicBezTo>
                        <a:pt x="0" y="1055"/>
                        <a:pt x="18" y="2111"/>
                        <a:pt x="670" y="2111"/>
                      </a:cubicBezTo>
                      <a:cubicBezTo>
                        <a:pt x="678" y="2111"/>
                        <a:pt x="687" y="2111"/>
                        <a:pt x="695" y="2110"/>
                      </a:cubicBezTo>
                      <a:lnTo>
                        <a:pt x="24228" y="1083"/>
                      </a:lnTo>
                      <a:cubicBezTo>
                        <a:pt x="24922" y="1056"/>
                        <a:pt x="24904" y="0"/>
                        <a:pt x="24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" name="Google Shape;232;p9"/>
                <p:cNvSpPr/>
                <p:nvPr/>
              </p:nvSpPr>
              <p:spPr>
                <a:xfrm>
                  <a:off x="2374700" y="1458700"/>
                  <a:ext cx="1853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2" h="7359" extrusionOk="0">
                      <a:moveTo>
                        <a:pt x="3702" y="0"/>
                      </a:moveTo>
                      <a:cubicBezTo>
                        <a:pt x="3685" y="0"/>
                        <a:pt x="3668" y="1"/>
                        <a:pt x="3652" y="1"/>
                      </a:cubicBezTo>
                      <a:cubicBezTo>
                        <a:pt x="1623" y="28"/>
                        <a:pt x="0" y="1678"/>
                        <a:pt x="27" y="3734"/>
                      </a:cubicBezTo>
                      <a:cubicBezTo>
                        <a:pt x="54" y="5746"/>
                        <a:pt x="1704" y="7358"/>
                        <a:pt x="3710" y="7358"/>
                      </a:cubicBezTo>
                      <a:cubicBezTo>
                        <a:pt x="3727" y="7358"/>
                        <a:pt x="3743" y="7358"/>
                        <a:pt x="3760" y="7358"/>
                      </a:cubicBezTo>
                      <a:cubicBezTo>
                        <a:pt x="5789" y="7331"/>
                        <a:pt x="7412" y="5654"/>
                        <a:pt x="7385" y="3625"/>
                      </a:cubicBezTo>
                      <a:cubicBezTo>
                        <a:pt x="7358" y="1613"/>
                        <a:pt x="5708" y="0"/>
                        <a:pt x="37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" name="Google Shape;233;p9"/>
                <p:cNvSpPr/>
                <p:nvPr/>
              </p:nvSpPr>
              <p:spPr>
                <a:xfrm>
                  <a:off x="2966745" y="1386898"/>
                  <a:ext cx="272617" cy="271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1" extrusionOk="0">
                      <a:moveTo>
                        <a:pt x="4649" y="1"/>
                      </a:moveTo>
                      <a:cubicBezTo>
                        <a:pt x="4632" y="1"/>
                        <a:pt x="4615" y="1"/>
                        <a:pt x="4598" y="1"/>
                      </a:cubicBezTo>
                      <a:cubicBezTo>
                        <a:pt x="2029" y="55"/>
                        <a:pt x="0" y="2165"/>
                        <a:pt x="27" y="4708"/>
                      </a:cubicBezTo>
                      <a:cubicBezTo>
                        <a:pt x="54" y="7244"/>
                        <a:pt x="2110" y="9280"/>
                        <a:pt x="4635" y="9280"/>
                      </a:cubicBezTo>
                      <a:cubicBezTo>
                        <a:pt x="4668" y="9280"/>
                        <a:pt x="4701" y="9280"/>
                        <a:pt x="4734" y="9279"/>
                      </a:cubicBezTo>
                      <a:cubicBezTo>
                        <a:pt x="7303" y="9252"/>
                        <a:pt x="9332" y="7142"/>
                        <a:pt x="9305" y="4600"/>
                      </a:cubicBezTo>
                      <a:cubicBezTo>
                        <a:pt x="9278" y="2047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" name="Google Shape;234;p9"/>
                <p:cNvSpPr/>
                <p:nvPr/>
              </p:nvSpPr>
              <p:spPr>
                <a:xfrm>
                  <a:off x="2548853" y="932638"/>
                  <a:ext cx="249594" cy="24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6" h="5222" extrusionOk="0">
                      <a:moveTo>
                        <a:pt x="2647" y="0"/>
                      </a:moveTo>
                      <a:cubicBezTo>
                        <a:pt x="2630" y="0"/>
                        <a:pt x="2614" y="0"/>
                        <a:pt x="2598" y="1"/>
                      </a:cubicBezTo>
                      <a:cubicBezTo>
                        <a:pt x="1137" y="28"/>
                        <a:pt x="1" y="1191"/>
                        <a:pt x="1" y="2651"/>
                      </a:cubicBezTo>
                      <a:cubicBezTo>
                        <a:pt x="28" y="4069"/>
                        <a:pt x="1191" y="5221"/>
                        <a:pt x="2629" y="5221"/>
                      </a:cubicBezTo>
                      <a:cubicBezTo>
                        <a:pt x="2646" y="5221"/>
                        <a:pt x="2662" y="5221"/>
                        <a:pt x="2679" y="5221"/>
                      </a:cubicBezTo>
                      <a:cubicBezTo>
                        <a:pt x="4112" y="5221"/>
                        <a:pt x="5276" y="4031"/>
                        <a:pt x="5249" y="2570"/>
                      </a:cubicBezTo>
                      <a:cubicBezTo>
                        <a:pt x="5222" y="1153"/>
                        <a:pt x="4058" y="0"/>
                        <a:pt x="26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" name="Google Shape;235;p9"/>
                <p:cNvSpPr/>
                <p:nvPr/>
              </p:nvSpPr>
              <p:spPr>
                <a:xfrm>
                  <a:off x="2601160" y="2017689"/>
                  <a:ext cx="222919" cy="22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3" h="9280" extrusionOk="0">
                      <a:moveTo>
                        <a:pt x="4649" y="1"/>
                      </a:moveTo>
                      <a:cubicBezTo>
                        <a:pt x="4633" y="1"/>
                        <a:pt x="4616" y="1"/>
                        <a:pt x="4599" y="1"/>
                      </a:cubicBezTo>
                      <a:cubicBezTo>
                        <a:pt x="2030" y="28"/>
                        <a:pt x="1" y="2138"/>
                        <a:pt x="28" y="4708"/>
                      </a:cubicBezTo>
                      <a:cubicBezTo>
                        <a:pt x="55" y="7260"/>
                        <a:pt x="2137" y="9279"/>
                        <a:pt x="4684" y="9279"/>
                      </a:cubicBezTo>
                      <a:cubicBezTo>
                        <a:pt x="4701" y="9279"/>
                        <a:pt x="4718" y="9279"/>
                        <a:pt x="4735" y="9279"/>
                      </a:cubicBezTo>
                      <a:cubicBezTo>
                        <a:pt x="7304" y="9252"/>
                        <a:pt x="9333" y="7142"/>
                        <a:pt x="9306" y="4572"/>
                      </a:cubicBezTo>
                      <a:cubicBezTo>
                        <a:pt x="9279" y="2046"/>
                        <a:pt x="7196" y="1"/>
                        <a:pt x="464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36" name="Google Shape;236;p9"/>
          <p:cNvGrpSpPr/>
          <p:nvPr/>
        </p:nvGrpSpPr>
        <p:grpSpPr>
          <a:xfrm rot="9045510">
            <a:off x="9659911" y="-368325"/>
            <a:ext cx="2378444" cy="2521055"/>
            <a:chOff x="3403900" y="3304800"/>
            <a:chExt cx="1556050" cy="1649350"/>
          </a:xfrm>
        </p:grpSpPr>
        <p:sp>
          <p:nvSpPr>
            <p:cNvPr id="237" name="Google Shape;237;p9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698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"/>
          <p:cNvSpPr txBox="1">
            <a:spLocks noGrp="1"/>
          </p:cNvSpPr>
          <p:nvPr>
            <p:ph type="title"/>
          </p:nvPr>
        </p:nvSpPr>
        <p:spPr>
          <a:xfrm>
            <a:off x="1060567" y="2864833"/>
            <a:ext cx="4618400" cy="3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grpSp>
        <p:nvGrpSpPr>
          <p:cNvPr id="258" name="Google Shape;258;p10"/>
          <p:cNvGrpSpPr/>
          <p:nvPr/>
        </p:nvGrpSpPr>
        <p:grpSpPr>
          <a:xfrm rot="8525974">
            <a:off x="10957205" y="256083"/>
            <a:ext cx="881892" cy="1238692"/>
            <a:chOff x="2374700" y="1056350"/>
            <a:chExt cx="797300" cy="1119875"/>
          </a:xfrm>
        </p:grpSpPr>
        <p:sp>
          <p:nvSpPr>
            <p:cNvPr id="259" name="Google Shape;259;p10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054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iro"/>
              <a:buNone/>
              <a:defRPr sz="3200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Char char="●"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5DF9F55F-57B9-4B64-8642-7ED67DFA48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57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p6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117" name="Google Shape;2117;p6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882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 flipH="1">
            <a:off x="2702680" y="2486351"/>
            <a:ext cx="6589200" cy="1349595"/>
          </a:xfrm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4A66DD"/>
                </a:solidFill>
              </a:rPr>
              <a:t>Ilva Aiello, Chiara Cairo, Francesca Cairo, Patrizia Giordano, Filippo Nudi, Alessia Rio, Ilenia Robustelli, Elisa </a:t>
            </a:r>
            <a:r>
              <a:rPr lang="it-IT" sz="2400" dirty="0" err="1" smtClean="0">
                <a:solidFill>
                  <a:srgbClr val="4A66DD"/>
                </a:solidFill>
              </a:rPr>
              <a:t>Salituro</a:t>
            </a:r>
            <a:r>
              <a:rPr lang="it-IT" sz="2400" dirty="0" smtClean="0">
                <a:solidFill>
                  <a:srgbClr val="4A66DD"/>
                </a:solidFill>
              </a:rPr>
              <a:t> </a:t>
            </a:r>
            <a:endParaRPr lang="it-IT" sz="2400" dirty="0">
              <a:solidFill>
                <a:srgbClr val="4A66DD"/>
              </a:solidFill>
            </a:endParaRPr>
          </a:p>
        </p:txBody>
      </p:sp>
      <p:sp>
        <p:nvSpPr>
          <p:cNvPr id="10" name="Titolo 9"/>
          <p:cNvSpPr>
            <a:spLocks noGrp="1"/>
          </p:cNvSpPr>
          <p:nvPr>
            <p:ph type="title" idx="2"/>
          </p:nvPr>
        </p:nvSpPr>
        <p:spPr>
          <a:xfrm flipH="1">
            <a:off x="749454" y="1171773"/>
            <a:ext cx="10495652" cy="1293600"/>
          </a:xfrm>
        </p:spPr>
        <p:txBody>
          <a:bodyPr/>
          <a:lstStyle/>
          <a:p>
            <a:pPr algn="ctr"/>
            <a:r>
              <a:rPr lang="it-IT" sz="6600" dirty="0" smtClean="0">
                <a:solidFill>
                  <a:srgbClr val="E54E55"/>
                </a:solidFill>
              </a:rPr>
              <a:t>PCTO genetica 22-23</a:t>
            </a:r>
            <a:endParaRPr lang="it-IT" sz="6600" dirty="0">
              <a:solidFill>
                <a:srgbClr val="E54E55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3" y="2800734"/>
            <a:ext cx="3418720" cy="4214653"/>
          </a:xfrm>
          <a:prstGeom prst="rect">
            <a:avLst/>
          </a:prstGeom>
        </p:spPr>
      </p:pic>
      <p:grpSp>
        <p:nvGrpSpPr>
          <p:cNvPr id="14" name="Google Shape;3863;p90"/>
          <p:cNvGrpSpPr/>
          <p:nvPr/>
        </p:nvGrpSpPr>
        <p:grpSpPr>
          <a:xfrm>
            <a:off x="10023031" y="-250976"/>
            <a:ext cx="1953816" cy="2130910"/>
            <a:chOff x="4402701" y="2215475"/>
            <a:chExt cx="1353211" cy="1475866"/>
          </a:xfrm>
        </p:grpSpPr>
        <p:cxnSp>
          <p:nvCxnSpPr>
            <p:cNvPr id="15" name="Google Shape;3864;p90"/>
            <p:cNvCxnSpPr/>
            <p:nvPr/>
          </p:nvCxnSpPr>
          <p:spPr>
            <a:xfrm flipH="1">
              <a:off x="4822525" y="2837525"/>
              <a:ext cx="457800" cy="5262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3865;p90"/>
            <p:cNvCxnSpPr/>
            <p:nvPr/>
          </p:nvCxnSpPr>
          <p:spPr>
            <a:xfrm rot="10800000" flipH="1">
              <a:off x="4671050" y="2823350"/>
              <a:ext cx="600600" cy="1572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" name="Google Shape;3866;p90"/>
            <p:cNvGrpSpPr/>
            <p:nvPr/>
          </p:nvGrpSpPr>
          <p:grpSpPr>
            <a:xfrm rot="1877371">
              <a:off x="4656005" y="2347143"/>
              <a:ext cx="846603" cy="1212530"/>
              <a:chOff x="7596727" y="2278475"/>
              <a:chExt cx="705203" cy="1010013"/>
            </a:xfrm>
          </p:grpSpPr>
          <p:sp>
            <p:nvSpPr>
              <p:cNvPr id="18" name="Google Shape;3867;p90"/>
              <p:cNvSpPr/>
              <p:nvPr/>
            </p:nvSpPr>
            <p:spPr>
              <a:xfrm>
                <a:off x="7688409" y="2385360"/>
                <a:ext cx="544909" cy="800719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7866" fill="none" extrusionOk="0">
                    <a:moveTo>
                      <a:pt x="1" y="6005"/>
                    </a:moveTo>
                    <a:lnTo>
                      <a:pt x="2196" y="7866"/>
                    </a:lnTo>
                    <a:lnTo>
                      <a:pt x="4453" y="6993"/>
                    </a:lnTo>
                    <a:lnTo>
                      <a:pt x="5353" y="3678"/>
                    </a:lnTo>
                    <a:lnTo>
                      <a:pt x="3281" y="1994"/>
                    </a:lnTo>
                    <a:lnTo>
                      <a:pt x="3995" y="1"/>
                    </a:ln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8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868;p90"/>
              <p:cNvSpPr/>
              <p:nvPr/>
            </p:nvSpPr>
            <p:spPr>
              <a:xfrm>
                <a:off x="7596727" y="2935060"/>
                <a:ext cx="151086" cy="123773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008" extrusionOk="0">
                    <a:moveTo>
                      <a:pt x="1220" y="0"/>
                    </a:moveTo>
                    <a:cubicBezTo>
                      <a:pt x="1086" y="0"/>
                      <a:pt x="950" y="27"/>
                      <a:pt x="821" y="84"/>
                    </a:cubicBezTo>
                    <a:cubicBezTo>
                      <a:pt x="1" y="437"/>
                      <a:pt x="18" y="1610"/>
                      <a:pt x="856" y="1936"/>
                    </a:cubicBezTo>
                    <a:cubicBezTo>
                      <a:pt x="982" y="1985"/>
                      <a:pt x="1108" y="2008"/>
                      <a:pt x="1229" y="2008"/>
                    </a:cubicBezTo>
                    <a:cubicBezTo>
                      <a:pt x="1911" y="2008"/>
                      <a:pt x="2450" y="1292"/>
                      <a:pt x="2143" y="596"/>
                    </a:cubicBezTo>
                    <a:cubicBezTo>
                      <a:pt x="1973" y="223"/>
                      <a:pt x="1604" y="0"/>
                      <a:pt x="12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869;p90"/>
              <p:cNvSpPr/>
              <p:nvPr/>
            </p:nvSpPr>
            <p:spPr>
              <a:xfrm rot="122">
                <a:off x="7956184" y="2513983"/>
                <a:ext cx="159741" cy="141222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012" extrusionOk="0">
                    <a:moveTo>
                      <a:pt x="1138" y="1"/>
                    </a:moveTo>
                    <a:cubicBezTo>
                      <a:pt x="733" y="1"/>
                      <a:pt x="353" y="248"/>
                      <a:pt x="204" y="642"/>
                    </a:cubicBezTo>
                    <a:cubicBezTo>
                      <a:pt x="1" y="1163"/>
                      <a:pt x="265" y="1744"/>
                      <a:pt x="777" y="1947"/>
                    </a:cubicBezTo>
                    <a:cubicBezTo>
                      <a:pt x="895" y="1991"/>
                      <a:pt x="1015" y="2012"/>
                      <a:pt x="1134" y="2012"/>
                    </a:cubicBezTo>
                    <a:cubicBezTo>
                      <a:pt x="1541" y="2012"/>
                      <a:pt x="1925" y="1768"/>
                      <a:pt x="2082" y="1365"/>
                    </a:cubicBezTo>
                    <a:cubicBezTo>
                      <a:pt x="2276" y="845"/>
                      <a:pt x="2020" y="263"/>
                      <a:pt x="1500" y="69"/>
                    </a:cubicBezTo>
                    <a:cubicBezTo>
                      <a:pt x="1381" y="23"/>
                      <a:pt x="1258" y="1"/>
                      <a:pt x="11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870;p90"/>
              <p:cNvSpPr/>
              <p:nvPr/>
            </p:nvSpPr>
            <p:spPr>
              <a:xfrm rot="-141">
                <a:off x="8162881" y="2697614"/>
                <a:ext cx="139047" cy="122969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013" extrusionOk="0">
                    <a:moveTo>
                      <a:pt x="1142" y="1"/>
                    </a:moveTo>
                    <a:cubicBezTo>
                      <a:pt x="741" y="1"/>
                      <a:pt x="360" y="248"/>
                      <a:pt x="203" y="642"/>
                    </a:cubicBezTo>
                    <a:cubicBezTo>
                      <a:pt x="1" y="1162"/>
                      <a:pt x="256" y="1744"/>
                      <a:pt x="776" y="1947"/>
                    </a:cubicBezTo>
                    <a:cubicBezTo>
                      <a:pt x="894" y="1991"/>
                      <a:pt x="1016" y="2012"/>
                      <a:pt x="1135" y="2012"/>
                    </a:cubicBezTo>
                    <a:cubicBezTo>
                      <a:pt x="1541" y="2012"/>
                      <a:pt x="1925" y="1769"/>
                      <a:pt x="2081" y="1374"/>
                    </a:cubicBezTo>
                    <a:cubicBezTo>
                      <a:pt x="2275" y="854"/>
                      <a:pt x="2020" y="272"/>
                      <a:pt x="1499" y="69"/>
                    </a:cubicBezTo>
                    <a:cubicBezTo>
                      <a:pt x="1382" y="23"/>
                      <a:pt x="1261" y="1"/>
                      <a:pt x="1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871;p90"/>
              <p:cNvSpPr/>
              <p:nvPr/>
            </p:nvSpPr>
            <p:spPr>
              <a:xfrm>
                <a:off x="8102655" y="2995987"/>
                <a:ext cx="153388" cy="1257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2009" extrusionOk="0">
                    <a:moveTo>
                      <a:pt x="1223" y="1"/>
                    </a:moveTo>
                    <a:cubicBezTo>
                      <a:pt x="1089" y="1"/>
                      <a:pt x="952" y="28"/>
                      <a:pt x="820" y="85"/>
                    </a:cubicBezTo>
                    <a:cubicBezTo>
                      <a:pt x="0" y="446"/>
                      <a:pt x="27" y="1619"/>
                      <a:pt x="855" y="1936"/>
                    </a:cubicBezTo>
                    <a:cubicBezTo>
                      <a:pt x="983" y="1986"/>
                      <a:pt x="1109" y="2008"/>
                      <a:pt x="1231" y="2008"/>
                    </a:cubicBezTo>
                    <a:cubicBezTo>
                      <a:pt x="1912" y="2008"/>
                      <a:pt x="2449" y="1300"/>
                      <a:pt x="2143" y="605"/>
                    </a:cubicBezTo>
                    <a:cubicBezTo>
                      <a:pt x="1979" y="225"/>
                      <a:pt x="1611" y="1"/>
                      <a:pt x="1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872;p90"/>
              <p:cNvSpPr/>
              <p:nvPr/>
            </p:nvSpPr>
            <p:spPr>
              <a:xfrm>
                <a:off x="7787151" y="3083778"/>
                <a:ext cx="249500" cy="20471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011" extrusionOk="0">
                    <a:moveTo>
                      <a:pt x="1228" y="0"/>
                    </a:moveTo>
                    <a:cubicBezTo>
                      <a:pt x="1092" y="0"/>
                      <a:pt x="954" y="28"/>
                      <a:pt x="821" y="88"/>
                    </a:cubicBezTo>
                    <a:cubicBezTo>
                      <a:pt x="1" y="440"/>
                      <a:pt x="27" y="1613"/>
                      <a:pt x="856" y="1939"/>
                    </a:cubicBezTo>
                    <a:cubicBezTo>
                      <a:pt x="982" y="1988"/>
                      <a:pt x="1108" y="2011"/>
                      <a:pt x="1229" y="2011"/>
                    </a:cubicBezTo>
                    <a:cubicBezTo>
                      <a:pt x="1911" y="2011"/>
                      <a:pt x="2450" y="1295"/>
                      <a:pt x="2143" y="599"/>
                    </a:cubicBezTo>
                    <a:cubicBezTo>
                      <a:pt x="1980" y="227"/>
                      <a:pt x="1614" y="0"/>
                      <a:pt x="1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873;p90"/>
              <p:cNvSpPr/>
              <p:nvPr/>
            </p:nvSpPr>
            <p:spPr>
              <a:xfrm>
                <a:off x="8013339" y="2278475"/>
                <a:ext cx="158088" cy="1393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369" extrusionOk="0">
                    <a:moveTo>
                      <a:pt x="776" y="1"/>
                    </a:moveTo>
                    <a:cubicBezTo>
                      <a:pt x="502" y="1"/>
                      <a:pt x="243" y="162"/>
                      <a:pt x="142" y="434"/>
                    </a:cubicBezTo>
                    <a:cubicBezTo>
                      <a:pt x="1" y="786"/>
                      <a:pt x="177" y="1183"/>
                      <a:pt x="530" y="1324"/>
                    </a:cubicBezTo>
                    <a:cubicBezTo>
                      <a:pt x="609" y="1354"/>
                      <a:pt x="691" y="1368"/>
                      <a:pt x="771" y="1368"/>
                    </a:cubicBezTo>
                    <a:cubicBezTo>
                      <a:pt x="1048" y="1368"/>
                      <a:pt x="1311" y="1201"/>
                      <a:pt x="1420" y="927"/>
                    </a:cubicBezTo>
                    <a:cubicBezTo>
                      <a:pt x="1552" y="575"/>
                      <a:pt x="1376" y="178"/>
                      <a:pt x="1023" y="46"/>
                    </a:cubicBezTo>
                    <a:cubicBezTo>
                      <a:pt x="942" y="15"/>
                      <a:pt x="858" y="1"/>
                      <a:pt x="7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oogle Shape;6166;p125"/>
          <p:cNvGrpSpPr/>
          <p:nvPr/>
        </p:nvGrpSpPr>
        <p:grpSpPr>
          <a:xfrm rot="2818024">
            <a:off x="4440947" y="4162758"/>
            <a:ext cx="1839221" cy="1932994"/>
            <a:chOff x="6305350" y="2411600"/>
            <a:chExt cx="2114350" cy="2222150"/>
          </a:xfrm>
        </p:grpSpPr>
        <p:sp>
          <p:nvSpPr>
            <p:cNvPr id="43" name="Google Shape;6167;p125"/>
            <p:cNvSpPr/>
            <p:nvPr/>
          </p:nvSpPr>
          <p:spPr>
            <a:xfrm>
              <a:off x="7037200" y="2411600"/>
              <a:ext cx="635225" cy="2222150"/>
            </a:xfrm>
            <a:custGeom>
              <a:avLst/>
              <a:gdLst/>
              <a:ahLst/>
              <a:cxnLst/>
              <a:rect l="l" t="t" r="r" b="b"/>
              <a:pathLst>
                <a:path w="25409" h="88886" fill="none" extrusionOk="0">
                  <a:moveTo>
                    <a:pt x="25408" y="44448"/>
                  </a:moveTo>
                  <a:cubicBezTo>
                    <a:pt x="25408" y="68993"/>
                    <a:pt x="19722" y="88885"/>
                    <a:pt x="12704" y="88885"/>
                  </a:cubicBezTo>
                  <a:cubicBezTo>
                    <a:pt x="5687" y="88885"/>
                    <a:pt x="0" y="68993"/>
                    <a:pt x="0" y="44448"/>
                  </a:cubicBezTo>
                  <a:cubicBezTo>
                    <a:pt x="0" y="19903"/>
                    <a:pt x="5687" y="0"/>
                    <a:pt x="12704" y="0"/>
                  </a:cubicBezTo>
                  <a:cubicBezTo>
                    <a:pt x="19722" y="0"/>
                    <a:pt x="25408" y="19903"/>
                    <a:pt x="25408" y="4444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6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168;p125"/>
            <p:cNvSpPr/>
            <p:nvPr/>
          </p:nvSpPr>
          <p:spPr>
            <a:xfrm>
              <a:off x="6305350" y="2814125"/>
              <a:ext cx="2098900" cy="1417100"/>
            </a:xfrm>
            <a:custGeom>
              <a:avLst/>
              <a:gdLst/>
              <a:ahLst/>
              <a:cxnLst/>
              <a:rect l="l" t="t" r="r" b="b"/>
              <a:pathLst>
                <a:path w="83956" h="56684" fill="none" extrusionOk="0">
                  <a:moveTo>
                    <a:pt x="80442" y="6080"/>
                  </a:moveTo>
                  <a:cubicBezTo>
                    <a:pt x="83956" y="12150"/>
                    <a:pt x="69591" y="27048"/>
                    <a:pt x="48346" y="39347"/>
                  </a:cubicBezTo>
                  <a:cubicBezTo>
                    <a:pt x="27102" y="51636"/>
                    <a:pt x="7029" y="56683"/>
                    <a:pt x="3515" y="50614"/>
                  </a:cubicBezTo>
                  <a:cubicBezTo>
                    <a:pt x="1" y="44544"/>
                    <a:pt x="14366" y="29646"/>
                    <a:pt x="35610" y="17347"/>
                  </a:cubicBezTo>
                  <a:cubicBezTo>
                    <a:pt x="56855" y="5048"/>
                    <a:pt x="76928" y="0"/>
                    <a:pt x="80442" y="60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6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169;p125"/>
            <p:cNvSpPr/>
            <p:nvPr/>
          </p:nvSpPr>
          <p:spPr>
            <a:xfrm>
              <a:off x="6310950" y="2798150"/>
              <a:ext cx="2108750" cy="1416300"/>
            </a:xfrm>
            <a:custGeom>
              <a:avLst/>
              <a:gdLst/>
              <a:ahLst/>
              <a:cxnLst/>
              <a:rect l="l" t="t" r="r" b="b"/>
              <a:pathLst>
                <a:path w="84350" h="56652" fill="none" extrusionOk="0">
                  <a:moveTo>
                    <a:pt x="48527" y="17272"/>
                  </a:moveTo>
                  <a:cubicBezTo>
                    <a:pt x="69878" y="29540"/>
                    <a:pt x="84349" y="44437"/>
                    <a:pt x="80835" y="50550"/>
                  </a:cubicBezTo>
                  <a:cubicBezTo>
                    <a:pt x="77332" y="56652"/>
                    <a:pt x="57174" y="51657"/>
                    <a:pt x="35823" y="39379"/>
                  </a:cubicBezTo>
                  <a:cubicBezTo>
                    <a:pt x="14461" y="27112"/>
                    <a:pt x="0" y="12214"/>
                    <a:pt x="3504" y="6102"/>
                  </a:cubicBezTo>
                  <a:cubicBezTo>
                    <a:pt x="7018" y="0"/>
                    <a:pt x="27165" y="4994"/>
                    <a:pt x="48527" y="1727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06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170;p125"/>
            <p:cNvSpPr/>
            <p:nvPr/>
          </p:nvSpPr>
          <p:spPr>
            <a:xfrm>
              <a:off x="7935950" y="2799300"/>
              <a:ext cx="254800" cy="224250"/>
            </a:xfrm>
            <a:custGeom>
              <a:avLst/>
              <a:gdLst/>
              <a:ahLst/>
              <a:cxnLst/>
              <a:rect l="l" t="t" r="r" b="b"/>
              <a:pathLst>
                <a:path w="10192" h="8970" extrusionOk="0">
                  <a:moveTo>
                    <a:pt x="5098" y="1"/>
                  </a:moveTo>
                  <a:cubicBezTo>
                    <a:pt x="3354" y="1"/>
                    <a:pt x="1696" y="1026"/>
                    <a:pt x="970" y="2733"/>
                  </a:cubicBezTo>
                  <a:cubicBezTo>
                    <a:pt x="1" y="5012"/>
                    <a:pt x="1065" y="7642"/>
                    <a:pt x="3344" y="8612"/>
                  </a:cubicBezTo>
                  <a:cubicBezTo>
                    <a:pt x="3916" y="8855"/>
                    <a:pt x="4511" y="8970"/>
                    <a:pt x="5096" y="8970"/>
                  </a:cubicBezTo>
                  <a:cubicBezTo>
                    <a:pt x="6842" y="8970"/>
                    <a:pt x="8505" y="7944"/>
                    <a:pt x="9222" y="6237"/>
                  </a:cubicBezTo>
                  <a:cubicBezTo>
                    <a:pt x="10191" y="3958"/>
                    <a:pt x="9127" y="1328"/>
                    <a:pt x="6848" y="359"/>
                  </a:cubicBezTo>
                  <a:cubicBezTo>
                    <a:pt x="6276" y="116"/>
                    <a:pt x="5682" y="1"/>
                    <a:pt x="5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171;p125"/>
            <p:cNvSpPr/>
            <p:nvPr/>
          </p:nvSpPr>
          <p:spPr>
            <a:xfrm>
              <a:off x="6308825" y="3052650"/>
              <a:ext cx="224175" cy="224175"/>
            </a:xfrm>
            <a:custGeom>
              <a:avLst/>
              <a:gdLst/>
              <a:ahLst/>
              <a:cxnLst/>
              <a:rect l="l" t="t" r="r" b="b"/>
              <a:pathLst>
                <a:path w="8967" h="8967" extrusionOk="0">
                  <a:moveTo>
                    <a:pt x="4483" y="0"/>
                  </a:moveTo>
                  <a:cubicBezTo>
                    <a:pt x="2002" y="0"/>
                    <a:pt x="0" y="2002"/>
                    <a:pt x="0" y="4483"/>
                  </a:cubicBezTo>
                  <a:cubicBezTo>
                    <a:pt x="0" y="6954"/>
                    <a:pt x="2002" y="8967"/>
                    <a:pt x="4483" y="8967"/>
                  </a:cubicBezTo>
                  <a:cubicBezTo>
                    <a:pt x="6954" y="8967"/>
                    <a:pt x="8966" y="6954"/>
                    <a:pt x="8966" y="4483"/>
                  </a:cubicBezTo>
                  <a:cubicBezTo>
                    <a:pt x="8966" y="2002"/>
                    <a:pt x="6954" y="0"/>
                    <a:pt x="4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172;p125"/>
            <p:cNvSpPr/>
            <p:nvPr/>
          </p:nvSpPr>
          <p:spPr>
            <a:xfrm>
              <a:off x="7930350" y="3514875"/>
              <a:ext cx="243350" cy="224025"/>
            </a:xfrm>
            <a:custGeom>
              <a:avLst/>
              <a:gdLst/>
              <a:ahLst/>
              <a:cxnLst/>
              <a:rect l="l" t="t" r="r" b="b"/>
              <a:pathLst>
                <a:path w="9734" h="8961" extrusionOk="0">
                  <a:moveTo>
                    <a:pt x="4870" y="1"/>
                  </a:moveTo>
                  <a:cubicBezTo>
                    <a:pt x="4588" y="1"/>
                    <a:pt x="4302" y="27"/>
                    <a:pt x="4016" y="83"/>
                  </a:cubicBezTo>
                  <a:cubicBezTo>
                    <a:pt x="1588" y="551"/>
                    <a:pt x="1" y="2905"/>
                    <a:pt x="480" y="5333"/>
                  </a:cubicBezTo>
                  <a:cubicBezTo>
                    <a:pt x="893" y="7474"/>
                    <a:pt x="2764" y="8961"/>
                    <a:pt x="4866" y="8961"/>
                  </a:cubicBezTo>
                  <a:cubicBezTo>
                    <a:pt x="5147" y="8961"/>
                    <a:pt x="5433" y="8934"/>
                    <a:pt x="5719" y="8879"/>
                  </a:cubicBezTo>
                  <a:cubicBezTo>
                    <a:pt x="8147" y="8399"/>
                    <a:pt x="9734" y="6057"/>
                    <a:pt x="9265" y="3629"/>
                  </a:cubicBezTo>
                  <a:cubicBezTo>
                    <a:pt x="8852" y="1488"/>
                    <a:pt x="6973" y="1"/>
                    <a:pt x="4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173;p125"/>
            <p:cNvSpPr/>
            <p:nvPr/>
          </p:nvSpPr>
          <p:spPr>
            <a:xfrm>
              <a:off x="7056588" y="4332100"/>
              <a:ext cx="224450" cy="224175"/>
            </a:xfrm>
            <a:custGeom>
              <a:avLst/>
              <a:gdLst/>
              <a:ahLst/>
              <a:cxnLst/>
              <a:rect l="l" t="t" r="r" b="b"/>
              <a:pathLst>
                <a:path w="8978" h="8967" extrusionOk="0">
                  <a:moveTo>
                    <a:pt x="4495" y="0"/>
                  </a:moveTo>
                  <a:cubicBezTo>
                    <a:pt x="2014" y="0"/>
                    <a:pt x="1" y="2002"/>
                    <a:pt x="1" y="4483"/>
                  </a:cubicBezTo>
                  <a:cubicBezTo>
                    <a:pt x="1" y="6954"/>
                    <a:pt x="2014" y="8967"/>
                    <a:pt x="4495" y="8967"/>
                  </a:cubicBezTo>
                  <a:cubicBezTo>
                    <a:pt x="6965" y="8967"/>
                    <a:pt x="8978" y="6954"/>
                    <a:pt x="8978" y="4483"/>
                  </a:cubicBezTo>
                  <a:cubicBezTo>
                    <a:pt x="8978" y="2002"/>
                    <a:pt x="6965" y="0"/>
                    <a:pt x="44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174;p125"/>
            <p:cNvSpPr/>
            <p:nvPr/>
          </p:nvSpPr>
          <p:spPr>
            <a:xfrm>
              <a:off x="6452575" y="4013425"/>
              <a:ext cx="246275" cy="224175"/>
            </a:xfrm>
            <a:custGeom>
              <a:avLst/>
              <a:gdLst/>
              <a:ahLst/>
              <a:cxnLst/>
              <a:rect l="l" t="t" r="r" b="b"/>
              <a:pathLst>
                <a:path w="9851" h="8967" extrusionOk="0">
                  <a:moveTo>
                    <a:pt x="4926" y="1"/>
                  </a:moveTo>
                  <a:cubicBezTo>
                    <a:pt x="3778" y="1"/>
                    <a:pt x="2631" y="437"/>
                    <a:pt x="1758" y="1311"/>
                  </a:cubicBezTo>
                  <a:cubicBezTo>
                    <a:pt x="0" y="3057"/>
                    <a:pt x="0" y="5900"/>
                    <a:pt x="1758" y="7657"/>
                  </a:cubicBezTo>
                  <a:cubicBezTo>
                    <a:pt x="2631" y="8530"/>
                    <a:pt x="3778" y="8967"/>
                    <a:pt x="4926" y="8967"/>
                  </a:cubicBezTo>
                  <a:cubicBezTo>
                    <a:pt x="6073" y="8967"/>
                    <a:pt x="7220" y="8530"/>
                    <a:pt x="8094" y="7657"/>
                  </a:cubicBezTo>
                  <a:cubicBezTo>
                    <a:pt x="9851" y="5900"/>
                    <a:pt x="9851" y="3057"/>
                    <a:pt x="8094" y="1311"/>
                  </a:cubicBezTo>
                  <a:cubicBezTo>
                    <a:pt x="7220" y="437"/>
                    <a:pt x="6073" y="1"/>
                    <a:pt x="49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175;p125"/>
            <p:cNvSpPr/>
            <p:nvPr/>
          </p:nvSpPr>
          <p:spPr>
            <a:xfrm>
              <a:off x="7428563" y="2459663"/>
              <a:ext cx="224450" cy="224175"/>
            </a:xfrm>
            <a:custGeom>
              <a:avLst/>
              <a:gdLst/>
              <a:ahLst/>
              <a:cxnLst/>
              <a:rect l="l" t="t" r="r" b="b"/>
              <a:pathLst>
                <a:path w="8978" h="8967" extrusionOk="0">
                  <a:moveTo>
                    <a:pt x="4495" y="0"/>
                  </a:moveTo>
                  <a:cubicBezTo>
                    <a:pt x="2014" y="0"/>
                    <a:pt x="1" y="2002"/>
                    <a:pt x="1" y="4483"/>
                  </a:cubicBezTo>
                  <a:cubicBezTo>
                    <a:pt x="1" y="6954"/>
                    <a:pt x="2014" y="8967"/>
                    <a:pt x="4495" y="8967"/>
                  </a:cubicBezTo>
                  <a:cubicBezTo>
                    <a:pt x="6965" y="8967"/>
                    <a:pt x="8978" y="6954"/>
                    <a:pt x="8978" y="4483"/>
                  </a:cubicBezTo>
                  <a:cubicBezTo>
                    <a:pt x="8978" y="2002"/>
                    <a:pt x="6965" y="0"/>
                    <a:pt x="44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421;p83"/>
          <p:cNvGrpSpPr/>
          <p:nvPr/>
        </p:nvGrpSpPr>
        <p:grpSpPr>
          <a:xfrm>
            <a:off x="9969602" y="2861619"/>
            <a:ext cx="1045408" cy="1318629"/>
            <a:chOff x="2197708" y="3551823"/>
            <a:chExt cx="877609" cy="1107068"/>
          </a:xfrm>
        </p:grpSpPr>
        <p:sp>
          <p:nvSpPr>
            <p:cNvPr id="53" name="Google Shape;3422;p83"/>
            <p:cNvSpPr/>
            <p:nvPr/>
          </p:nvSpPr>
          <p:spPr>
            <a:xfrm rot="-1764012" flipH="1">
              <a:off x="2339044" y="3945345"/>
              <a:ext cx="324605" cy="617612"/>
            </a:xfrm>
            <a:custGeom>
              <a:avLst/>
              <a:gdLst/>
              <a:ahLst/>
              <a:cxnLst/>
              <a:rect l="l" t="t" r="r" b="b"/>
              <a:pathLst>
                <a:path w="6174" h="11747" extrusionOk="0">
                  <a:moveTo>
                    <a:pt x="830" y="1"/>
                  </a:moveTo>
                  <a:cubicBezTo>
                    <a:pt x="208" y="1"/>
                    <a:pt x="0" y="1013"/>
                    <a:pt x="699" y="1222"/>
                  </a:cubicBezTo>
                  <a:cubicBezTo>
                    <a:pt x="778" y="1249"/>
                    <a:pt x="848" y="1275"/>
                    <a:pt x="919" y="1301"/>
                  </a:cubicBezTo>
                  <a:cubicBezTo>
                    <a:pt x="896" y="1295"/>
                    <a:pt x="885" y="1291"/>
                    <a:pt x="883" y="1291"/>
                  </a:cubicBezTo>
                  <a:lnTo>
                    <a:pt x="883" y="1291"/>
                  </a:lnTo>
                  <a:cubicBezTo>
                    <a:pt x="879" y="1291"/>
                    <a:pt x="951" y="1318"/>
                    <a:pt x="1042" y="1363"/>
                  </a:cubicBezTo>
                  <a:cubicBezTo>
                    <a:pt x="1166" y="1425"/>
                    <a:pt x="1281" y="1487"/>
                    <a:pt x="1395" y="1548"/>
                  </a:cubicBezTo>
                  <a:cubicBezTo>
                    <a:pt x="2048" y="1919"/>
                    <a:pt x="2621" y="2395"/>
                    <a:pt x="3097" y="2977"/>
                  </a:cubicBezTo>
                  <a:cubicBezTo>
                    <a:pt x="4948" y="5154"/>
                    <a:pt x="4887" y="8329"/>
                    <a:pt x="4331" y="10965"/>
                  </a:cubicBezTo>
                  <a:cubicBezTo>
                    <a:pt x="4236" y="11437"/>
                    <a:pt x="4629" y="11747"/>
                    <a:pt x="4994" y="11747"/>
                  </a:cubicBezTo>
                  <a:cubicBezTo>
                    <a:pt x="5235" y="11747"/>
                    <a:pt x="5464" y="11612"/>
                    <a:pt x="5530" y="11300"/>
                  </a:cubicBezTo>
                  <a:cubicBezTo>
                    <a:pt x="6174" y="8196"/>
                    <a:pt x="6121" y="4837"/>
                    <a:pt x="4093" y="2245"/>
                  </a:cubicBezTo>
                  <a:cubicBezTo>
                    <a:pt x="3344" y="1275"/>
                    <a:pt x="2224" y="393"/>
                    <a:pt x="1025" y="32"/>
                  </a:cubicBezTo>
                  <a:cubicBezTo>
                    <a:pt x="956" y="10"/>
                    <a:pt x="891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23;p83"/>
            <p:cNvSpPr/>
            <p:nvPr/>
          </p:nvSpPr>
          <p:spPr>
            <a:xfrm rot="-1764012" flipH="1">
              <a:off x="2227602" y="3679371"/>
              <a:ext cx="147003" cy="160357"/>
            </a:xfrm>
            <a:custGeom>
              <a:avLst/>
              <a:gdLst/>
              <a:ahLst/>
              <a:cxnLst/>
              <a:rect l="l" t="t" r="r" b="b"/>
              <a:pathLst>
                <a:path w="2796" h="3050" extrusionOk="0">
                  <a:moveTo>
                    <a:pt x="1403" y="0"/>
                  </a:moveTo>
                  <a:cubicBezTo>
                    <a:pt x="1385" y="18"/>
                    <a:pt x="1359" y="44"/>
                    <a:pt x="1341" y="79"/>
                  </a:cubicBezTo>
                  <a:lnTo>
                    <a:pt x="274" y="1711"/>
                  </a:lnTo>
                  <a:cubicBezTo>
                    <a:pt x="1" y="2107"/>
                    <a:pt x="98" y="2654"/>
                    <a:pt x="504" y="2910"/>
                  </a:cubicBezTo>
                  <a:cubicBezTo>
                    <a:pt x="648" y="3004"/>
                    <a:pt x="810" y="3049"/>
                    <a:pt x="969" y="3049"/>
                  </a:cubicBezTo>
                  <a:cubicBezTo>
                    <a:pt x="1256" y="3049"/>
                    <a:pt x="1535" y="2903"/>
                    <a:pt x="1694" y="2636"/>
                  </a:cubicBezTo>
                  <a:lnTo>
                    <a:pt x="2761" y="996"/>
                  </a:lnTo>
                  <a:cubicBezTo>
                    <a:pt x="2770" y="970"/>
                    <a:pt x="2778" y="952"/>
                    <a:pt x="2796" y="926"/>
                  </a:cubicBezTo>
                  <a:lnTo>
                    <a:pt x="14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24;p83"/>
            <p:cNvSpPr/>
            <p:nvPr/>
          </p:nvSpPr>
          <p:spPr>
            <a:xfrm rot="-1764012" flipH="1">
              <a:off x="2692449" y="3910902"/>
              <a:ext cx="147424" cy="161093"/>
            </a:xfrm>
            <a:custGeom>
              <a:avLst/>
              <a:gdLst/>
              <a:ahLst/>
              <a:cxnLst/>
              <a:rect l="l" t="t" r="r" b="b"/>
              <a:pathLst>
                <a:path w="2804" h="3064" extrusionOk="0">
                  <a:moveTo>
                    <a:pt x="1835" y="0"/>
                  </a:moveTo>
                  <a:cubicBezTo>
                    <a:pt x="1542" y="0"/>
                    <a:pt x="1257" y="152"/>
                    <a:pt x="1102" y="427"/>
                  </a:cubicBezTo>
                  <a:lnTo>
                    <a:pt x="44" y="2067"/>
                  </a:lnTo>
                  <a:cubicBezTo>
                    <a:pt x="27" y="2094"/>
                    <a:pt x="18" y="2112"/>
                    <a:pt x="0" y="2138"/>
                  </a:cubicBezTo>
                  <a:lnTo>
                    <a:pt x="1393" y="3064"/>
                  </a:lnTo>
                  <a:cubicBezTo>
                    <a:pt x="1420" y="3037"/>
                    <a:pt x="1437" y="3011"/>
                    <a:pt x="1455" y="2984"/>
                  </a:cubicBezTo>
                  <a:lnTo>
                    <a:pt x="2522" y="1344"/>
                  </a:lnTo>
                  <a:cubicBezTo>
                    <a:pt x="2804" y="956"/>
                    <a:pt x="2707" y="401"/>
                    <a:pt x="2293" y="137"/>
                  </a:cubicBezTo>
                  <a:cubicBezTo>
                    <a:pt x="2151" y="44"/>
                    <a:pt x="1992" y="0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25;p83"/>
            <p:cNvSpPr/>
            <p:nvPr/>
          </p:nvSpPr>
          <p:spPr>
            <a:xfrm rot="-1764012" flipH="1">
              <a:off x="2304834" y="3627273"/>
              <a:ext cx="435804" cy="489484"/>
            </a:xfrm>
            <a:custGeom>
              <a:avLst/>
              <a:gdLst/>
              <a:ahLst/>
              <a:cxnLst/>
              <a:rect l="l" t="t" r="r" b="b"/>
              <a:pathLst>
                <a:path w="8289" h="9310" extrusionOk="0">
                  <a:moveTo>
                    <a:pt x="5701" y="0"/>
                  </a:moveTo>
                  <a:cubicBezTo>
                    <a:pt x="4914" y="0"/>
                    <a:pt x="4129" y="398"/>
                    <a:pt x="3659" y="1119"/>
                  </a:cubicBezTo>
                  <a:lnTo>
                    <a:pt x="723" y="5642"/>
                  </a:lnTo>
                  <a:cubicBezTo>
                    <a:pt x="0" y="6762"/>
                    <a:pt x="283" y="8252"/>
                    <a:pt x="1358" y="8949"/>
                  </a:cubicBezTo>
                  <a:cubicBezTo>
                    <a:pt x="1732" y="9193"/>
                    <a:pt x="2157" y="9309"/>
                    <a:pt x="2582" y="9309"/>
                  </a:cubicBezTo>
                  <a:cubicBezTo>
                    <a:pt x="3370" y="9309"/>
                    <a:pt x="4160" y="8909"/>
                    <a:pt x="4629" y="8182"/>
                  </a:cubicBezTo>
                  <a:lnTo>
                    <a:pt x="7565" y="3667"/>
                  </a:lnTo>
                  <a:cubicBezTo>
                    <a:pt x="8288" y="2548"/>
                    <a:pt x="8006" y="1066"/>
                    <a:pt x="6931" y="361"/>
                  </a:cubicBezTo>
                  <a:cubicBezTo>
                    <a:pt x="6553" y="117"/>
                    <a:pt x="6127" y="0"/>
                    <a:pt x="5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26;p83"/>
            <p:cNvSpPr/>
            <p:nvPr/>
          </p:nvSpPr>
          <p:spPr>
            <a:xfrm rot="-1764012" flipH="1">
              <a:off x="2348390" y="3847821"/>
              <a:ext cx="238328" cy="217087"/>
            </a:xfrm>
            <a:custGeom>
              <a:avLst/>
              <a:gdLst/>
              <a:ahLst/>
              <a:cxnLst/>
              <a:rect l="l" t="t" r="r" b="b"/>
              <a:pathLst>
                <a:path w="4533" h="4129" extrusionOk="0">
                  <a:moveTo>
                    <a:pt x="2265" y="0"/>
                  </a:moveTo>
                  <a:cubicBezTo>
                    <a:pt x="1737" y="0"/>
                    <a:pt x="1208" y="203"/>
                    <a:pt x="802" y="609"/>
                  </a:cubicBezTo>
                  <a:cubicBezTo>
                    <a:pt x="0" y="1411"/>
                    <a:pt x="0" y="2716"/>
                    <a:pt x="802" y="3527"/>
                  </a:cubicBezTo>
                  <a:cubicBezTo>
                    <a:pt x="1208" y="3928"/>
                    <a:pt x="1737" y="4129"/>
                    <a:pt x="2265" y="4129"/>
                  </a:cubicBezTo>
                  <a:cubicBezTo>
                    <a:pt x="2793" y="4129"/>
                    <a:pt x="3320" y="3928"/>
                    <a:pt x="3721" y="3527"/>
                  </a:cubicBezTo>
                  <a:cubicBezTo>
                    <a:pt x="4532" y="2716"/>
                    <a:pt x="4532" y="1411"/>
                    <a:pt x="3721" y="609"/>
                  </a:cubicBezTo>
                  <a:cubicBezTo>
                    <a:pt x="3320" y="203"/>
                    <a:pt x="2793" y="0"/>
                    <a:pt x="2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27;p83"/>
            <p:cNvSpPr/>
            <p:nvPr/>
          </p:nvSpPr>
          <p:spPr>
            <a:xfrm rot="-1764012" flipH="1">
              <a:off x="2412397" y="3905840"/>
              <a:ext cx="110831" cy="100999"/>
            </a:xfrm>
            <a:custGeom>
              <a:avLst/>
              <a:gdLst/>
              <a:ahLst/>
              <a:cxnLst/>
              <a:rect l="l" t="t" r="r" b="b"/>
              <a:pathLst>
                <a:path w="2108" h="1921" extrusionOk="0">
                  <a:moveTo>
                    <a:pt x="1055" y="1"/>
                  </a:moveTo>
                  <a:cubicBezTo>
                    <a:pt x="809" y="1"/>
                    <a:pt x="564" y="93"/>
                    <a:pt x="379" y="279"/>
                  </a:cubicBezTo>
                  <a:cubicBezTo>
                    <a:pt x="0" y="658"/>
                    <a:pt x="0" y="1266"/>
                    <a:pt x="379" y="1636"/>
                  </a:cubicBezTo>
                  <a:cubicBezTo>
                    <a:pt x="564" y="1826"/>
                    <a:pt x="809" y="1921"/>
                    <a:pt x="1055" y="1921"/>
                  </a:cubicBezTo>
                  <a:cubicBezTo>
                    <a:pt x="1301" y="1921"/>
                    <a:pt x="1547" y="1826"/>
                    <a:pt x="1737" y="1636"/>
                  </a:cubicBezTo>
                  <a:cubicBezTo>
                    <a:pt x="2107" y="1266"/>
                    <a:pt x="2107" y="658"/>
                    <a:pt x="1737" y="279"/>
                  </a:cubicBezTo>
                  <a:cubicBezTo>
                    <a:pt x="1547" y="93"/>
                    <a:pt x="1301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28;p83"/>
            <p:cNvSpPr/>
            <p:nvPr/>
          </p:nvSpPr>
          <p:spPr>
            <a:xfrm rot="-1764012" flipH="1">
              <a:off x="2386707" y="4377162"/>
              <a:ext cx="325920" cy="215615"/>
            </a:xfrm>
            <a:custGeom>
              <a:avLst/>
              <a:gdLst/>
              <a:ahLst/>
              <a:cxnLst/>
              <a:rect l="l" t="t" r="r" b="b"/>
              <a:pathLst>
                <a:path w="6199" h="4101" extrusionOk="0">
                  <a:moveTo>
                    <a:pt x="873" y="0"/>
                  </a:moveTo>
                  <a:lnTo>
                    <a:pt x="0" y="4100"/>
                  </a:lnTo>
                  <a:lnTo>
                    <a:pt x="6199" y="4100"/>
                  </a:lnTo>
                  <a:lnTo>
                    <a:pt x="5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29;p83"/>
            <p:cNvSpPr/>
            <p:nvPr/>
          </p:nvSpPr>
          <p:spPr>
            <a:xfrm rot="-1764012" flipH="1">
              <a:off x="2452316" y="4379959"/>
              <a:ext cx="640693" cy="96004"/>
            </a:xfrm>
            <a:custGeom>
              <a:avLst/>
              <a:gdLst/>
              <a:ahLst/>
              <a:cxnLst/>
              <a:rect l="l" t="t" r="r" b="b"/>
              <a:pathLst>
                <a:path w="12186" h="1826" extrusionOk="0">
                  <a:moveTo>
                    <a:pt x="917" y="0"/>
                  </a:moveTo>
                  <a:cubicBezTo>
                    <a:pt x="406" y="0"/>
                    <a:pt x="0" y="406"/>
                    <a:pt x="0" y="908"/>
                  </a:cubicBezTo>
                  <a:cubicBezTo>
                    <a:pt x="0" y="1420"/>
                    <a:pt x="406" y="1825"/>
                    <a:pt x="917" y="1825"/>
                  </a:cubicBezTo>
                  <a:lnTo>
                    <a:pt x="11268" y="1825"/>
                  </a:lnTo>
                  <a:cubicBezTo>
                    <a:pt x="11780" y="1825"/>
                    <a:pt x="12185" y="1420"/>
                    <a:pt x="12185" y="908"/>
                  </a:cubicBezTo>
                  <a:lnTo>
                    <a:pt x="12176" y="908"/>
                  </a:lnTo>
                  <a:cubicBezTo>
                    <a:pt x="12176" y="406"/>
                    <a:pt x="11771" y="0"/>
                    <a:pt x="1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30;p83"/>
            <p:cNvSpPr/>
            <p:nvPr/>
          </p:nvSpPr>
          <p:spPr>
            <a:xfrm rot="-1764012" flipH="1">
              <a:off x="2446753" y="4308633"/>
              <a:ext cx="398738" cy="31125"/>
            </a:xfrm>
            <a:custGeom>
              <a:avLst/>
              <a:gdLst/>
              <a:ahLst/>
              <a:cxnLst/>
              <a:rect l="l" t="t" r="r" b="b"/>
              <a:pathLst>
                <a:path w="7584" h="592" extrusionOk="0">
                  <a:moveTo>
                    <a:pt x="292" y="0"/>
                  </a:moveTo>
                  <a:cubicBezTo>
                    <a:pt x="133" y="0"/>
                    <a:pt x="1" y="133"/>
                    <a:pt x="1" y="300"/>
                  </a:cubicBezTo>
                  <a:cubicBezTo>
                    <a:pt x="1" y="459"/>
                    <a:pt x="133" y="591"/>
                    <a:pt x="292" y="591"/>
                  </a:cubicBezTo>
                  <a:lnTo>
                    <a:pt x="7293" y="591"/>
                  </a:lnTo>
                  <a:cubicBezTo>
                    <a:pt x="7451" y="591"/>
                    <a:pt x="7584" y="459"/>
                    <a:pt x="7584" y="300"/>
                  </a:cubicBezTo>
                  <a:cubicBezTo>
                    <a:pt x="7584" y="133"/>
                    <a:pt x="7451" y="0"/>
                    <a:pt x="7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416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ttangolo 117"/>
          <p:cNvSpPr/>
          <p:nvPr/>
        </p:nvSpPr>
        <p:spPr>
          <a:xfrm>
            <a:off x="5949982" y="4387003"/>
            <a:ext cx="5850459" cy="1860074"/>
          </a:xfrm>
          <a:prstGeom prst="rect">
            <a:avLst/>
          </a:prstGeom>
          <a:solidFill>
            <a:srgbClr val="AAB7F0"/>
          </a:solidFill>
          <a:ln>
            <a:solidFill>
              <a:srgbClr val="4A6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3884" y="562446"/>
            <a:ext cx="8422294" cy="916891"/>
          </a:xfrm>
        </p:spPr>
        <p:txBody>
          <a:bodyPr/>
          <a:lstStyle/>
          <a:p>
            <a:r>
              <a:rPr lang="it-IT" sz="5400" dirty="0" smtClean="0"/>
              <a:t>Che cos’è il DNA? </a:t>
            </a:r>
            <a:endParaRPr lang="it-IT" sz="5400" dirty="0"/>
          </a:p>
        </p:txBody>
      </p:sp>
      <p:grpSp>
        <p:nvGrpSpPr>
          <p:cNvPr id="4" name="Google Shape;3365;p82"/>
          <p:cNvGrpSpPr/>
          <p:nvPr/>
        </p:nvGrpSpPr>
        <p:grpSpPr>
          <a:xfrm>
            <a:off x="7238783" y="797593"/>
            <a:ext cx="4004425" cy="3348017"/>
            <a:chOff x="4383149" y="1352550"/>
            <a:chExt cx="3911662" cy="3147048"/>
          </a:xfrm>
        </p:grpSpPr>
        <p:sp>
          <p:nvSpPr>
            <p:cNvPr id="5" name="Google Shape;3366;p82"/>
            <p:cNvSpPr/>
            <p:nvPr/>
          </p:nvSpPr>
          <p:spPr>
            <a:xfrm>
              <a:off x="4388867" y="1994817"/>
              <a:ext cx="1021200" cy="1021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67;p82"/>
            <p:cNvSpPr/>
            <p:nvPr/>
          </p:nvSpPr>
          <p:spPr>
            <a:xfrm>
              <a:off x="5667904" y="3211847"/>
              <a:ext cx="957000" cy="9099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7" name="Google Shape;3368;p82"/>
            <p:cNvSpPr/>
            <p:nvPr/>
          </p:nvSpPr>
          <p:spPr>
            <a:xfrm rot="-5400000">
              <a:off x="7084168" y="1892702"/>
              <a:ext cx="933900" cy="8091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69;p82"/>
            <p:cNvSpPr/>
            <p:nvPr/>
          </p:nvSpPr>
          <p:spPr>
            <a:xfrm rot="-5400000">
              <a:off x="6293056" y="1878088"/>
              <a:ext cx="876600" cy="8328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3370;p82"/>
            <p:cNvCxnSpPr>
              <a:endCxn id="11" idx="2"/>
            </p:cNvCxnSpPr>
            <p:nvPr/>
          </p:nvCxnSpPr>
          <p:spPr>
            <a:xfrm rot="10800000">
              <a:off x="5661210" y="2651206"/>
              <a:ext cx="0" cy="102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" name="Google Shape;3372;p82"/>
            <p:cNvSpPr txBox="1"/>
            <p:nvPr/>
          </p:nvSpPr>
          <p:spPr>
            <a:xfrm>
              <a:off x="4383149" y="2058275"/>
              <a:ext cx="957000" cy="876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 </a:t>
              </a:r>
              <a:r>
                <a:rPr lang="en" sz="1200" b="1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     O —</a:t>
              </a:r>
              <a:endParaRPr sz="1200" b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 |</a:t>
              </a:r>
              <a:endParaRPr sz="1200" b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O = P — O</a:t>
              </a:r>
              <a:endParaRPr sz="1200" b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 |</a:t>
              </a:r>
              <a:endParaRPr sz="1200" b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      O —</a:t>
              </a:r>
              <a:endParaRPr sz="1200" b="1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11" name="Google Shape;3371;p82"/>
            <p:cNvSpPr txBox="1"/>
            <p:nvPr/>
          </p:nvSpPr>
          <p:spPr>
            <a:xfrm>
              <a:off x="5436060" y="2400106"/>
              <a:ext cx="4503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CH</a:t>
              </a:r>
              <a:r>
                <a:rPr lang="en" sz="1200" b="1" baseline="-25000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2</a:t>
              </a:r>
              <a:endParaRPr sz="1200" b="1" baseline="-25000" dirty="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cxnSp>
          <p:nvCxnSpPr>
            <p:cNvPr id="12" name="Google Shape;3373;p82"/>
            <p:cNvCxnSpPr/>
            <p:nvPr/>
          </p:nvCxnSpPr>
          <p:spPr>
            <a:xfrm rot="10800000">
              <a:off x="5254756" y="2525135"/>
              <a:ext cx="243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3374;p82"/>
            <p:cNvCxnSpPr>
              <a:endCxn id="16" idx="2"/>
            </p:cNvCxnSpPr>
            <p:nvPr/>
          </p:nvCxnSpPr>
          <p:spPr>
            <a:xfrm rot="10800000">
              <a:off x="5848424" y="3722110"/>
              <a:ext cx="2400" cy="53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3376;p82"/>
            <p:cNvCxnSpPr>
              <a:endCxn id="17" idx="2"/>
            </p:cNvCxnSpPr>
            <p:nvPr/>
          </p:nvCxnSpPr>
          <p:spPr>
            <a:xfrm rot="10800000">
              <a:off x="6445280" y="3722110"/>
              <a:ext cx="2400" cy="53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Google Shape;3378;p82"/>
            <p:cNvSpPr txBox="1"/>
            <p:nvPr/>
          </p:nvSpPr>
          <p:spPr>
            <a:xfrm>
              <a:off x="5514593" y="3651638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16" name="Google Shape;3375;p82"/>
            <p:cNvSpPr txBox="1"/>
            <p:nvPr/>
          </p:nvSpPr>
          <p:spPr>
            <a:xfrm>
              <a:off x="5703074" y="3471010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17" name="Google Shape;3377;p82"/>
            <p:cNvSpPr txBox="1"/>
            <p:nvPr/>
          </p:nvSpPr>
          <p:spPr>
            <a:xfrm>
              <a:off x="6299930" y="3471010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18" name="Google Shape;3379;p82"/>
            <p:cNvSpPr txBox="1"/>
            <p:nvPr/>
          </p:nvSpPr>
          <p:spPr>
            <a:xfrm>
              <a:off x="5632394" y="4248498"/>
              <a:ext cx="4503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OH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19" name="Google Shape;3380;p82"/>
            <p:cNvSpPr txBox="1"/>
            <p:nvPr/>
          </p:nvSpPr>
          <p:spPr>
            <a:xfrm>
              <a:off x="6299930" y="4248498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20" name="Google Shape;3381;p82"/>
            <p:cNvSpPr txBox="1"/>
            <p:nvPr/>
          </p:nvSpPr>
          <p:spPr>
            <a:xfrm>
              <a:off x="6001502" y="2991951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O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cxnSp>
          <p:nvCxnSpPr>
            <p:cNvPr id="21" name="Google Shape;3382;p82"/>
            <p:cNvCxnSpPr>
              <a:endCxn id="23" idx="2"/>
            </p:cNvCxnSpPr>
            <p:nvPr/>
          </p:nvCxnSpPr>
          <p:spPr>
            <a:xfrm rot="10800000">
              <a:off x="6631797" y="2946585"/>
              <a:ext cx="1800" cy="79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Google Shape;3384;p82"/>
            <p:cNvSpPr txBox="1"/>
            <p:nvPr/>
          </p:nvSpPr>
          <p:spPr>
            <a:xfrm>
              <a:off x="6486447" y="3747843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23" name="Google Shape;3383;p82"/>
            <p:cNvSpPr txBox="1"/>
            <p:nvPr/>
          </p:nvSpPr>
          <p:spPr>
            <a:xfrm>
              <a:off x="6486447" y="2695485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N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24" name="Google Shape;3385;p82"/>
            <p:cNvSpPr txBox="1"/>
            <p:nvPr/>
          </p:nvSpPr>
          <p:spPr>
            <a:xfrm>
              <a:off x="6486447" y="1643126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N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25" name="Google Shape;3386;p82"/>
            <p:cNvSpPr txBox="1"/>
            <p:nvPr/>
          </p:nvSpPr>
          <p:spPr>
            <a:xfrm>
              <a:off x="5915115" y="2170287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cxnSp>
          <p:nvCxnSpPr>
            <p:cNvPr id="26" name="Google Shape;3387;p82"/>
            <p:cNvCxnSpPr>
              <a:stCxn id="8" idx="0"/>
            </p:cNvCxnSpPr>
            <p:nvPr/>
          </p:nvCxnSpPr>
          <p:spPr>
            <a:xfrm rot="10800000">
              <a:off x="6142756" y="2294488"/>
              <a:ext cx="172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" name="Google Shape;3388;p82"/>
            <p:cNvSpPr txBox="1"/>
            <p:nvPr/>
          </p:nvSpPr>
          <p:spPr>
            <a:xfrm>
              <a:off x="7413145" y="2758312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N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28" name="Google Shape;3389;p82"/>
            <p:cNvSpPr txBox="1"/>
            <p:nvPr/>
          </p:nvSpPr>
          <p:spPr>
            <a:xfrm>
              <a:off x="7892200" y="1847315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N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29" name="Google Shape;3390;p82"/>
            <p:cNvSpPr txBox="1"/>
            <p:nvPr/>
          </p:nvSpPr>
          <p:spPr>
            <a:xfrm>
              <a:off x="8004111" y="2617932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cxnSp>
          <p:nvCxnSpPr>
            <p:cNvPr id="30" name="Google Shape;3391;p82"/>
            <p:cNvCxnSpPr>
              <a:stCxn id="7" idx="2"/>
            </p:cNvCxnSpPr>
            <p:nvPr/>
          </p:nvCxnSpPr>
          <p:spPr>
            <a:xfrm>
              <a:off x="7955668" y="2561927"/>
              <a:ext cx="114900" cy="114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" name="Google Shape;3392;p82"/>
            <p:cNvSpPr txBox="1"/>
            <p:nvPr/>
          </p:nvSpPr>
          <p:spPr>
            <a:xfrm>
              <a:off x="7405406" y="1548885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N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32" name="Google Shape;3393;p82"/>
            <p:cNvSpPr txBox="1"/>
            <p:nvPr/>
          </p:nvSpPr>
          <p:spPr>
            <a:xfrm>
              <a:off x="7711573" y="1352550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sp>
          <p:nvSpPr>
            <p:cNvPr id="33" name="Google Shape;3394;p82"/>
            <p:cNvSpPr txBox="1"/>
            <p:nvPr/>
          </p:nvSpPr>
          <p:spPr>
            <a:xfrm>
              <a:off x="7099010" y="1352550"/>
              <a:ext cx="2907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rPr>
                <a:t>H</a:t>
              </a:r>
              <a:endParaRPr sz="1200" b="1" baseline="-250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endParaRPr>
            </a:p>
          </p:txBody>
        </p:sp>
        <p:cxnSp>
          <p:nvCxnSpPr>
            <p:cNvPr id="34" name="Google Shape;3395;p82"/>
            <p:cNvCxnSpPr/>
            <p:nvPr/>
          </p:nvCxnSpPr>
          <p:spPr>
            <a:xfrm>
              <a:off x="7270710" y="1570529"/>
              <a:ext cx="182700" cy="10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396;p82"/>
            <p:cNvCxnSpPr/>
            <p:nvPr/>
          </p:nvCxnSpPr>
          <p:spPr>
            <a:xfrm flipH="1">
              <a:off x="7647763" y="1570529"/>
              <a:ext cx="182700" cy="10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397;p82"/>
            <p:cNvCxnSpPr>
              <a:stCxn id="7" idx="0"/>
            </p:cNvCxnSpPr>
            <p:nvPr/>
          </p:nvCxnSpPr>
          <p:spPr>
            <a:xfrm rot="10800000">
              <a:off x="7551118" y="1747202"/>
              <a:ext cx="0" cy="83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CasellaDiTesto 36"/>
          <p:cNvSpPr txBox="1"/>
          <p:nvPr/>
        </p:nvSpPr>
        <p:spPr>
          <a:xfrm>
            <a:off x="1157650" y="1570086"/>
            <a:ext cx="61945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</a:t>
            </a:r>
            <a:r>
              <a:rPr lang="it-IT" sz="2000" b="1" dirty="0" smtClean="0"/>
              <a:t>DNA</a:t>
            </a:r>
            <a:r>
              <a:rPr lang="it-IT" sz="2000" dirty="0" smtClean="0"/>
              <a:t> </a:t>
            </a:r>
            <a:r>
              <a:rPr lang="it-IT" dirty="0" smtClean="0"/>
              <a:t>– </a:t>
            </a:r>
            <a:r>
              <a:rPr lang="it-IT" i="1" dirty="0" smtClean="0"/>
              <a:t>acido desossiribonucleico </a:t>
            </a:r>
          </a:p>
          <a:p>
            <a:r>
              <a:rPr lang="it-IT" dirty="0"/>
              <a:t> </a:t>
            </a:r>
            <a:r>
              <a:rPr lang="it-IT" dirty="0" smtClean="0"/>
              <a:t>        </a:t>
            </a:r>
            <a:r>
              <a:rPr lang="it-IT" sz="1400" dirty="0" smtClean="0"/>
              <a:t> </a:t>
            </a:r>
            <a:r>
              <a:rPr lang="it-IT" dirty="0" smtClean="0"/>
              <a:t>catena polinucleotidica formata da </a:t>
            </a:r>
            <a:r>
              <a:rPr lang="it-IT" u="sng" dirty="0" smtClean="0"/>
              <a:t>NUCLEOTIDI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smtClean="0"/>
              <a:t>struttura a </a:t>
            </a:r>
            <a:r>
              <a:rPr lang="it-IT" u="sng" dirty="0" smtClean="0"/>
              <a:t>DOPPIA ELICA</a:t>
            </a:r>
          </a:p>
          <a:p>
            <a:pPr marL="285750" indent="-285750">
              <a:buFontTx/>
              <a:buChar char="-"/>
            </a:pP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2 filamenti – </a:t>
            </a:r>
            <a:r>
              <a:rPr lang="it-IT" b="1" dirty="0" smtClean="0"/>
              <a:t>COMPLEMENTARI</a:t>
            </a:r>
            <a:r>
              <a:rPr lang="it-IT" dirty="0" smtClean="0"/>
              <a:t> e </a:t>
            </a:r>
            <a:r>
              <a:rPr lang="it-IT" b="1" dirty="0" smtClean="0"/>
              <a:t>ANTIPARALLELI</a:t>
            </a:r>
          </a:p>
          <a:p>
            <a:r>
              <a:rPr lang="it-IT" dirty="0"/>
              <a:t> </a:t>
            </a:r>
            <a:r>
              <a:rPr lang="it-IT" dirty="0" smtClean="0"/>
              <a:t>        </a:t>
            </a:r>
            <a:r>
              <a:rPr lang="it-IT" sz="1400" dirty="0" smtClean="0"/>
              <a:t> </a:t>
            </a:r>
            <a:r>
              <a:rPr lang="it-IT" dirty="0" smtClean="0"/>
              <a:t>legati da </a:t>
            </a:r>
            <a:r>
              <a:rPr lang="it-IT" i="1" dirty="0" smtClean="0"/>
              <a:t>legami ad idrogeno </a:t>
            </a:r>
            <a:r>
              <a:rPr lang="it-IT" dirty="0" smtClean="0"/>
              <a:t>tra le basi (T=A;C</a:t>
            </a:r>
            <a:r>
              <a:rPr lang="el-GR" sz="1600" dirty="0" smtClean="0"/>
              <a:t>Ξ</a:t>
            </a:r>
            <a:r>
              <a:rPr lang="it-IT" dirty="0" smtClean="0"/>
              <a:t>G)</a:t>
            </a:r>
          </a:p>
        </p:txBody>
      </p:sp>
      <p:sp>
        <p:nvSpPr>
          <p:cNvPr id="38" name="Figura a mano libera 37"/>
          <p:cNvSpPr/>
          <p:nvPr/>
        </p:nvSpPr>
        <p:spPr>
          <a:xfrm>
            <a:off x="1572765" y="1879417"/>
            <a:ext cx="266700" cy="164001"/>
          </a:xfrm>
          <a:custGeom>
            <a:avLst/>
            <a:gdLst>
              <a:gd name="connsiteX0" fmla="*/ 150 w 493445"/>
              <a:gd name="connsiteY0" fmla="*/ 0 h 176812"/>
              <a:gd name="connsiteX1" fmla="*/ 71868 w 493445"/>
              <a:gd name="connsiteY1" fmla="*/ 161364 h 176812"/>
              <a:gd name="connsiteX2" fmla="*/ 439421 w 493445"/>
              <a:gd name="connsiteY2" fmla="*/ 170329 h 176812"/>
              <a:gd name="connsiteX3" fmla="*/ 484244 w 493445"/>
              <a:gd name="connsiteY3" fmla="*/ 161364 h 176812"/>
              <a:gd name="connsiteX0" fmla="*/ 150 w 439421"/>
              <a:gd name="connsiteY0" fmla="*/ 0 h 176812"/>
              <a:gd name="connsiteX1" fmla="*/ 71868 w 439421"/>
              <a:gd name="connsiteY1" fmla="*/ 161364 h 176812"/>
              <a:gd name="connsiteX2" fmla="*/ 439421 w 439421"/>
              <a:gd name="connsiteY2" fmla="*/ 170329 h 17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421" h="176812">
                <a:moveTo>
                  <a:pt x="150" y="0"/>
                </a:moveTo>
                <a:cubicBezTo>
                  <a:pt x="-597" y="66488"/>
                  <a:pt x="-1344" y="132976"/>
                  <a:pt x="71868" y="161364"/>
                </a:cubicBezTo>
                <a:cubicBezTo>
                  <a:pt x="145080" y="189752"/>
                  <a:pt x="370692" y="170329"/>
                  <a:pt x="439421" y="170329"/>
                </a:cubicBezTo>
              </a:path>
            </a:pathLst>
          </a:custGeom>
          <a:noFill/>
          <a:ln>
            <a:solidFill>
              <a:srgbClr val="4A66DD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2" name="Google Shape;3551;p86"/>
          <p:cNvGrpSpPr/>
          <p:nvPr/>
        </p:nvGrpSpPr>
        <p:grpSpPr>
          <a:xfrm>
            <a:off x="7528838" y="5216300"/>
            <a:ext cx="1199860" cy="892052"/>
            <a:chOff x="761754" y="3197627"/>
            <a:chExt cx="1504768" cy="1201369"/>
          </a:xfrm>
        </p:grpSpPr>
        <p:grpSp>
          <p:nvGrpSpPr>
            <p:cNvPr id="43" name="Google Shape;3552;p86"/>
            <p:cNvGrpSpPr/>
            <p:nvPr/>
          </p:nvGrpSpPr>
          <p:grpSpPr>
            <a:xfrm>
              <a:off x="761754" y="3197627"/>
              <a:ext cx="1504768" cy="1201369"/>
              <a:chOff x="7052868" y="1702325"/>
              <a:chExt cx="1394206" cy="1113100"/>
            </a:xfrm>
          </p:grpSpPr>
          <p:sp>
            <p:nvSpPr>
              <p:cNvPr id="46" name="Google Shape;3553;p86"/>
              <p:cNvSpPr/>
              <p:nvPr/>
            </p:nvSpPr>
            <p:spPr>
              <a:xfrm>
                <a:off x="7368040" y="1949550"/>
                <a:ext cx="718200" cy="6222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7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554;p86"/>
              <p:cNvSpPr txBox="1"/>
              <p:nvPr/>
            </p:nvSpPr>
            <p:spPr>
              <a:xfrm>
                <a:off x="7895906" y="1702325"/>
                <a:ext cx="551168" cy="2427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NH</a:t>
                </a:r>
                <a:r>
                  <a:rPr lang="en" sz="900" b="1" baseline="-2500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3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48" name="Google Shape;3555;p86"/>
              <p:cNvSpPr txBox="1"/>
              <p:nvPr/>
            </p:nvSpPr>
            <p:spPr>
              <a:xfrm>
                <a:off x="7186700" y="1702325"/>
                <a:ext cx="3714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49" name="Google Shape;3556;p86"/>
              <p:cNvSpPr txBox="1"/>
              <p:nvPr/>
            </p:nvSpPr>
            <p:spPr>
              <a:xfrm>
                <a:off x="7052868" y="2135091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50" name="Google Shape;3557;p86"/>
              <p:cNvSpPr txBox="1"/>
              <p:nvPr/>
            </p:nvSpPr>
            <p:spPr>
              <a:xfrm>
                <a:off x="7240204" y="2473825"/>
                <a:ext cx="3714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51" name="Google Shape;3558;p86"/>
              <p:cNvSpPr txBox="1"/>
              <p:nvPr/>
            </p:nvSpPr>
            <p:spPr>
              <a:xfrm>
                <a:off x="8001001" y="2130925"/>
                <a:ext cx="2961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52" name="Google Shape;3559;p86"/>
              <p:cNvSpPr txBox="1"/>
              <p:nvPr/>
            </p:nvSpPr>
            <p:spPr>
              <a:xfrm>
                <a:off x="7926469" y="2564325"/>
                <a:ext cx="2961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O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cxnSp>
            <p:nvCxnSpPr>
              <p:cNvPr id="53" name="Google Shape;3560;p86"/>
              <p:cNvCxnSpPr>
                <a:endCxn id="46" idx="3"/>
              </p:cNvCxnSpPr>
              <p:nvPr/>
            </p:nvCxnSpPr>
            <p:spPr>
              <a:xfrm>
                <a:off x="7276840" y="2260650"/>
                <a:ext cx="912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3561;p86"/>
              <p:cNvCxnSpPr/>
              <p:nvPr/>
            </p:nvCxnSpPr>
            <p:spPr>
              <a:xfrm rot="10800000">
                <a:off x="7440144" y="1863256"/>
                <a:ext cx="87000" cy="87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3562;p86"/>
              <p:cNvCxnSpPr/>
              <p:nvPr/>
            </p:nvCxnSpPr>
            <p:spPr>
              <a:xfrm rot="10800000" flipH="1">
                <a:off x="7923538" y="1863256"/>
                <a:ext cx="87000" cy="87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3563;p86"/>
              <p:cNvCxnSpPr/>
              <p:nvPr/>
            </p:nvCxnSpPr>
            <p:spPr>
              <a:xfrm>
                <a:off x="7918775" y="2575250"/>
                <a:ext cx="87000" cy="87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3564;p86"/>
              <p:cNvCxnSpPr/>
              <p:nvPr/>
            </p:nvCxnSpPr>
            <p:spPr>
              <a:xfrm>
                <a:off x="7940206" y="2551438"/>
                <a:ext cx="87000" cy="87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4" name="Google Shape;3565;p86"/>
            <p:cNvCxnSpPr/>
            <p:nvPr/>
          </p:nvCxnSpPr>
          <p:spPr>
            <a:xfrm flipH="1">
              <a:off x="1157300" y="3512338"/>
              <a:ext cx="152400" cy="302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3566;p86"/>
            <p:cNvCxnSpPr/>
            <p:nvPr/>
          </p:nvCxnSpPr>
          <p:spPr>
            <a:xfrm>
              <a:off x="1662125" y="3512338"/>
              <a:ext cx="152400" cy="302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" name="Google Shape;3567;p86"/>
          <p:cNvGrpSpPr/>
          <p:nvPr/>
        </p:nvGrpSpPr>
        <p:grpSpPr>
          <a:xfrm>
            <a:off x="8838749" y="5150112"/>
            <a:ext cx="1403992" cy="1056275"/>
            <a:chOff x="658368" y="1707063"/>
            <a:chExt cx="1760775" cy="1422535"/>
          </a:xfrm>
        </p:grpSpPr>
        <p:grpSp>
          <p:nvGrpSpPr>
            <p:cNvPr id="59" name="Google Shape;3568;p86"/>
            <p:cNvGrpSpPr/>
            <p:nvPr/>
          </p:nvGrpSpPr>
          <p:grpSpPr>
            <a:xfrm>
              <a:off x="658368" y="1707063"/>
              <a:ext cx="1760775" cy="1422535"/>
              <a:chOff x="658368" y="1707063"/>
              <a:chExt cx="1760775" cy="1422535"/>
            </a:xfrm>
          </p:grpSpPr>
          <p:grpSp>
            <p:nvGrpSpPr>
              <p:cNvPr id="64" name="Google Shape;3569;p86"/>
              <p:cNvGrpSpPr/>
              <p:nvPr/>
            </p:nvGrpSpPr>
            <p:grpSpPr>
              <a:xfrm>
                <a:off x="883812" y="1866628"/>
                <a:ext cx="1266737" cy="984510"/>
                <a:chOff x="981927" y="1885848"/>
                <a:chExt cx="1168361" cy="908052"/>
              </a:xfrm>
            </p:grpSpPr>
            <p:sp>
              <p:nvSpPr>
                <p:cNvPr id="75" name="Google Shape;3570;p86"/>
                <p:cNvSpPr/>
                <p:nvPr/>
              </p:nvSpPr>
              <p:spPr>
                <a:xfrm>
                  <a:off x="981927" y="2171700"/>
                  <a:ext cx="718200" cy="622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chemeClr val="lt2"/>
                </a:solidFill>
                <a:ln w="19050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571;p86"/>
                <p:cNvSpPr/>
                <p:nvPr/>
              </p:nvSpPr>
              <p:spPr>
                <a:xfrm rot="-519588">
                  <a:off x="1553547" y="1924967"/>
                  <a:ext cx="559883" cy="532262"/>
                </a:xfrm>
                <a:prstGeom prst="pentagon">
                  <a:avLst>
                    <a:gd name="hf" fmla="val 105146"/>
                    <a:gd name="vf" fmla="val 110557"/>
                  </a:avLst>
                </a:prstGeom>
                <a:solidFill>
                  <a:schemeClr val="lt2"/>
                </a:solidFill>
                <a:ln w="19050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5" name="Google Shape;3572;p86"/>
              <p:cNvSpPr txBox="1"/>
              <p:nvPr/>
            </p:nvSpPr>
            <p:spPr>
              <a:xfrm>
                <a:off x="840187" y="2878498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66" name="Google Shape;3573;p86"/>
              <p:cNvSpPr txBox="1"/>
              <p:nvPr/>
            </p:nvSpPr>
            <p:spPr>
              <a:xfrm>
                <a:off x="1366443" y="2817776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67" name="Google Shape;3574;p86"/>
              <p:cNvSpPr txBox="1"/>
              <p:nvPr/>
            </p:nvSpPr>
            <p:spPr>
              <a:xfrm>
                <a:off x="1914131" y="2432013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68" name="Google Shape;3575;p86"/>
              <p:cNvSpPr txBox="1"/>
              <p:nvPr/>
            </p:nvSpPr>
            <p:spPr>
              <a:xfrm>
                <a:off x="658368" y="2397626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69" name="Google Shape;3576;p86"/>
              <p:cNvSpPr txBox="1"/>
              <p:nvPr/>
            </p:nvSpPr>
            <p:spPr>
              <a:xfrm>
                <a:off x="1614206" y="1707063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70" name="Google Shape;3577;p86"/>
              <p:cNvSpPr txBox="1"/>
              <p:nvPr/>
            </p:nvSpPr>
            <p:spPr>
              <a:xfrm>
                <a:off x="2128443" y="1914091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71" name="Google Shape;3578;p86"/>
              <p:cNvSpPr txBox="1"/>
              <p:nvPr/>
            </p:nvSpPr>
            <p:spPr>
              <a:xfrm>
                <a:off x="661586" y="1893851"/>
                <a:ext cx="578415" cy="1906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r>
                  <a:rPr lang="en" sz="900" b="1" baseline="-25000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2</a:t>
                </a:r>
                <a:r>
                  <a:rPr lang="en" sz="900" b="1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cxnSp>
            <p:nvCxnSpPr>
              <p:cNvPr id="72" name="Google Shape;3579;p86"/>
              <p:cNvCxnSpPr/>
              <p:nvPr/>
            </p:nvCxnSpPr>
            <p:spPr>
              <a:xfrm flipH="1">
                <a:off x="1004643" y="2850007"/>
                <a:ext cx="51000" cy="8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3580;p86"/>
              <p:cNvCxnSpPr>
                <a:stCxn id="75" idx="4"/>
              </p:cNvCxnSpPr>
              <p:nvPr/>
            </p:nvCxnSpPr>
            <p:spPr>
              <a:xfrm rot="10800000">
                <a:off x="967860" y="2091949"/>
                <a:ext cx="84600" cy="84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3581;p86"/>
              <p:cNvCxnSpPr>
                <a:stCxn id="76" idx="5"/>
              </p:cNvCxnSpPr>
              <p:nvPr/>
            </p:nvCxnSpPr>
            <p:spPr>
              <a:xfrm rot="10800000" flipH="1">
                <a:off x="2096875" y="2057841"/>
                <a:ext cx="99600" cy="26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" name="Google Shape;3582;p86"/>
            <p:cNvGrpSpPr/>
            <p:nvPr/>
          </p:nvGrpSpPr>
          <p:grpSpPr>
            <a:xfrm>
              <a:off x="940606" y="2231225"/>
              <a:ext cx="657225" cy="302400"/>
              <a:chOff x="1157300" y="2597938"/>
              <a:chExt cx="657225" cy="302400"/>
            </a:xfrm>
          </p:grpSpPr>
          <p:cxnSp>
            <p:nvCxnSpPr>
              <p:cNvPr id="62" name="Google Shape;3583;p86"/>
              <p:cNvCxnSpPr/>
              <p:nvPr/>
            </p:nvCxnSpPr>
            <p:spPr>
              <a:xfrm flipH="1">
                <a:off x="1157300" y="2597938"/>
                <a:ext cx="152400" cy="302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3584;p86"/>
              <p:cNvCxnSpPr/>
              <p:nvPr/>
            </p:nvCxnSpPr>
            <p:spPr>
              <a:xfrm>
                <a:off x="1662125" y="2597938"/>
                <a:ext cx="152400" cy="302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1" name="Google Shape;3585;p86"/>
            <p:cNvCxnSpPr/>
            <p:nvPr/>
          </p:nvCxnSpPr>
          <p:spPr>
            <a:xfrm>
              <a:off x="1781175" y="1988338"/>
              <a:ext cx="255000" cy="130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" name="Google Shape;3586;p86"/>
          <p:cNvGrpSpPr/>
          <p:nvPr/>
        </p:nvGrpSpPr>
        <p:grpSpPr>
          <a:xfrm>
            <a:off x="10208082" y="5142449"/>
            <a:ext cx="1611035" cy="1064148"/>
            <a:chOff x="6670925" y="2992938"/>
            <a:chExt cx="2020431" cy="1433139"/>
          </a:xfrm>
        </p:grpSpPr>
        <p:grpSp>
          <p:nvGrpSpPr>
            <p:cNvPr id="78" name="Google Shape;3587;p86"/>
            <p:cNvGrpSpPr/>
            <p:nvPr/>
          </p:nvGrpSpPr>
          <p:grpSpPr>
            <a:xfrm>
              <a:off x="6670925" y="2992938"/>
              <a:ext cx="2020431" cy="1433139"/>
              <a:chOff x="398712" y="1707063"/>
              <a:chExt cx="2020431" cy="1433139"/>
            </a:xfrm>
          </p:grpSpPr>
          <p:grpSp>
            <p:nvGrpSpPr>
              <p:cNvPr id="84" name="Google Shape;3588;p86"/>
              <p:cNvGrpSpPr/>
              <p:nvPr/>
            </p:nvGrpSpPr>
            <p:grpSpPr>
              <a:xfrm>
                <a:off x="883812" y="1866628"/>
                <a:ext cx="1266737" cy="984510"/>
                <a:chOff x="981927" y="1885848"/>
                <a:chExt cx="1168361" cy="908052"/>
              </a:xfrm>
            </p:grpSpPr>
            <p:sp>
              <p:nvSpPr>
                <p:cNvPr id="95" name="Google Shape;3589;p86"/>
                <p:cNvSpPr/>
                <p:nvPr/>
              </p:nvSpPr>
              <p:spPr>
                <a:xfrm>
                  <a:off x="981927" y="2171700"/>
                  <a:ext cx="718200" cy="622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chemeClr val="accent4"/>
                </a:solidFill>
                <a:ln w="19050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590;p86"/>
                <p:cNvSpPr/>
                <p:nvPr/>
              </p:nvSpPr>
              <p:spPr>
                <a:xfrm rot="-519588">
                  <a:off x="1553547" y="1924967"/>
                  <a:ext cx="559883" cy="532262"/>
                </a:xfrm>
                <a:prstGeom prst="pentagon">
                  <a:avLst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 w="19050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5" name="Google Shape;3591;p86"/>
              <p:cNvSpPr txBox="1"/>
              <p:nvPr/>
            </p:nvSpPr>
            <p:spPr>
              <a:xfrm>
                <a:off x="714150" y="2902131"/>
                <a:ext cx="573260" cy="238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r>
                  <a:rPr lang="en" sz="900" b="1" baseline="-25000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2</a:t>
                </a:r>
                <a:r>
                  <a:rPr lang="en" sz="900" b="1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86" name="Google Shape;3592;p86"/>
              <p:cNvSpPr txBox="1"/>
              <p:nvPr/>
            </p:nvSpPr>
            <p:spPr>
              <a:xfrm>
                <a:off x="1366443" y="2817776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87" name="Google Shape;3593;p86"/>
              <p:cNvSpPr txBox="1"/>
              <p:nvPr/>
            </p:nvSpPr>
            <p:spPr>
              <a:xfrm>
                <a:off x="1914131" y="2432013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89" name="Google Shape;3595;p86"/>
              <p:cNvSpPr txBox="1"/>
              <p:nvPr/>
            </p:nvSpPr>
            <p:spPr>
              <a:xfrm>
                <a:off x="1614206" y="1707063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90" name="Google Shape;3596;p86"/>
              <p:cNvSpPr txBox="1"/>
              <p:nvPr/>
            </p:nvSpPr>
            <p:spPr>
              <a:xfrm>
                <a:off x="2128443" y="1914091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91" name="Google Shape;3597;p86"/>
              <p:cNvSpPr txBox="1"/>
              <p:nvPr/>
            </p:nvSpPr>
            <p:spPr>
              <a:xfrm>
                <a:off x="661588" y="1893850"/>
                <a:ext cx="4479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O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cxnSp>
            <p:nvCxnSpPr>
              <p:cNvPr id="92" name="Google Shape;3598;p86"/>
              <p:cNvCxnSpPr/>
              <p:nvPr/>
            </p:nvCxnSpPr>
            <p:spPr>
              <a:xfrm flipH="1">
                <a:off x="1004643" y="2850007"/>
                <a:ext cx="51000" cy="8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3599;p86"/>
              <p:cNvCxnSpPr>
                <a:stCxn id="95" idx="4"/>
              </p:cNvCxnSpPr>
              <p:nvPr/>
            </p:nvCxnSpPr>
            <p:spPr>
              <a:xfrm rot="10800000">
                <a:off x="967860" y="2091949"/>
                <a:ext cx="84600" cy="84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3600;p86"/>
              <p:cNvCxnSpPr>
                <a:stCxn id="96" idx="5"/>
              </p:cNvCxnSpPr>
              <p:nvPr/>
            </p:nvCxnSpPr>
            <p:spPr>
              <a:xfrm rot="10800000" flipH="1">
                <a:off x="2096875" y="2057841"/>
                <a:ext cx="99600" cy="26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8" name="Google Shape;3594;p86"/>
              <p:cNvSpPr txBox="1"/>
              <p:nvPr/>
            </p:nvSpPr>
            <p:spPr>
              <a:xfrm>
                <a:off x="398712" y="2401023"/>
                <a:ext cx="692040" cy="2441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r>
                  <a:rPr lang="en" sz="1000" b="1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—</a:t>
                </a:r>
                <a:r>
                  <a:rPr lang="en" sz="900" b="1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</p:grpSp>
        <p:grpSp>
          <p:nvGrpSpPr>
            <p:cNvPr id="79" name="Google Shape;3601;p86"/>
            <p:cNvGrpSpPr/>
            <p:nvPr/>
          </p:nvGrpSpPr>
          <p:grpSpPr>
            <a:xfrm>
              <a:off x="7209456" y="3514913"/>
              <a:ext cx="666750" cy="311925"/>
              <a:chOff x="1147775" y="2588413"/>
              <a:chExt cx="666750" cy="311925"/>
            </a:xfrm>
          </p:grpSpPr>
          <p:cxnSp>
            <p:nvCxnSpPr>
              <p:cNvPr id="82" name="Google Shape;3602;p86"/>
              <p:cNvCxnSpPr/>
              <p:nvPr/>
            </p:nvCxnSpPr>
            <p:spPr>
              <a:xfrm flipH="1">
                <a:off x="1147775" y="2588413"/>
                <a:ext cx="152400" cy="302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3603;p86"/>
              <p:cNvCxnSpPr/>
              <p:nvPr/>
            </p:nvCxnSpPr>
            <p:spPr>
              <a:xfrm>
                <a:off x="1662125" y="2597938"/>
                <a:ext cx="152400" cy="302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0" name="Google Shape;3604;p86"/>
            <p:cNvCxnSpPr/>
            <p:nvPr/>
          </p:nvCxnSpPr>
          <p:spPr>
            <a:xfrm>
              <a:off x="8059550" y="3281550"/>
              <a:ext cx="255000" cy="130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3605;p86"/>
            <p:cNvCxnSpPr/>
            <p:nvPr/>
          </p:nvCxnSpPr>
          <p:spPr>
            <a:xfrm rot="10800000">
              <a:off x="7361725" y="4079275"/>
              <a:ext cx="370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7" name="Google Shape;3606;p86"/>
          <p:cNvGrpSpPr/>
          <p:nvPr/>
        </p:nvGrpSpPr>
        <p:grpSpPr>
          <a:xfrm>
            <a:off x="6096644" y="5214371"/>
            <a:ext cx="1279739" cy="892062"/>
            <a:chOff x="6781242" y="1542551"/>
            <a:chExt cx="1604946" cy="1201382"/>
          </a:xfrm>
        </p:grpSpPr>
        <p:grpSp>
          <p:nvGrpSpPr>
            <p:cNvPr id="98" name="Google Shape;3607;p86"/>
            <p:cNvGrpSpPr/>
            <p:nvPr/>
          </p:nvGrpSpPr>
          <p:grpSpPr>
            <a:xfrm>
              <a:off x="6781242" y="1542551"/>
              <a:ext cx="1604946" cy="1201382"/>
              <a:chOff x="7048511" y="1702313"/>
              <a:chExt cx="1487025" cy="1113113"/>
            </a:xfrm>
          </p:grpSpPr>
          <p:sp>
            <p:nvSpPr>
              <p:cNvPr id="102" name="Google Shape;3608;p86"/>
              <p:cNvSpPr/>
              <p:nvPr/>
            </p:nvSpPr>
            <p:spPr>
              <a:xfrm>
                <a:off x="7368040" y="1949550"/>
                <a:ext cx="718200" cy="6222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609;p86"/>
              <p:cNvSpPr txBox="1"/>
              <p:nvPr/>
            </p:nvSpPr>
            <p:spPr>
              <a:xfrm>
                <a:off x="7926469" y="1702313"/>
                <a:ext cx="2961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 dirty="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O</a:t>
                </a:r>
                <a:endParaRPr sz="900" b="1" baseline="-25000" dirty="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104" name="Google Shape;3610;p86"/>
              <p:cNvSpPr txBox="1"/>
              <p:nvPr/>
            </p:nvSpPr>
            <p:spPr>
              <a:xfrm>
                <a:off x="7077075" y="1702325"/>
                <a:ext cx="4809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r>
                  <a:rPr lang="en" sz="900" b="1" baseline="-25000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3</a:t>
                </a: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C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105" name="Google Shape;3611;p86"/>
              <p:cNvSpPr txBox="1"/>
              <p:nvPr/>
            </p:nvSpPr>
            <p:spPr>
              <a:xfrm>
                <a:off x="7052868" y="2135091"/>
                <a:ext cx="2907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106" name="Google Shape;3612;p86"/>
              <p:cNvSpPr txBox="1"/>
              <p:nvPr/>
            </p:nvSpPr>
            <p:spPr>
              <a:xfrm>
                <a:off x="7048511" y="2473825"/>
                <a:ext cx="5631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r>
                  <a:rPr lang="en" sz="10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—</a:t>
                </a: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107" name="Google Shape;3613;p86"/>
              <p:cNvSpPr txBox="1"/>
              <p:nvPr/>
            </p:nvSpPr>
            <p:spPr>
              <a:xfrm>
                <a:off x="7972436" y="2130925"/>
                <a:ext cx="5631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N</a:t>
                </a:r>
                <a:r>
                  <a:rPr lang="en" sz="10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—</a:t>
                </a: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H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sp>
            <p:nvSpPr>
              <p:cNvPr id="108" name="Google Shape;3614;p86"/>
              <p:cNvSpPr txBox="1"/>
              <p:nvPr/>
            </p:nvSpPr>
            <p:spPr>
              <a:xfrm>
                <a:off x="7926469" y="2564325"/>
                <a:ext cx="296100" cy="25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chemeClr val="dk1"/>
                    </a:solidFill>
                    <a:latin typeface="Oxygen"/>
                    <a:ea typeface="Oxygen"/>
                    <a:cs typeface="Oxygen"/>
                    <a:sym typeface="Oxygen"/>
                  </a:rPr>
                  <a:t>O</a:t>
                </a:r>
                <a:endParaRPr sz="900" b="1" baseline="-25000">
                  <a:solidFill>
                    <a:schemeClr val="dk1"/>
                  </a:solidFill>
                  <a:latin typeface="Oxygen"/>
                  <a:ea typeface="Oxygen"/>
                  <a:cs typeface="Oxygen"/>
                  <a:sym typeface="Oxygen"/>
                </a:endParaRPr>
              </a:p>
            </p:txBody>
          </p:sp>
          <p:cxnSp>
            <p:nvCxnSpPr>
              <p:cNvPr id="109" name="Google Shape;3615;p86"/>
              <p:cNvCxnSpPr>
                <a:endCxn id="102" idx="3"/>
              </p:cNvCxnSpPr>
              <p:nvPr/>
            </p:nvCxnSpPr>
            <p:spPr>
              <a:xfrm>
                <a:off x="7276840" y="2260650"/>
                <a:ext cx="912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3616;p86"/>
              <p:cNvCxnSpPr/>
              <p:nvPr/>
            </p:nvCxnSpPr>
            <p:spPr>
              <a:xfrm rot="10800000">
                <a:off x="7440144" y="1863256"/>
                <a:ext cx="87000" cy="87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3617;p86"/>
              <p:cNvCxnSpPr/>
              <p:nvPr/>
            </p:nvCxnSpPr>
            <p:spPr>
              <a:xfrm rot="10800000" flipH="1">
                <a:off x="7923538" y="1863256"/>
                <a:ext cx="87000" cy="87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3618;p86"/>
              <p:cNvCxnSpPr/>
              <p:nvPr/>
            </p:nvCxnSpPr>
            <p:spPr>
              <a:xfrm>
                <a:off x="7918775" y="2575250"/>
                <a:ext cx="87000" cy="87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3619;p86"/>
              <p:cNvCxnSpPr/>
              <p:nvPr/>
            </p:nvCxnSpPr>
            <p:spPr>
              <a:xfrm>
                <a:off x="7940206" y="2551438"/>
                <a:ext cx="87000" cy="87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9" name="Google Shape;3620;p86"/>
            <p:cNvGrpSpPr/>
            <p:nvPr/>
          </p:nvGrpSpPr>
          <p:grpSpPr>
            <a:xfrm>
              <a:off x="7189278" y="1868039"/>
              <a:ext cx="657225" cy="302400"/>
              <a:chOff x="1157300" y="3512338"/>
              <a:chExt cx="657225" cy="302400"/>
            </a:xfrm>
          </p:grpSpPr>
          <p:cxnSp>
            <p:nvCxnSpPr>
              <p:cNvPr id="100" name="Google Shape;3621;p86"/>
              <p:cNvCxnSpPr/>
              <p:nvPr/>
            </p:nvCxnSpPr>
            <p:spPr>
              <a:xfrm flipH="1">
                <a:off x="1157300" y="3512338"/>
                <a:ext cx="152400" cy="302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3622;p86"/>
              <p:cNvCxnSpPr/>
              <p:nvPr/>
            </p:nvCxnSpPr>
            <p:spPr>
              <a:xfrm>
                <a:off x="1662125" y="3512338"/>
                <a:ext cx="152400" cy="302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7" name="Google Shape;3542;p86"/>
          <p:cNvSpPr txBox="1">
            <a:spLocks/>
          </p:cNvSpPr>
          <p:nvPr/>
        </p:nvSpPr>
        <p:spPr>
          <a:xfrm>
            <a:off x="8972958" y="4723241"/>
            <a:ext cx="1433191" cy="46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iro"/>
              <a:buNone/>
              <a:defRPr sz="4267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600" kern="0" dirty="0" smtClean="0">
                <a:solidFill>
                  <a:srgbClr val="4A66DD"/>
                </a:solidFill>
              </a:rPr>
              <a:t>ADENINA</a:t>
            </a:r>
            <a:endParaRPr lang="it-IT" sz="2000" kern="0" dirty="0">
              <a:solidFill>
                <a:srgbClr val="4A66DD"/>
              </a:solidFill>
            </a:endParaRPr>
          </a:p>
        </p:txBody>
      </p:sp>
      <p:sp>
        <p:nvSpPr>
          <p:cNvPr id="192" name="Google Shape;3542;p86"/>
          <p:cNvSpPr txBox="1">
            <a:spLocks/>
          </p:cNvSpPr>
          <p:nvPr/>
        </p:nvSpPr>
        <p:spPr>
          <a:xfrm>
            <a:off x="10456371" y="4728369"/>
            <a:ext cx="1433191" cy="46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iro"/>
              <a:buNone/>
              <a:defRPr sz="4267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600" kern="0" dirty="0" smtClean="0">
                <a:solidFill>
                  <a:srgbClr val="FFFFFF"/>
                </a:solidFill>
              </a:rPr>
              <a:t>GUANINA</a:t>
            </a:r>
            <a:endParaRPr lang="it-IT" sz="2000" kern="0" dirty="0">
              <a:solidFill>
                <a:srgbClr val="FFFFFF"/>
              </a:solidFill>
            </a:endParaRPr>
          </a:p>
        </p:txBody>
      </p:sp>
      <p:sp>
        <p:nvSpPr>
          <p:cNvPr id="193" name="Google Shape;3542;p86"/>
          <p:cNvSpPr txBox="1">
            <a:spLocks/>
          </p:cNvSpPr>
          <p:nvPr/>
        </p:nvSpPr>
        <p:spPr>
          <a:xfrm>
            <a:off x="7520649" y="4735091"/>
            <a:ext cx="1433191" cy="46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iro"/>
              <a:buNone/>
              <a:defRPr sz="4267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600" kern="0" dirty="0" smtClean="0">
                <a:solidFill>
                  <a:srgbClr val="FF7C67"/>
                </a:solidFill>
              </a:rPr>
              <a:t>CITOSINA</a:t>
            </a:r>
            <a:endParaRPr lang="it-IT" sz="2000" kern="0" dirty="0">
              <a:solidFill>
                <a:srgbClr val="FF7C67"/>
              </a:solidFill>
            </a:endParaRPr>
          </a:p>
        </p:txBody>
      </p:sp>
      <p:sp>
        <p:nvSpPr>
          <p:cNvPr id="194" name="Google Shape;3542;p86"/>
          <p:cNvSpPr txBox="1">
            <a:spLocks/>
          </p:cNvSpPr>
          <p:nvPr/>
        </p:nvSpPr>
        <p:spPr>
          <a:xfrm>
            <a:off x="6238305" y="4728369"/>
            <a:ext cx="1030071" cy="46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iro"/>
              <a:buNone/>
              <a:defRPr sz="4267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600" kern="0" dirty="0" smtClean="0"/>
              <a:t>TIMINA</a:t>
            </a:r>
            <a:endParaRPr lang="it-IT" sz="2000" kern="0" dirty="0"/>
          </a:p>
        </p:txBody>
      </p:sp>
      <p:sp>
        <p:nvSpPr>
          <p:cNvPr id="195" name="Google Shape;3542;p86"/>
          <p:cNvSpPr txBox="1">
            <a:spLocks/>
          </p:cNvSpPr>
          <p:nvPr/>
        </p:nvSpPr>
        <p:spPr>
          <a:xfrm>
            <a:off x="6713935" y="4337672"/>
            <a:ext cx="162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iro"/>
              <a:buNone/>
              <a:defRPr sz="4267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800" kern="0" dirty="0" smtClean="0">
                <a:solidFill>
                  <a:srgbClr val="002060"/>
                </a:solidFill>
              </a:rPr>
              <a:t>PIRIMIDINE</a:t>
            </a:r>
            <a:endParaRPr lang="it-IT" sz="2000" kern="0" dirty="0">
              <a:solidFill>
                <a:srgbClr val="002060"/>
              </a:solidFill>
            </a:endParaRPr>
          </a:p>
        </p:txBody>
      </p:sp>
      <p:sp>
        <p:nvSpPr>
          <p:cNvPr id="196" name="Google Shape;3542;p86"/>
          <p:cNvSpPr txBox="1">
            <a:spLocks/>
          </p:cNvSpPr>
          <p:nvPr/>
        </p:nvSpPr>
        <p:spPr>
          <a:xfrm>
            <a:off x="9853384" y="4313965"/>
            <a:ext cx="150959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iro"/>
              <a:buNone/>
              <a:defRPr sz="4267" b="1" i="0" u="none" strike="noStrike" cap="none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800" kern="0" dirty="0" smtClean="0">
                <a:solidFill>
                  <a:srgbClr val="002060"/>
                </a:solidFill>
              </a:rPr>
              <a:t>PURINE</a:t>
            </a:r>
            <a:endParaRPr lang="it-IT" sz="2400" kern="0" dirty="0">
              <a:solidFill>
                <a:srgbClr val="002060"/>
              </a:solidFill>
            </a:endParaRPr>
          </a:p>
        </p:txBody>
      </p:sp>
      <p:sp>
        <p:nvSpPr>
          <p:cNvPr id="207" name="Figura a mano libera 206"/>
          <p:cNvSpPr/>
          <p:nvPr/>
        </p:nvSpPr>
        <p:spPr>
          <a:xfrm>
            <a:off x="1597728" y="3259930"/>
            <a:ext cx="266700" cy="171450"/>
          </a:xfrm>
          <a:custGeom>
            <a:avLst/>
            <a:gdLst>
              <a:gd name="connsiteX0" fmla="*/ 150 w 493445"/>
              <a:gd name="connsiteY0" fmla="*/ 0 h 176812"/>
              <a:gd name="connsiteX1" fmla="*/ 71868 w 493445"/>
              <a:gd name="connsiteY1" fmla="*/ 161364 h 176812"/>
              <a:gd name="connsiteX2" fmla="*/ 439421 w 493445"/>
              <a:gd name="connsiteY2" fmla="*/ 170329 h 176812"/>
              <a:gd name="connsiteX3" fmla="*/ 484244 w 493445"/>
              <a:gd name="connsiteY3" fmla="*/ 161364 h 176812"/>
              <a:gd name="connsiteX0" fmla="*/ 150 w 439421"/>
              <a:gd name="connsiteY0" fmla="*/ 0 h 176812"/>
              <a:gd name="connsiteX1" fmla="*/ 71868 w 439421"/>
              <a:gd name="connsiteY1" fmla="*/ 161364 h 176812"/>
              <a:gd name="connsiteX2" fmla="*/ 439421 w 439421"/>
              <a:gd name="connsiteY2" fmla="*/ 170329 h 17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421" h="176812">
                <a:moveTo>
                  <a:pt x="150" y="0"/>
                </a:moveTo>
                <a:cubicBezTo>
                  <a:pt x="-597" y="66488"/>
                  <a:pt x="-1344" y="132976"/>
                  <a:pt x="71868" y="161364"/>
                </a:cubicBezTo>
                <a:cubicBezTo>
                  <a:pt x="145080" y="189752"/>
                  <a:pt x="370692" y="170329"/>
                  <a:pt x="439421" y="170329"/>
                </a:cubicBezTo>
              </a:path>
            </a:pathLst>
          </a:custGeom>
          <a:noFill/>
          <a:ln>
            <a:solidFill>
              <a:srgbClr val="4A66DD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CasellaDiTesto 116"/>
          <p:cNvSpPr txBox="1"/>
          <p:nvPr/>
        </p:nvSpPr>
        <p:spPr>
          <a:xfrm>
            <a:off x="7099321" y="2533956"/>
            <a:ext cx="1648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gruppo fosfato</a:t>
            </a:r>
            <a:endParaRPr lang="it-IT" sz="1400" dirty="0"/>
          </a:p>
        </p:txBody>
      </p:sp>
      <p:sp>
        <p:nvSpPr>
          <p:cNvPr id="127" name="CasellaDiTesto 126"/>
          <p:cNvSpPr txBox="1"/>
          <p:nvPr/>
        </p:nvSpPr>
        <p:spPr>
          <a:xfrm>
            <a:off x="7887490" y="3985023"/>
            <a:ext cx="252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zucchero (desossiribosio) </a:t>
            </a:r>
          </a:p>
        </p:txBody>
      </p:sp>
      <p:sp>
        <p:nvSpPr>
          <p:cNvPr id="128" name="CasellaDiTesto 127"/>
          <p:cNvSpPr txBox="1"/>
          <p:nvPr/>
        </p:nvSpPr>
        <p:spPr>
          <a:xfrm>
            <a:off x="9408652" y="2438312"/>
            <a:ext cx="1954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u="sng" dirty="0" smtClean="0"/>
              <a:t>base azotata</a:t>
            </a:r>
          </a:p>
        </p:txBody>
      </p:sp>
      <p:cxnSp>
        <p:nvCxnSpPr>
          <p:cNvPr id="120" name="Connettore 1 119"/>
          <p:cNvCxnSpPr/>
          <p:nvPr/>
        </p:nvCxnSpPr>
        <p:spPr>
          <a:xfrm>
            <a:off x="5949982" y="4796602"/>
            <a:ext cx="5860869" cy="0"/>
          </a:xfrm>
          <a:prstGeom prst="line">
            <a:avLst/>
          </a:prstGeom>
          <a:ln w="28575">
            <a:solidFill>
              <a:srgbClr val="4A6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1 131"/>
          <p:cNvCxnSpPr/>
          <p:nvPr/>
        </p:nvCxnSpPr>
        <p:spPr>
          <a:xfrm>
            <a:off x="5949982" y="5123044"/>
            <a:ext cx="5860869" cy="0"/>
          </a:xfrm>
          <a:prstGeom prst="line">
            <a:avLst/>
          </a:prstGeom>
          <a:ln w="28575">
            <a:solidFill>
              <a:srgbClr val="4A6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1 123"/>
          <p:cNvCxnSpPr/>
          <p:nvPr/>
        </p:nvCxnSpPr>
        <p:spPr>
          <a:xfrm>
            <a:off x="8748142" y="4387003"/>
            <a:ext cx="0" cy="1860074"/>
          </a:xfrm>
          <a:prstGeom prst="line">
            <a:avLst/>
          </a:prstGeom>
          <a:ln w="28575">
            <a:solidFill>
              <a:srgbClr val="4A6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1 136"/>
          <p:cNvCxnSpPr/>
          <p:nvPr/>
        </p:nvCxnSpPr>
        <p:spPr>
          <a:xfrm>
            <a:off x="7413735" y="4788352"/>
            <a:ext cx="0" cy="1458725"/>
          </a:xfrm>
          <a:prstGeom prst="line">
            <a:avLst/>
          </a:prstGeom>
          <a:ln w="28575">
            <a:solidFill>
              <a:srgbClr val="4A6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1 138"/>
          <p:cNvCxnSpPr/>
          <p:nvPr/>
        </p:nvCxnSpPr>
        <p:spPr>
          <a:xfrm>
            <a:off x="10268215" y="4796602"/>
            <a:ext cx="0" cy="1458725"/>
          </a:xfrm>
          <a:prstGeom prst="line">
            <a:avLst/>
          </a:prstGeom>
          <a:ln w="28575">
            <a:solidFill>
              <a:srgbClr val="4A6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igura a mano libera 125"/>
          <p:cNvSpPr/>
          <p:nvPr/>
        </p:nvSpPr>
        <p:spPr>
          <a:xfrm>
            <a:off x="10513276" y="2674788"/>
            <a:ext cx="576390" cy="1698170"/>
          </a:xfrm>
          <a:custGeom>
            <a:avLst/>
            <a:gdLst>
              <a:gd name="connsiteX0" fmla="*/ 0 w 679429"/>
              <a:gd name="connsiteY0" fmla="*/ 0 h 1689462"/>
              <a:gd name="connsiteX1" fmla="*/ 487680 w 679429"/>
              <a:gd name="connsiteY1" fmla="*/ 322217 h 1689462"/>
              <a:gd name="connsiteX2" fmla="*/ 679269 w 679429"/>
              <a:gd name="connsiteY2" fmla="*/ 940525 h 1689462"/>
              <a:gd name="connsiteX3" fmla="*/ 513806 w 679429"/>
              <a:gd name="connsiteY3" fmla="*/ 1689462 h 1689462"/>
              <a:gd name="connsiteX0" fmla="*/ 0 w 679429"/>
              <a:gd name="connsiteY0" fmla="*/ 0 h 1689462"/>
              <a:gd name="connsiteX1" fmla="*/ 487680 w 679429"/>
              <a:gd name="connsiteY1" fmla="*/ 322217 h 1689462"/>
              <a:gd name="connsiteX2" fmla="*/ 679269 w 679429"/>
              <a:gd name="connsiteY2" fmla="*/ 940525 h 1689462"/>
              <a:gd name="connsiteX3" fmla="*/ 513806 w 679429"/>
              <a:gd name="connsiteY3" fmla="*/ 1689462 h 1689462"/>
              <a:gd name="connsiteX0" fmla="*/ 0 w 579807"/>
              <a:gd name="connsiteY0" fmla="*/ 0 h 1689462"/>
              <a:gd name="connsiteX1" fmla="*/ 487680 w 579807"/>
              <a:gd name="connsiteY1" fmla="*/ 322217 h 1689462"/>
              <a:gd name="connsiteX2" fmla="*/ 574766 w 579807"/>
              <a:gd name="connsiteY2" fmla="*/ 940525 h 1689462"/>
              <a:gd name="connsiteX3" fmla="*/ 513806 w 579807"/>
              <a:gd name="connsiteY3" fmla="*/ 1689462 h 1689462"/>
              <a:gd name="connsiteX0" fmla="*/ 0 w 583668"/>
              <a:gd name="connsiteY0" fmla="*/ 0 h 1689462"/>
              <a:gd name="connsiteX1" fmla="*/ 435429 w 583668"/>
              <a:gd name="connsiteY1" fmla="*/ 365760 h 1689462"/>
              <a:gd name="connsiteX2" fmla="*/ 574766 w 583668"/>
              <a:gd name="connsiteY2" fmla="*/ 940525 h 1689462"/>
              <a:gd name="connsiteX3" fmla="*/ 513806 w 583668"/>
              <a:gd name="connsiteY3" fmla="*/ 1689462 h 1689462"/>
              <a:gd name="connsiteX0" fmla="*/ 0 w 583668"/>
              <a:gd name="connsiteY0" fmla="*/ 0 h 1689462"/>
              <a:gd name="connsiteX1" fmla="*/ 435429 w 583668"/>
              <a:gd name="connsiteY1" fmla="*/ 365760 h 1689462"/>
              <a:gd name="connsiteX2" fmla="*/ 574766 w 583668"/>
              <a:gd name="connsiteY2" fmla="*/ 940525 h 1689462"/>
              <a:gd name="connsiteX3" fmla="*/ 513806 w 583668"/>
              <a:gd name="connsiteY3" fmla="*/ 1689462 h 1689462"/>
              <a:gd name="connsiteX0" fmla="*/ 0 w 654767"/>
              <a:gd name="connsiteY0" fmla="*/ 0 h 1689462"/>
              <a:gd name="connsiteX1" fmla="*/ 435429 w 654767"/>
              <a:gd name="connsiteY1" fmla="*/ 365760 h 1689462"/>
              <a:gd name="connsiteX2" fmla="*/ 653143 w 654767"/>
              <a:gd name="connsiteY2" fmla="*/ 949234 h 1689462"/>
              <a:gd name="connsiteX3" fmla="*/ 513806 w 654767"/>
              <a:gd name="connsiteY3" fmla="*/ 1689462 h 1689462"/>
              <a:gd name="connsiteX0" fmla="*/ 0 w 654767"/>
              <a:gd name="connsiteY0" fmla="*/ 0 h 1689462"/>
              <a:gd name="connsiteX1" fmla="*/ 435429 w 654767"/>
              <a:gd name="connsiteY1" fmla="*/ 365760 h 1689462"/>
              <a:gd name="connsiteX2" fmla="*/ 653143 w 654767"/>
              <a:gd name="connsiteY2" fmla="*/ 949234 h 1689462"/>
              <a:gd name="connsiteX3" fmla="*/ 513806 w 654767"/>
              <a:gd name="connsiteY3" fmla="*/ 1689462 h 1689462"/>
              <a:gd name="connsiteX0" fmla="*/ 0 w 654767"/>
              <a:gd name="connsiteY0" fmla="*/ 0 h 1689462"/>
              <a:gd name="connsiteX1" fmla="*/ 435429 w 654767"/>
              <a:gd name="connsiteY1" fmla="*/ 365760 h 1689462"/>
              <a:gd name="connsiteX2" fmla="*/ 653143 w 654767"/>
              <a:gd name="connsiteY2" fmla="*/ 949234 h 1689462"/>
              <a:gd name="connsiteX3" fmla="*/ 513806 w 654767"/>
              <a:gd name="connsiteY3" fmla="*/ 1689462 h 1689462"/>
              <a:gd name="connsiteX0" fmla="*/ 0 w 654767"/>
              <a:gd name="connsiteY0" fmla="*/ 0 h 1689462"/>
              <a:gd name="connsiteX1" fmla="*/ 435429 w 654767"/>
              <a:gd name="connsiteY1" fmla="*/ 365760 h 1689462"/>
              <a:gd name="connsiteX2" fmla="*/ 653143 w 654767"/>
              <a:gd name="connsiteY2" fmla="*/ 949234 h 1689462"/>
              <a:gd name="connsiteX3" fmla="*/ 513806 w 654767"/>
              <a:gd name="connsiteY3" fmla="*/ 1689462 h 1689462"/>
              <a:gd name="connsiteX0" fmla="*/ 0 w 654767"/>
              <a:gd name="connsiteY0" fmla="*/ 0 h 1689462"/>
              <a:gd name="connsiteX1" fmla="*/ 435429 w 654767"/>
              <a:gd name="connsiteY1" fmla="*/ 365760 h 1689462"/>
              <a:gd name="connsiteX2" fmla="*/ 653143 w 654767"/>
              <a:gd name="connsiteY2" fmla="*/ 949234 h 1689462"/>
              <a:gd name="connsiteX3" fmla="*/ 513806 w 654767"/>
              <a:gd name="connsiteY3" fmla="*/ 1689462 h 1689462"/>
              <a:gd name="connsiteX0" fmla="*/ 0 w 576390"/>
              <a:gd name="connsiteY0" fmla="*/ 0 h 1698170"/>
              <a:gd name="connsiteX1" fmla="*/ 357052 w 576390"/>
              <a:gd name="connsiteY1" fmla="*/ 374468 h 1698170"/>
              <a:gd name="connsiteX2" fmla="*/ 574766 w 576390"/>
              <a:gd name="connsiteY2" fmla="*/ 957942 h 1698170"/>
              <a:gd name="connsiteX3" fmla="*/ 435429 w 576390"/>
              <a:gd name="connsiteY3" fmla="*/ 1698170 h 1698170"/>
              <a:gd name="connsiteX0" fmla="*/ 0 w 576390"/>
              <a:gd name="connsiteY0" fmla="*/ 0 h 1698170"/>
              <a:gd name="connsiteX1" fmla="*/ 357052 w 576390"/>
              <a:gd name="connsiteY1" fmla="*/ 374468 h 1698170"/>
              <a:gd name="connsiteX2" fmla="*/ 574766 w 576390"/>
              <a:gd name="connsiteY2" fmla="*/ 957942 h 1698170"/>
              <a:gd name="connsiteX3" fmla="*/ 435429 w 576390"/>
              <a:gd name="connsiteY3" fmla="*/ 1698170 h 1698170"/>
              <a:gd name="connsiteX0" fmla="*/ 0 w 576390"/>
              <a:gd name="connsiteY0" fmla="*/ 0 h 1698170"/>
              <a:gd name="connsiteX1" fmla="*/ 357052 w 576390"/>
              <a:gd name="connsiteY1" fmla="*/ 374468 h 1698170"/>
              <a:gd name="connsiteX2" fmla="*/ 574766 w 576390"/>
              <a:gd name="connsiteY2" fmla="*/ 957942 h 1698170"/>
              <a:gd name="connsiteX3" fmla="*/ 435429 w 576390"/>
              <a:gd name="connsiteY3" fmla="*/ 1698170 h 169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390" h="1698170">
                <a:moveTo>
                  <a:pt x="0" y="0"/>
                </a:moveTo>
                <a:cubicBezTo>
                  <a:pt x="143692" y="126274"/>
                  <a:pt x="235132" y="214811"/>
                  <a:pt x="357052" y="374468"/>
                </a:cubicBezTo>
                <a:cubicBezTo>
                  <a:pt x="478972" y="534125"/>
                  <a:pt x="561703" y="737325"/>
                  <a:pt x="574766" y="957942"/>
                </a:cubicBezTo>
                <a:cubicBezTo>
                  <a:pt x="587829" y="1178559"/>
                  <a:pt x="520337" y="1437638"/>
                  <a:pt x="435429" y="1698170"/>
                </a:cubicBezTo>
              </a:path>
            </a:pathLst>
          </a:custGeom>
          <a:noFill/>
          <a:ln>
            <a:solidFill>
              <a:srgbClr val="4A66DD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3" name="Gruppo 252"/>
          <p:cNvGrpSpPr/>
          <p:nvPr/>
        </p:nvGrpSpPr>
        <p:grpSpPr>
          <a:xfrm>
            <a:off x="1108987" y="3259930"/>
            <a:ext cx="3924878" cy="3412891"/>
            <a:chOff x="1012840" y="3146169"/>
            <a:chExt cx="3924878" cy="3412891"/>
          </a:xfrm>
        </p:grpSpPr>
        <p:grpSp>
          <p:nvGrpSpPr>
            <p:cNvPr id="252" name="Gruppo 251"/>
            <p:cNvGrpSpPr/>
            <p:nvPr/>
          </p:nvGrpSpPr>
          <p:grpSpPr>
            <a:xfrm>
              <a:off x="1038386" y="3809566"/>
              <a:ext cx="3814832" cy="2085857"/>
              <a:chOff x="1038386" y="3809566"/>
              <a:chExt cx="3814832" cy="2085857"/>
            </a:xfrm>
          </p:grpSpPr>
          <p:cxnSp>
            <p:nvCxnSpPr>
              <p:cNvPr id="211" name="Connettore 1 210"/>
              <p:cNvCxnSpPr/>
              <p:nvPr/>
            </p:nvCxnSpPr>
            <p:spPr>
              <a:xfrm rot="18865053" flipV="1">
                <a:off x="3225015" y="4717369"/>
                <a:ext cx="197050" cy="490040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34"/>
              <p:cNvCxnSpPr/>
              <p:nvPr/>
            </p:nvCxnSpPr>
            <p:spPr>
              <a:xfrm>
                <a:off x="1038386" y="5110344"/>
                <a:ext cx="197497" cy="464376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ttore 1 187"/>
              <p:cNvCxnSpPr/>
              <p:nvPr/>
            </p:nvCxnSpPr>
            <p:spPr>
              <a:xfrm>
                <a:off x="1187542" y="5058856"/>
                <a:ext cx="194164" cy="456537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ttore 1 188"/>
              <p:cNvCxnSpPr/>
              <p:nvPr/>
            </p:nvCxnSpPr>
            <p:spPr>
              <a:xfrm>
                <a:off x="1353064" y="5058856"/>
                <a:ext cx="171142" cy="402407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ttore 1 189"/>
              <p:cNvCxnSpPr/>
              <p:nvPr/>
            </p:nvCxnSpPr>
            <p:spPr>
              <a:xfrm>
                <a:off x="1532602" y="5085881"/>
                <a:ext cx="133828" cy="314669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ttore 1 196"/>
              <p:cNvCxnSpPr/>
              <p:nvPr/>
            </p:nvCxnSpPr>
            <p:spPr>
              <a:xfrm>
                <a:off x="1720941" y="5137403"/>
                <a:ext cx="87241" cy="205129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ttore 1 198"/>
              <p:cNvCxnSpPr/>
              <p:nvPr/>
            </p:nvCxnSpPr>
            <p:spPr>
              <a:xfrm rot="18865053" flipV="1">
                <a:off x="1235394" y="5551878"/>
                <a:ext cx="197050" cy="490040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ttore 1 199"/>
              <p:cNvCxnSpPr/>
              <p:nvPr/>
            </p:nvCxnSpPr>
            <p:spPr>
              <a:xfrm rot="18865053" flipV="1">
                <a:off x="1379184" y="5491801"/>
                <a:ext cx="193724" cy="481768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ttore 1 201"/>
              <p:cNvCxnSpPr/>
              <p:nvPr/>
            </p:nvCxnSpPr>
            <p:spPr>
              <a:xfrm rot="18865053" flipV="1">
                <a:off x="1520128" y="5431464"/>
                <a:ext cx="170755" cy="424647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ttore 1 202"/>
              <p:cNvCxnSpPr/>
              <p:nvPr/>
            </p:nvCxnSpPr>
            <p:spPr>
              <a:xfrm rot="18865053" flipV="1">
                <a:off x="1663719" y="5377944"/>
                <a:ext cx="133525" cy="332060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ttore 1 203"/>
              <p:cNvCxnSpPr/>
              <p:nvPr/>
            </p:nvCxnSpPr>
            <p:spPr>
              <a:xfrm rot="18865053" flipV="1">
                <a:off x="1802965" y="5318402"/>
                <a:ext cx="87043" cy="216466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ttore 1 204"/>
              <p:cNvCxnSpPr/>
              <p:nvPr/>
            </p:nvCxnSpPr>
            <p:spPr>
              <a:xfrm>
                <a:off x="3030452" y="4275253"/>
                <a:ext cx="197497" cy="464376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ttore 1 205"/>
              <p:cNvCxnSpPr/>
              <p:nvPr/>
            </p:nvCxnSpPr>
            <p:spPr>
              <a:xfrm>
                <a:off x="3216845" y="4311320"/>
                <a:ext cx="156927" cy="368982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ttore 1 207"/>
              <p:cNvCxnSpPr/>
              <p:nvPr/>
            </p:nvCxnSpPr>
            <p:spPr>
              <a:xfrm>
                <a:off x="3379482" y="4304537"/>
                <a:ext cx="136790" cy="321635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ttore 1 208"/>
              <p:cNvCxnSpPr/>
              <p:nvPr/>
            </p:nvCxnSpPr>
            <p:spPr>
              <a:xfrm>
                <a:off x="3549259" y="4308611"/>
                <a:ext cx="109237" cy="256848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ttore 1 209"/>
              <p:cNvCxnSpPr/>
              <p:nvPr/>
            </p:nvCxnSpPr>
            <p:spPr>
              <a:xfrm>
                <a:off x="3732399" y="4344661"/>
                <a:ext cx="69230" cy="162780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ttore 1 211"/>
              <p:cNvCxnSpPr/>
              <p:nvPr/>
            </p:nvCxnSpPr>
            <p:spPr>
              <a:xfrm rot="18865053" flipV="1">
                <a:off x="3374451" y="4656709"/>
                <a:ext cx="193724" cy="481768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ttore 1 212"/>
              <p:cNvCxnSpPr/>
              <p:nvPr/>
            </p:nvCxnSpPr>
            <p:spPr>
              <a:xfrm rot="18865053" flipV="1">
                <a:off x="3512194" y="4596373"/>
                <a:ext cx="170755" cy="424647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nettore 1 213"/>
              <p:cNvCxnSpPr/>
              <p:nvPr/>
            </p:nvCxnSpPr>
            <p:spPr>
              <a:xfrm rot="18865053" flipV="1">
                <a:off x="3653127" y="4541718"/>
                <a:ext cx="133525" cy="332060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ttore 1 214"/>
              <p:cNvCxnSpPr/>
              <p:nvPr/>
            </p:nvCxnSpPr>
            <p:spPr>
              <a:xfrm rot="18865053" flipV="1">
                <a:off x="3795031" y="4483311"/>
                <a:ext cx="87043" cy="216466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nettore 1 215"/>
              <p:cNvCxnSpPr/>
              <p:nvPr/>
            </p:nvCxnSpPr>
            <p:spPr>
              <a:xfrm rot="10800000">
                <a:off x="2804090" y="4911033"/>
                <a:ext cx="197497" cy="464376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ttore 1 216"/>
              <p:cNvCxnSpPr/>
              <p:nvPr/>
            </p:nvCxnSpPr>
            <p:spPr>
              <a:xfrm rot="10800000">
                <a:off x="2654032" y="4971038"/>
                <a:ext cx="194164" cy="456537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nettore 1 217"/>
              <p:cNvCxnSpPr/>
              <p:nvPr/>
            </p:nvCxnSpPr>
            <p:spPr>
              <a:xfrm rot="10800000">
                <a:off x="2513577" y="5025130"/>
                <a:ext cx="171142" cy="402407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ttore 1 218"/>
              <p:cNvCxnSpPr/>
              <p:nvPr/>
            </p:nvCxnSpPr>
            <p:spPr>
              <a:xfrm rot="10800000">
                <a:off x="2373543" y="5085203"/>
                <a:ext cx="133828" cy="314669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nettore 1 219"/>
              <p:cNvCxnSpPr/>
              <p:nvPr/>
            </p:nvCxnSpPr>
            <p:spPr>
              <a:xfrm rot="10800000">
                <a:off x="2227942" y="5143221"/>
                <a:ext cx="87241" cy="205129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ttore 1 220"/>
              <p:cNvCxnSpPr/>
              <p:nvPr/>
            </p:nvCxnSpPr>
            <p:spPr>
              <a:xfrm rot="8065053" flipV="1">
                <a:off x="2609974" y="4443253"/>
                <a:ext cx="197050" cy="490040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nettore 1 221"/>
              <p:cNvCxnSpPr/>
              <p:nvPr/>
            </p:nvCxnSpPr>
            <p:spPr>
              <a:xfrm rot="8065053" flipV="1">
                <a:off x="2463864" y="4512185"/>
                <a:ext cx="193724" cy="481768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ttore 1 222"/>
              <p:cNvCxnSpPr/>
              <p:nvPr/>
            </p:nvCxnSpPr>
            <p:spPr>
              <a:xfrm rot="8065053" flipV="1">
                <a:off x="2349090" y="4629642"/>
                <a:ext cx="170755" cy="424647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nettore 1 223"/>
              <p:cNvCxnSpPr/>
              <p:nvPr/>
            </p:nvCxnSpPr>
            <p:spPr>
              <a:xfrm rot="8065053" flipV="1">
                <a:off x="2246841" y="4778010"/>
                <a:ext cx="133525" cy="332060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ttore 1 224"/>
              <p:cNvCxnSpPr/>
              <p:nvPr/>
            </p:nvCxnSpPr>
            <p:spPr>
              <a:xfrm rot="8065053" flipV="1">
                <a:off x="2147620" y="4951040"/>
                <a:ext cx="87043" cy="216466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ttore 1 225"/>
              <p:cNvCxnSpPr/>
              <p:nvPr/>
            </p:nvCxnSpPr>
            <p:spPr>
              <a:xfrm rot="10800000">
                <a:off x="2946822" y="4858596"/>
                <a:ext cx="197497" cy="464376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ttore 1 226"/>
              <p:cNvCxnSpPr/>
              <p:nvPr/>
            </p:nvCxnSpPr>
            <p:spPr>
              <a:xfrm rot="8065053" flipV="1">
                <a:off x="2752706" y="4390816"/>
                <a:ext cx="197050" cy="490040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Connettore 1 227"/>
              <p:cNvCxnSpPr/>
              <p:nvPr/>
            </p:nvCxnSpPr>
            <p:spPr>
              <a:xfrm rot="10800000">
                <a:off x="3091588" y="4806222"/>
                <a:ext cx="197497" cy="464376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ttore 1 228"/>
              <p:cNvCxnSpPr/>
              <p:nvPr/>
            </p:nvCxnSpPr>
            <p:spPr>
              <a:xfrm>
                <a:off x="2884629" y="4341541"/>
                <a:ext cx="207199" cy="472528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nettore 1 229"/>
              <p:cNvCxnSpPr/>
              <p:nvPr/>
            </p:nvCxnSpPr>
            <p:spPr>
              <a:xfrm rot="10800000">
                <a:off x="4655721" y="4127073"/>
                <a:ext cx="197497" cy="464376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ttore 1 230"/>
              <p:cNvCxnSpPr/>
              <p:nvPr/>
            </p:nvCxnSpPr>
            <p:spPr>
              <a:xfrm rot="10800000">
                <a:off x="4506970" y="4193034"/>
                <a:ext cx="194164" cy="456537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nettore 1 231"/>
              <p:cNvCxnSpPr/>
              <p:nvPr/>
            </p:nvCxnSpPr>
            <p:spPr>
              <a:xfrm rot="10800000">
                <a:off x="4363633" y="4243925"/>
                <a:ext cx="171142" cy="402407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ttore 1 232"/>
              <p:cNvCxnSpPr/>
              <p:nvPr/>
            </p:nvCxnSpPr>
            <p:spPr>
              <a:xfrm rot="10800000">
                <a:off x="4221953" y="4308019"/>
                <a:ext cx="133828" cy="314669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ttore 1 233"/>
              <p:cNvCxnSpPr/>
              <p:nvPr/>
            </p:nvCxnSpPr>
            <p:spPr>
              <a:xfrm rot="10800000">
                <a:off x="4078252" y="4367248"/>
                <a:ext cx="87241" cy="205129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ttore 1 234"/>
              <p:cNvCxnSpPr/>
              <p:nvPr/>
            </p:nvCxnSpPr>
            <p:spPr>
              <a:xfrm rot="8065053" flipV="1">
                <a:off x="4460385" y="3663071"/>
                <a:ext cx="197050" cy="490040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nettore 1 235"/>
              <p:cNvCxnSpPr/>
              <p:nvPr/>
            </p:nvCxnSpPr>
            <p:spPr>
              <a:xfrm rot="8065053" flipV="1">
                <a:off x="4314275" y="3732003"/>
                <a:ext cx="193724" cy="481768"/>
              </a:xfrm>
              <a:prstGeom prst="line">
                <a:avLst/>
              </a:prstGeom>
              <a:ln w="66040">
                <a:solidFill>
                  <a:srgbClr val="FF7C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ttore 1 236"/>
              <p:cNvCxnSpPr/>
              <p:nvPr/>
            </p:nvCxnSpPr>
            <p:spPr>
              <a:xfrm rot="8065053" flipV="1">
                <a:off x="4199501" y="3849460"/>
                <a:ext cx="170755" cy="424647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ttore 1 237"/>
              <p:cNvCxnSpPr/>
              <p:nvPr/>
            </p:nvCxnSpPr>
            <p:spPr>
              <a:xfrm>
                <a:off x="4110185" y="4052428"/>
                <a:ext cx="120339" cy="274439"/>
              </a:xfrm>
              <a:prstGeom prst="line">
                <a:avLst/>
              </a:prstGeom>
              <a:ln w="66040">
                <a:solidFill>
                  <a:srgbClr val="4A66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ttore 1 238"/>
              <p:cNvCxnSpPr/>
              <p:nvPr/>
            </p:nvCxnSpPr>
            <p:spPr>
              <a:xfrm>
                <a:off x="4021847" y="4234034"/>
                <a:ext cx="67713" cy="154421"/>
              </a:xfrm>
              <a:prstGeom prst="line">
                <a:avLst/>
              </a:prstGeom>
              <a:ln w="6604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ttore 1 240"/>
              <p:cNvCxnSpPr/>
              <p:nvPr/>
            </p:nvCxnSpPr>
            <p:spPr>
              <a:xfrm flipH="1" flipV="1">
                <a:off x="2087533" y="5203279"/>
                <a:ext cx="60559" cy="142394"/>
              </a:xfrm>
              <a:prstGeom prst="line">
                <a:avLst/>
              </a:prstGeom>
              <a:ln w="66040">
                <a:solidFill>
                  <a:srgbClr val="E54E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nettore 1 241"/>
              <p:cNvCxnSpPr/>
              <p:nvPr/>
            </p:nvCxnSpPr>
            <p:spPr>
              <a:xfrm>
                <a:off x="2041115" y="5091896"/>
                <a:ext cx="58809" cy="134115"/>
              </a:xfrm>
              <a:prstGeom prst="line">
                <a:avLst/>
              </a:prstGeom>
              <a:ln w="66040">
                <a:solidFill>
                  <a:srgbClr val="3A58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oogle Shape;3742;p89"/>
            <p:cNvGrpSpPr/>
            <p:nvPr/>
          </p:nvGrpSpPr>
          <p:grpSpPr>
            <a:xfrm rot="981473">
              <a:off x="1012840" y="3146169"/>
              <a:ext cx="3924878" cy="3412891"/>
              <a:chOff x="2895975" y="1510100"/>
              <a:chExt cx="3352048" cy="2914784"/>
            </a:xfrm>
          </p:grpSpPr>
          <p:sp>
            <p:nvSpPr>
              <p:cNvPr id="144" name="Google Shape;3745;p89"/>
              <p:cNvSpPr/>
              <p:nvPr/>
            </p:nvSpPr>
            <p:spPr>
              <a:xfrm>
                <a:off x="5179633" y="2316183"/>
                <a:ext cx="169482" cy="19978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121" extrusionOk="0">
                    <a:moveTo>
                      <a:pt x="311" y="0"/>
                    </a:moveTo>
                    <a:cubicBezTo>
                      <a:pt x="305" y="55"/>
                      <a:pt x="305" y="116"/>
                      <a:pt x="305" y="171"/>
                    </a:cubicBezTo>
                    <a:cubicBezTo>
                      <a:pt x="202" y="153"/>
                      <a:pt x="98" y="140"/>
                      <a:pt x="1" y="128"/>
                    </a:cubicBezTo>
                    <a:lnTo>
                      <a:pt x="1" y="128"/>
                    </a:lnTo>
                    <a:cubicBezTo>
                      <a:pt x="68" y="207"/>
                      <a:pt x="135" y="292"/>
                      <a:pt x="196" y="366"/>
                    </a:cubicBezTo>
                    <a:cubicBezTo>
                      <a:pt x="214" y="384"/>
                      <a:pt x="226" y="396"/>
                      <a:pt x="238" y="414"/>
                    </a:cubicBezTo>
                    <a:lnTo>
                      <a:pt x="287" y="469"/>
                    </a:lnTo>
                    <a:lnTo>
                      <a:pt x="494" y="718"/>
                    </a:lnTo>
                    <a:lnTo>
                      <a:pt x="603" y="852"/>
                    </a:lnTo>
                    <a:cubicBezTo>
                      <a:pt x="676" y="944"/>
                      <a:pt x="749" y="1029"/>
                      <a:pt x="829" y="1120"/>
                    </a:cubicBezTo>
                    <a:cubicBezTo>
                      <a:pt x="841" y="1011"/>
                      <a:pt x="847" y="895"/>
                      <a:pt x="853" y="779"/>
                    </a:cubicBezTo>
                    <a:lnTo>
                      <a:pt x="853" y="761"/>
                    </a:lnTo>
                    <a:cubicBezTo>
                      <a:pt x="883" y="767"/>
                      <a:pt x="914" y="773"/>
                      <a:pt x="950" y="773"/>
                    </a:cubicBezTo>
                    <a:lnTo>
                      <a:pt x="762" y="548"/>
                    </a:lnTo>
                    <a:lnTo>
                      <a:pt x="488" y="219"/>
                    </a:lnTo>
                    <a:lnTo>
                      <a:pt x="470" y="195"/>
                    </a:lnTo>
                    <a:cubicBezTo>
                      <a:pt x="415" y="128"/>
                      <a:pt x="366" y="61"/>
                      <a:pt x="311" y="0"/>
                    </a:cubicBezTo>
                    <a:close/>
                  </a:path>
                </a:pathLst>
              </a:custGeom>
              <a:solidFill>
                <a:srgbClr val="2A87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752;p89"/>
              <p:cNvSpPr/>
              <p:nvPr/>
            </p:nvSpPr>
            <p:spPr>
              <a:xfrm>
                <a:off x="3720045" y="3471040"/>
                <a:ext cx="188908" cy="221527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243" extrusionOk="0">
                    <a:moveTo>
                      <a:pt x="1" y="1"/>
                    </a:moveTo>
                    <a:cubicBezTo>
                      <a:pt x="68" y="80"/>
                      <a:pt x="135" y="165"/>
                      <a:pt x="202" y="238"/>
                    </a:cubicBezTo>
                    <a:lnTo>
                      <a:pt x="427" y="512"/>
                    </a:lnTo>
                    <a:cubicBezTo>
                      <a:pt x="445" y="530"/>
                      <a:pt x="463" y="554"/>
                      <a:pt x="481" y="573"/>
                    </a:cubicBezTo>
                    <a:lnTo>
                      <a:pt x="500" y="597"/>
                    </a:lnTo>
                    <a:cubicBezTo>
                      <a:pt x="603" y="725"/>
                      <a:pt x="707" y="847"/>
                      <a:pt x="810" y="974"/>
                    </a:cubicBezTo>
                    <a:cubicBezTo>
                      <a:pt x="889" y="1066"/>
                      <a:pt x="962" y="1151"/>
                      <a:pt x="1041" y="1242"/>
                    </a:cubicBezTo>
                    <a:cubicBezTo>
                      <a:pt x="1047" y="1090"/>
                      <a:pt x="1060" y="938"/>
                      <a:pt x="1060" y="786"/>
                    </a:cubicBezTo>
                    <a:lnTo>
                      <a:pt x="834" y="512"/>
                    </a:lnTo>
                    <a:lnTo>
                      <a:pt x="676" y="317"/>
                    </a:lnTo>
                    <a:cubicBezTo>
                      <a:pt x="670" y="311"/>
                      <a:pt x="664" y="299"/>
                      <a:pt x="658" y="293"/>
                    </a:cubicBezTo>
                    <a:cubicBezTo>
                      <a:pt x="609" y="238"/>
                      <a:pt x="561" y="177"/>
                      <a:pt x="512" y="116"/>
                    </a:cubicBezTo>
                    <a:cubicBezTo>
                      <a:pt x="494" y="98"/>
                      <a:pt x="475" y="80"/>
                      <a:pt x="457" y="6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A87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3768;p89"/>
              <p:cNvSpPr/>
              <p:nvPr/>
            </p:nvSpPr>
            <p:spPr>
              <a:xfrm>
                <a:off x="3036943" y="1635209"/>
                <a:ext cx="2532257" cy="2100679"/>
              </a:xfrm>
              <a:custGeom>
                <a:avLst/>
                <a:gdLst/>
                <a:ahLst/>
                <a:cxnLst/>
                <a:rect l="l" t="t" r="r" b="b"/>
                <a:pathLst>
                  <a:path w="14209" h="11787" extrusionOk="0">
                    <a:moveTo>
                      <a:pt x="13959" y="0"/>
                    </a:moveTo>
                    <a:cubicBezTo>
                      <a:pt x="13959" y="0"/>
                      <a:pt x="13953" y="0"/>
                      <a:pt x="13953" y="6"/>
                    </a:cubicBezTo>
                    <a:cubicBezTo>
                      <a:pt x="13874" y="61"/>
                      <a:pt x="13807" y="122"/>
                      <a:pt x="13734" y="189"/>
                    </a:cubicBezTo>
                    <a:lnTo>
                      <a:pt x="13807" y="274"/>
                    </a:lnTo>
                    <a:cubicBezTo>
                      <a:pt x="13831" y="304"/>
                      <a:pt x="13856" y="335"/>
                      <a:pt x="13880" y="365"/>
                    </a:cubicBezTo>
                    <a:cubicBezTo>
                      <a:pt x="13916" y="408"/>
                      <a:pt x="13959" y="457"/>
                      <a:pt x="13989" y="499"/>
                    </a:cubicBezTo>
                    <a:cubicBezTo>
                      <a:pt x="14056" y="432"/>
                      <a:pt x="14123" y="359"/>
                      <a:pt x="14196" y="298"/>
                    </a:cubicBezTo>
                    <a:lnTo>
                      <a:pt x="14208" y="292"/>
                    </a:lnTo>
                    <a:lnTo>
                      <a:pt x="14184" y="274"/>
                    </a:lnTo>
                    <a:cubicBezTo>
                      <a:pt x="14129" y="207"/>
                      <a:pt x="14075" y="134"/>
                      <a:pt x="14014" y="67"/>
                    </a:cubicBezTo>
                    <a:lnTo>
                      <a:pt x="13959" y="0"/>
                    </a:lnTo>
                    <a:close/>
                    <a:moveTo>
                      <a:pt x="13436" y="530"/>
                    </a:moveTo>
                    <a:cubicBezTo>
                      <a:pt x="13436" y="530"/>
                      <a:pt x="13430" y="530"/>
                      <a:pt x="13430" y="536"/>
                    </a:cubicBezTo>
                    <a:cubicBezTo>
                      <a:pt x="13369" y="609"/>
                      <a:pt x="13314" y="694"/>
                      <a:pt x="13259" y="779"/>
                    </a:cubicBezTo>
                    <a:cubicBezTo>
                      <a:pt x="13277" y="797"/>
                      <a:pt x="13290" y="816"/>
                      <a:pt x="13308" y="834"/>
                    </a:cubicBezTo>
                    <a:lnTo>
                      <a:pt x="13381" y="931"/>
                    </a:lnTo>
                    <a:cubicBezTo>
                      <a:pt x="13442" y="1004"/>
                      <a:pt x="13503" y="1083"/>
                      <a:pt x="13563" y="1156"/>
                    </a:cubicBezTo>
                    <a:cubicBezTo>
                      <a:pt x="13606" y="1065"/>
                      <a:pt x="13655" y="968"/>
                      <a:pt x="13709" y="876"/>
                    </a:cubicBezTo>
                    <a:lnTo>
                      <a:pt x="13716" y="864"/>
                    </a:lnTo>
                    <a:cubicBezTo>
                      <a:pt x="13685" y="822"/>
                      <a:pt x="13649" y="779"/>
                      <a:pt x="13612" y="743"/>
                    </a:cubicBezTo>
                    <a:cubicBezTo>
                      <a:pt x="13588" y="712"/>
                      <a:pt x="13563" y="676"/>
                      <a:pt x="13533" y="645"/>
                    </a:cubicBezTo>
                    <a:cubicBezTo>
                      <a:pt x="13509" y="609"/>
                      <a:pt x="13472" y="566"/>
                      <a:pt x="13436" y="530"/>
                    </a:cubicBezTo>
                    <a:close/>
                    <a:moveTo>
                      <a:pt x="13034" y="1205"/>
                    </a:moveTo>
                    <a:cubicBezTo>
                      <a:pt x="13034" y="1205"/>
                      <a:pt x="13028" y="1211"/>
                      <a:pt x="13028" y="1217"/>
                    </a:cubicBezTo>
                    <a:cubicBezTo>
                      <a:pt x="12985" y="1314"/>
                      <a:pt x="12943" y="1418"/>
                      <a:pt x="12906" y="1521"/>
                    </a:cubicBezTo>
                    <a:cubicBezTo>
                      <a:pt x="12973" y="1607"/>
                      <a:pt x="13040" y="1686"/>
                      <a:pt x="13107" y="1771"/>
                    </a:cubicBezTo>
                    <a:lnTo>
                      <a:pt x="13290" y="1996"/>
                    </a:lnTo>
                    <a:cubicBezTo>
                      <a:pt x="13320" y="1874"/>
                      <a:pt x="13350" y="1753"/>
                      <a:pt x="13381" y="1637"/>
                    </a:cubicBezTo>
                    <a:cubicBezTo>
                      <a:pt x="13381" y="1631"/>
                      <a:pt x="13381" y="1625"/>
                      <a:pt x="13387" y="1619"/>
                    </a:cubicBezTo>
                    <a:cubicBezTo>
                      <a:pt x="13332" y="1546"/>
                      <a:pt x="13265" y="1473"/>
                      <a:pt x="13204" y="1400"/>
                    </a:cubicBezTo>
                    <a:cubicBezTo>
                      <a:pt x="13156" y="1339"/>
                      <a:pt x="13095" y="1278"/>
                      <a:pt x="13040" y="1211"/>
                    </a:cubicBezTo>
                    <a:lnTo>
                      <a:pt x="13034" y="1205"/>
                    </a:lnTo>
                    <a:close/>
                    <a:moveTo>
                      <a:pt x="12760" y="2014"/>
                    </a:moveTo>
                    <a:cubicBezTo>
                      <a:pt x="12760" y="2020"/>
                      <a:pt x="12754" y="2026"/>
                      <a:pt x="12754" y="2039"/>
                    </a:cubicBezTo>
                    <a:cubicBezTo>
                      <a:pt x="12724" y="2160"/>
                      <a:pt x="12699" y="2282"/>
                      <a:pt x="12675" y="2410"/>
                    </a:cubicBezTo>
                    <a:cubicBezTo>
                      <a:pt x="12772" y="2525"/>
                      <a:pt x="12870" y="2647"/>
                      <a:pt x="12967" y="2763"/>
                    </a:cubicBezTo>
                    <a:lnTo>
                      <a:pt x="13144" y="2982"/>
                    </a:lnTo>
                    <a:cubicBezTo>
                      <a:pt x="13162" y="2842"/>
                      <a:pt x="13174" y="2696"/>
                      <a:pt x="13192" y="2550"/>
                    </a:cubicBezTo>
                    <a:cubicBezTo>
                      <a:pt x="13192" y="2544"/>
                      <a:pt x="13192" y="2544"/>
                      <a:pt x="13192" y="2538"/>
                    </a:cubicBezTo>
                    <a:cubicBezTo>
                      <a:pt x="13131" y="2465"/>
                      <a:pt x="13071" y="2391"/>
                      <a:pt x="13016" y="2318"/>
                    </a:cubicBezTo>
                    <a:cubicBezTo>
                      <a:pt x="12931" y="2215"/>
                      <a:pt x="12845" y="2118"/>
                      <a:pt x="12760" y="2014"/>
                    </a:cubicBezTo>
                    <a:close/>
                    <a:moveTo>
                      <a:pt x="12596" y="2976"/>
                    </a:moveTo>
                    <a:lnTo>
                      <a:pt x="12596" y="2994"/>
                    </a:lnTo>
                    <a:cubicBezTo>
                      <a:pt x="12578" y="3134"/>
                      <a:pt x="12566" y="3280"/>
                      <a:pt x="12559" y="3426"/>
                    </a:cubicBezTo>
                    <a:cubicBezTo>
                      <a:pt x="12651" y="3542"/>
                      <a:pt x="12742" y="3651"/>
                      <a:pt x="12839" y="3767"/>
                    </a:cubicBezTo>
                    <a:cubicBezTo>
                      <a:pt x="12858" y="3791"/>
                      <a:pt x="12888" y="3821"/>
                      <a:pt x="12912" y="3852"/>
                    </a:cubicBezTo>
                    <a:lnTo>
                      <a:pt x="13089" y="4065"/>
                    </a:lnTo>
                    <a:cubicBezTo>
                      <a:pt x="13095" y="3919"/>
                      <a:pt x="13095" y="3761"/>
                      <a:pt x="13107" y="3608"/>
                    </a:cubicBezTo>
                    <a:cubicBezTo>
                      <a:pt x="13107" y="3602"/>
                      <a:pt x="13107" y="3596"/>
                      <a:pt x="13107" y="3590"/>
                    </a:cubicBezTo>
                    <a:lnTo>
                      <a:pt x="13089" y="3572"/>
                    </a:lnTo>
                    <a:cubicBezTo>
                      <a:pt x="13034" y="3505"/>
                      <a:pt x="12979" y="3438"/>
                      <a:pt x="12925" y="3377"/>
                    </a:cubicBezTo>
                    <a:cubicBezTo>
                      <a:pt x="12815" y="3243"/>
                      <a:pt x="12705" y="3109"/>
                      <a:pt x="12596" y="2976"/>
                    </a:cubicBezTo>
                    <a:close/>
                    <a:moveTo>
                      <a:pt x="10667" y="4150"/>
                    </a:moveTo>
                    <a:cubicBezTo>
                      <a:pt x="10545" y="4162"/>
                      <a:pt x="10430" y="4174"/>
                      <a:pt x="10308" y="4193"/>
                    </a:cubicBezTo>
                    <a:lnTo>
                      <a:pt x="10503" y="4436"/>
                    </a:lnTo>
                    <a:cubicBezTo>
                      <a:pt x="10570" y="4509"/>
                      <a:pt x="10631" y="4588"/>
                      <a:pt x="10697" y="4667"/>
                    </a:cubicBezTo>
                    <a:cubicBezTo>
                      <a:pt x="10825" y="4661"/>
                      <a:pt x="10959" y="4655"/>
                      <a:pt x="11087" y="4655"/>
                    </a:cubicBezTo>
                    <a:lnTo>
                      <a:pt x="11105" y="4655"/>
                    </a:lnTo>
                    <a:cubicBezTo>
                      <a:pt x="11044" y="4582"/>
                      <a:pt x="10977" y="4503"/>
                      <a:pt x="10917" y="4424"/>
                    </a:cubicBezTo>
                    <a:lnTo>
                      <a:pt x="10910" y="4424"/>
                    </a:lnTo>
                    <a:cubicBezTo>
                      <a:pt x="10837" y="4333"/>
                      <a:pt x="10758" y="4241"/>
                      <a:pt x="10685" y="4150"/>
                    </a:cubicBezTo>
                    <a:close/>
                    <a:moveTo>
                      <a:pt x="11209" y="4126"/>
                    </a:moveTo>
                    <a:cubicBezTo>
                      <a:pt x="11300" y="4229"/>
                      <a:pt x="11385" y="4333"/>
                      <a:pt x="11470" y="4436"/>
                    </a:cubicBezTo>
                    <a:lnTo>
                      <a:pt x="11665" y="4673"/>
                    </a:lnTo>
                    <a:cubicBezTo>
                      <a:pt x="11805" y="4685"/>
                      <a:pt x="11951" y="4692"/>
                      <a:pt x="12091" y="4710"/>
                    </a:cubicBezTo>
                    <a:lnTo>
                      <a:pt x="12109" y="4710"/>
                    </a:lnTo>
                    <a:lnTo>
                      <a:pt x="11914" y="4472"/>
                    </a:lnTo>
                    <a:cubicBezTo>
                      <a:pt x="11823" y="4363"/>
                      <a:pt x="11726" y="4247"/>
                      <a:pt x="11635" y="4138"/>
                    </a:cubicBezTo>
                    <a:lnTo>
                      <a:pt x="11616" y="4138"/>
                    </a:lnTo>
                    <a:cubicBezTo>
                      <a:pt x="11482" y="4126"/>
                      <a:pt x="11349" y="4126"/>
                      <a:pt x="11209" y="4126"/>
                    </a:cubicBezTo>
                    <a:close/>
                    <a:moveTo>
                      <a:pt x="9827" y="4278"/>
                    </a:moveTo>
                    <a:lnTo>
                      <a:pt x="9803" y="4284"/>
                    </a:lnTo>
                    <a:cubicBezTo>
                      <a:pt x="9700" y="4308"/>
                      <a:pt x="9596" y="4333"/>
                      <a:pt x="9493" y="4357"/>
                    </a:cubicBezTo>
                    <a:lnTo>
                      <a:pt x="9651" y="4558"/>
                    </a:lnTo>
                    <a:cubicBezTo>
                      <a:pt x="9712" y="4631"/>
                      <a:pt x="9779" y="4710"/>
                      <a:pt x="9840" y="4783"/>
                    </a:cubicBezTo>
                    <a:cubicBezTo>
                      <a:pt x="9955" y="4758"/>
                      <a:pt x="10071" y="4740"/>
                      <a:pt x="10180" y="4722"/>
                    </a:cubicBezTo>
                    <a:lnTo>
                      <a:pt x="10199" y="4722"/>
                    </a:lnTo>
                    <a:cubicBezTo>
                      <a:pt x="10138" y="4649"/>
                      <a:pt x="10071" y="4570"/>
                      <a:pt x="10004" y="4491"/>
                    </a:cubicBezTo>
                    <a:lnTo>
                      <a:pt x="9827" y="4278"/>
                    </a:lnTo>
                    <a:close/>
                    <a:moveTo>
                      <a:pt x="9024" y="4497"/>
                    </a:moveTo>
                    <a:cubicBezTo>
                      <a:pt x="8933" y="4533"/>
                      <a:pt x="8836" y="4564"/>
                      <a:pt x="8744" y="4606"/>
                    </a:cubicBezTo>
                    <a:lnTo>
                      <a:pt x="8896" y="4789"/>
                    </a:lnTo>
                    <a:cubicBezTo>
                      <a:pt x="8957" y="4862"/>
                      <a:pt x="9018" y="4941"/>
                      <a:pt x="9079" y="5014"/>
                    </a:cubicBezTo>
                    <a:cubicBezTo>
                      <a:pt x="9152" y="4990"/>
                      <a:pt x="9225" y="4959"/>
                      <a:pt x="9298" y="4935"/>
                    </a:cubicBezTo>
                    <a:lnTo>
                      <a:pt x="9377" y="4911"/>
                    </a:lnTo>
                    <a:cubicBezTo>
                      <a:pt x="9383" y="4911"/>
                      <a:pt x="9389" y="4911"/>
                      <a:pt x="9395" y="4905"/>
                    </a:cubicBezTo>
                    <a:lnTo>
                      <a:pt x="9195" y="4679"/>
                    </a:lnTo>
                    <a:cubicBezTo>
                      <a:pt x="9146" y="4619"/>
                      <a:pt x="9091" y="4558"/>
                      <a:pt x="9042" y="4503"/>
                    </a:cubicBezTo>
                    <a:lnTo>
                      <a:pt x="9036" y="4497"/>
                    </a:lnTo>
                    <a:close/>
                    <a:moveTo>
                      <a:pt x="8306" y="4789"/>
                    </a:moveTo>
                    <a:cubicBezTo>
                      <a:pt x="8221" y="4832"/>
                      <a:pt x="8130" y="4874"/>
                      <a:pt x="8044" y="4923"/>
                    </a:cubicBezTo>
                    <a:cubicBezTo>
                      <a:pt x="8087" y="4971"/>
                      <a:pt x="8124" y="5014"/>
                      <a:pt x="8160" y="5063"/>
                    </a:cubicBezTo>
                    <a:cubicBezTo>
                      <a:pt x="8172" y="5075"/>
                      <a:pt x="8184" y="5093"/>
                      <a:pt x="8197" y="5105"/>
                    </a:cubicBezTo>
                    <a:lnTo>
                      <a:pt x="8379" y="5337"/>
                    </a:lnTo>
                    <a:cubicBezTo>
                      <a:pt x="8464" y="5288"/>
                      <a:pt x="8556" y="5239"/>
                      <a:pt x="8647" y="5197"/>
                    </a:cubicBezTo>
                    <a:lnTo>
                      <a:pt x="8659" y="5191"/>
                    </a:lnTo>
                    <a:cubicBezTo>
                      <a:pt x="8598" y="5124"/>
                      <a:pt x="8537" y="5044"/>
                      <a:pt x="8470" y="4971"/>
                    </a:cubicBezTo>
                    <a:cubicBezTo>
                      <a:pt x="8416" y="4911"/>
                      <a:pt x="8367" y="4850"/>
                      <a:pt x="8318" y="4789"/>
                    </a:cubicBezTo>
                    <a:close/>
                    <a:moveTo>
                      <a:pt x="7655" y="5148"/>
                    </a:moveTo>
                    <a:lnTo>
                      <a:pt x="7649" y="5154"/>
                    </a:lnTo>
                    <a:cubicBezTo>
                      <a:pt x="7564" y="5209"/>
                      <a:pt x="7485" y="5257"/>
                      <a:pt x="7406" y="5312"/>
                    </a:cubicBezTo>
                    <a:cubicBezTo>
                      <a:pt x="7454" y="5373"/>
                      <a:pt x="7509" y="5440"/>
                      <a:pt x="7558" y="5501"/>
                    </a:cubicBezTo>
                    <a:cubicBezTo>
                      <a:pt x="7564" y="5513"/>
                      <a:pt x="7576" y="5525"/>
                      <a:pt x="7582" y="5537"/>
                    </a:cubicBezTo>
                    <a:cubicBezTo>
                      <a:pt x="7637" y="5598"/>
                      <a:pt x="7685" y="5665"/>
                      <a:pt x="7734" y="5732"/>
                    </a:cubicBezTo>
                    <a:cubicBezTo>
                      <a:pt x="7813" y="5671"/>
                      <a:pt x="7898" y="5623"/>
                      <a:pt x="7978" y="5568"/>
                    </a:cubicBezTo>
                    <a:lnTo>
                      <a:pt x="7990" y="5562"/>
                    </a:lnTo>
                    <a:lnTo>
                      <a:pt x="7898" y="5440"/>
                    </a:lnTo>
                    <a:lnTo>
                      <a:pt x="7807" y="5337"/>
                    </a:lnTo>
                    <a:cubicBezTo>
                      <a:pt x="7752" y="5276"/>
                      <a:pt x="7704" y="5215"/>
                      <a:pt x="7655" y="5148"/>
                    </a:cubicBezTo>
                    <a:close/>
                    <a:moveTo>
                      <a:pt x="7053" y="5574"/>
                    </a:moveTo>
                    <a:lnTo>
                      <a:pt x="7047" y="5580"/>
                    </a:lnTo>
                    <a:cubicBezTo>
                      <a:pt x="6967" y="5641"/>
                      <a:pt x="6894" y="5708"/>
                      <a:pt x="6828" y="5769"/>
                    </a:cubicBezTo>
                    <a:cubicBezTo>
                      <a:pt x="6882" y="5829"/>
                      <a:pt x="6931" y="5890"/>
                      <a:pt x="6980" y="5957"/>
                    </a:cubicBezTo>
                    <a:cubicBezTo>
                      <a:pt x="6998" y="5969"/>
                      <a:pt x="7010" y="5988"/>
                      <a:pt x="7022" y="6006"/>
                    </a:cubicBezTo>
                    <a:cubicBezTo>
                      <a:pt x="7065" y="6067"/>
                      <a:pt x="7114" y="6121"/>
                      <a:pt x="7168" y="6182"/>
                    </a:cubicBezTo>
                    <a:cubicBezTo>
                      <a:pt x="7235" y="6121"/>
                      <a:pt x="7308" y="6061"/>
                      <a:pt x="7381" y="6000"/>
                    </a:cubicBezTo>
                    <a:lnTo>
                      <a:pt x="7393" y="5988"/>
                    </a:lnTo>
                    <a:lnTo>
                      <a:pt x="7326" y="5909"/>
                    </a:lnTo>
                    <a:cubicBezTo>
                      <a:pt x="7284" y="5860"/>
                      <a:pt x="7247" y="5817"/>
                      <a:pt x="7205" y="5762"/>
                    </a:cubicBezTo>
                    <a:cubicBezTo>
                      <a:pt x="7162" y="5714"/>
                      <a:pt x="7101" y="5641"/>
                      <a:pt x="7053" y="5574"/>
                    </a:cubicBezTo>
                    <a:close/>
                    <a:moveTo>
                      <a:pt x="6499" y="6073"/>
                    </a:moveTo>
                    <a:lnTo>
                      <a:pt x="6493" y="6079"/>
                    </a:lnTo>
                    <a:cubicBezTo>
                      <a:pt x="6426" y="6146"/>
                      <a:pt x="6359" y="6219"/>
                      <a:pt x="6292" y="6286"/>
                    </a:cubicBezTo>
                    <a:cubicBezTo>
                      <a:pt x="6347" y="6353"/>
                      <a:pt x="6395" y="6414"/>
                      <a:pt x="6444" y="6474"/>
                    </a:cubicBezTo>
                    <a:lnTo>
                      <a:pt x="6456" y="6487"/>
                    </a:lnTo>
                    <a:cubicBezTo>
                      <a:pt x="6517" y="6560"/>
                      <a:pt x="6578" y="6639"/>
                      <a:pt x="6639" y="6712"/>
                    </a:cubicBezTo>
                    <a:cubicBezTo>
                      <a:pt x="6700" y="6639"/>
                      <a:pt x="6767" y="6572"/>
                      <a:pt x="6834" y="6499"/>
                    </a:cubicBezTo>
                    <a:lnTo>
                      <a:pt x="6846" y="6487"/>
                    </a:lnTo>
                    <a:cubicBezTo>
                      <a:pt x="6815" y="6456"/>
                      <a:pt x="6785" y="6420"/>
                      <a:pt x="6755" y="6383"/>
                    </a:cubicBezTo>
                    <a:cubicBezTo>
                      <a:pt x="6724" y="6347"/>
                      <a:pt x="6694" y="6304"/>
                      <a:pt x="6657" y="6268"/>
                    </a:cubicBezTo>
                    <a:cubicBezTo>
                      <a:pt x="6608" y="6201"/>
                      <a:pt x="6554" y="6140"/>
                      <a:pt x="6499" y="6073"/>
                    </a:cubicBezTo>
                    <a:close/>
                    <a:moveTo>
                      <a:pt x="6006" y="6633"/>
                    </a:moveTo>
                    <a:cubicBezTo>
                      <a:pt x="6006" y="6633"/>
                      <a:pt x="6000" y="6639"/>
                      <a:pt x="6000" y="6639"/>
                    </a:cubicBezTo>
                    <a:cubicBezTo>
                      <a:pt x="5939" y="6712"/>
                      <a:pt x="5878" y="6791"/>
                      <a:pt x="5824" y="6870"/>
                    </a:cubicBezTo>
                    <a:lnTo>
                      <a:pt x="5878" y="6943"/>
                    </a:lnTo>
                    <a:cubicBezTo>
                      <a:pt x="5915" y="6992"/>
                      <a:pt x="5951" y="7040"/>
                      <a:pt x="5994" y="7083"/>
                    </a:cubicBezTo>
                    <a:cubicBezTo>
                      <a:pt x="6049" y="7162"/>
                      <a:pt x="6110" y="7235"/>
                      <a:pt x="6176" y="7314"/>
                    </a:cubicBezTo>
                    <a:cubicBezTo>
                      <a:pt x="6231" y="7229"/>
                      <a:pt x="6286" y="7144"/>
                      <a:pt x="6347" y="7065"/>
                    </a:cubicBezTo>
                    <a:lnTo>
                      <a:pt x="6359" y="7052"/>
                    </a:lnTo>
                    <a:cubicBezTo>
                      <a:pt x="6298" y="6986"/>
                      <a:pt x="6243" y="6919"/>
                      <a:pt x="6183" y="6852"/>
                    </a:cubicBezTo>
                    <a:lnTo>
                      <a:pt x="6189" y="6852"/>
                    </a:lnTo>
                    <a:lnTo>
                      <a:pt x="6170" y="6833"/>
                    </a:lnTo>
                    <a:cubicBezTo>
                      <a:pt x="6116" y="6766"/>
                      <a:pt x="6061" y="6700"/>
                      <a:pt x="6006" y="6633"/>
                    </a:cubicBezTo>
                    <a:close/>
                    <a:moveTo>
                      <a:pt x="5562" y="7259"/>
                    </a:moveTo>
                    <a:cubicBezTo>
                      <a:pt x="5556" y="7265"/>
                      <a:pt x="5556" y="7265"/>
                      <a:pt x="5556" y="7272"/>
                    </a:cubicBezTo>
                    <a:cubicBezTo>
                      <a:pt x="5501" y="7357"/>
                      <a:pt x="5446" y="7448"/>
                      <a:pt x="5404" y="7533"/>
                    </a:cubicBezTo>
                    <a:cubicBezTo>
                      <a:pt x="5465" y="7612"/>
                      <a:pt x="5525" y="7685"/>
                      <a:pt x="5586" y="7764"/>
                    </a:cubicBezTo>
                    <a:cubicBezTo>
                      <a:pt x="5647" y="7850"/>
                      <a:pt x="5708" y="7917"/>
                      <a:pt x="5769" y="7990"/>
                    </a:cubicBezTo>
                    <a:cubicBezTo>
                      <a:pt x="5817" y="7898"/>
                      <a:pt x="5872" y="7801"/>
                      <a:pt x="5921" y="7710"/>
                    </a:cubicBezTo>
                    <a:cubicBezTo>
                      <a:pt x="5927" y="7704"/>
                      <a:pt x="5927" y="7697"/>
                      <a:pt x="5933" y="7697"/>
                    </a:cubicBezTo>
                    <a:cubicBezTo>
                      <a:pt x="5872" y="7618"/>
                      <a:pt x="5805" y="7545"/>
                      <a:pt x="5744" y="7472"/>
                    </a:cubicBezTo>
                    <a:cubicBezTo>
                      <a:pt x="5702" y="7424"/>
                      <a:pt x="5659" y="7375"/>
                      <a:pt x="5617" y="7320"/>
                    </a:cubicBezTo>
                    <a:cubicBezTo>
                      <a:pt x="5598" y="7302"/>
                      <a:pt x="5580" y="7284"/>
                      <a:pt x="5562" y="7259"/>
                    </a:cubicBezTo>
                    <a:close/>
                    <a:moveTo>
                      <a:pt x="5185" y="7959"/>
                    </a:moveTo>
                    <a:lnTo>
                      <a:pt x="5179" y="7971"/>
                    </a:lnTo>
                    <a:cubicBezTo>
                      <a:pt x="5130" y="8075"/>
                      <a:pt x="5087" y="8172"/>
                      <a:pt x="5045" y="8276"/>
                    </a:cubicBezTo>
                    <a:cubicBezTo>
                      <a:pt x="5118" y="8361"/>
                      <a:pt x="5191" y="8452"/>
                      <a:pt x="5264" y="8537"/>
                    </a:cubicBezTo>
                    <a:lnTo>
                      <a:pt x="5446" y="8762"/>
                    </a:lnTo>
                    <a:cubicBezTo>
                      <a:pt x="5483" y="8647"/>
                      <a:pt x="5519" y="8537"/>
                      <a:pt x="5568" y="8428"/>
                    </a:cubicBezTo>
                    <a:cubicBezTo>
                      <a:pt x="5568" y="8422"/>
                      <a:pt x="5568" y="8422"/>
                      <a:pt x="5574" y="8415"/>
                    </a:cubicBezTo>
                    <a:cubicBezTo>
                      <a:pt x="5513" y="8342"/>
                      <a:pt x="5452" y="8269"/>
                      <a:pt x="5385" y="8196"/>
                    </a:cubicBezTo>
                    <a:lnTo>
                      <a:pt x="5392" y="8196"/>
                    </a:lnTo>
                    <a:cubicBezTo>
                      <a:pt x="5318" y="8117"/>
                      <a:pt x="5252" y="8038"/>
                      <a:pt x="5185" y="7959"/>
                    </a:cubicBezTo>
                    <a:close/>
                    <a:moveTo>
                      <a:pt x="4874" y="8738"/>
                    </a:moveTo>
                    <a:cubicBezTo>
                      <a:pt x="4874" y="8744"/>
                      <a:pt x="4874" y="8750"/>
                      <a:pt x="4868" y="8756"/>
                    </a:cubicBezTo>
                    <a:cubicBezTo>
                      <a:pt x="4832" y="8872"/>
                      <a:pt x="4801" y="8987"/>
                      <a:pt x="4765" y="9103"/>
                    </a:cubicBezTo>
                    <a:cubicBezTo>
                      <a:pt x="4862" y="9219"/>
                      <a:pt x="4953" y="9334"/>
                      <a:pt x="5045" y="9444"/>
                    </a:cubicBezTo>
                    <a:cubicBezTo>
                      <a:pt x="5106" y="9517"/>
                      <a:pt x="5166" y="9590"/>
                      <a:pt x="5227" y="9663"/>
                    </a:cubicBezTo>
                    <a:cubicBezTo>
                      <a:pt x="5252" y="9529"/>
                      <a:pt x="5276" y="9401"/>
                      <a:pt x="5300" y="9273"/>
                    </a:cubicBezTo>
                    <a:cubicBezTo>
                      <a:pt x="5300" y="9267"/>
                      <a:pt x="5300" y="9261"/>
                      <a:pt x="5306" y="9255"/>
                    </a:cubicBezTo>
                    <a:lnTo>
                      <a:pt x="5124" y="9036"/>
                    </a:lnTo>
                    <a:cubicBezTo>
                      <a:pt x="5045" y="8939"/>
                      <a:pt x="4959" y="8841"/>
                      <a:pt x="4874" y="8738"/>
                    </a:cubicBezTo>
                    <a:close/>
                    <a:moveTo>
                      <a:pt x="4649" y="9620"/>
                    </a:moveTo>
                    <a:cubicBezTo>
                      <a:pt x="4649" y="9620"/>
                      <a:pt x="4649" y="9626"/>
                      <a:pt x="4643" y="9632"/>
                    </a:cubicBezTo>
                    <a:cubicBezTo>
                      <a:pt x="4619" y="9766"/>
                      <a:pt x="4600" y="9906"/>
                      <a:pt x="4582" y="10040"/>
                    </a:cubicBezTo>
                    <a:cubicBezTo>
                      <a:pt x="4661" y="10137"/>
                      <a:pt x="4753" y="10241"/>
                      <a:pt x="4832" y="10344"/>
                    </a:cubicBezTo>
                    <a:cubicBezTo>
                      <a:pt x="4856" y="10375"/>
                      <a:pt x="4886" y="10405"/>
                      <a:pt x="4911" y="10436"/>
                    </a:cubicBezTo>
                    <a:lnTo>
                      <a:pt x="4935" y="10466"/>
                    </a:lnTo>
                    <a:cubicBezTo>
                      <a:pt x="5093" y="10655"/>
                      <a:pt x="4935" y="10466"/>
                      <a:pt x="5118" y="10673"/>
                    </a:cubicBezTo>
                    <a:cubicBezTo>
                      <a:pt x="5130" y="10533"/>
                      <a:pt x="5142" y="10387"/>
                      <a:pt x="5154" y="10247"/>
                    </a:cubicBezTo>
                    <a:lnTo>
                      <a:pt x="5154" y="10229"/>
                    </a:lnTo>
                    <a:lnTo>
                      <a:pt x="4972" y="10010"/>
                    </a:lnTo>
                    <a:cubicBezTo>
                      <a:pt x="4868" y="9882"/>
                      <a:pt x="4759" y="9748"/>
                      <a:pt x="4649" y="9620"/>
                    </a:cubicBezTo>
                    <a:close/>
                    <a:moveTo>
                      <a:pt x="2440" y="10460"/>
                    </a:moveTo>
                    <a:cubicBezTo>
                      <a:pt x="2325" y="10472"/>
                      <a:pt x="2209" y="10484"/>
                      <a:pt x="2094" y="10496"/>
                    </a:cubicBezTo>
                    <a:cubicBezTo>
                      <a:pt x="2142" y="10563"/>
                      <a:pt x="2197" y="10630"/>
                      <a:pt x="2252" y="10697"/>
                    </a:cubicBezTo>
                    <a:cubicBezTo>
                      <a:pt x="2319" y="10776"/>
                      <a:pt x="2380" y="10855"/>
                      <a:pt x="2446" y="10935"/>
                    </a:cubicBezTo>
                    <a:lnTo>
                      <a:pt x="2860" y="10935"/>
                    </a:lnTo>
                    <a:cubicBezTo>
                      <a:pt x="2793" y="10862"/>
                      <a:pt x="2726" y="10782"/>
                      <a:pt x="2659" y="10703"/>
                    </a:cubicBezTo>
                    <a:lnTo>
                      <a:pt x="2665" y="10703"/>
                    </a:lnTo>
                    <a:lnTo>
                      <a:pt x="2465" y="10460"/>
                    </a:lnTo>
                    <a:close/>
                    <a:moveTo>
                      <a:pt x="3006" y="10454"/>
                    </a:moveTo>
                    <a:lnTo>
                      <a:pt x="3006" y="10454"/>
                    </a:lnTo>
                    <a:cubicBezTo>
                      <a:pt x="3085" y="10551"/>
                      <a:pt x="3164" y="10649"/>
                      <a:pt x="3244" y="10740"/>
                    </a:cubicBezTo>
                    <a:cubicBezTo>
                      <a:pt x="3310" y="10819"/>
                      <a:pt x="3371" y="10898"/>
                      <a:pt x="3438" y="10977"/>
                    </a:cubicBezTo>
                    <a:cubicBezTo>
                      <a:pt x="3584" y="10989"/>
                      <a:pt x="3730" y="11008"/>
                      <a:pt x="3876" y="11026"/>
                    </a:cubicBezTo>
                    <a:lnTo>
                      <a:pt x="3895" y="11026"/>
                    </a:lnTo>
                    <a:cubicBezTo>
                      <a:pt x="3828" y="10953"/>
                      <a:pt x="3761" y="10874"/>
                      <a:pt x="3700" y="10795"/>
                    </a:cubicBezTo>
                    <a:cubicBezTo>
                      <a:pt x="3615" y="10691"/>
                      <a:pt x="3530" y="10582"/>
                      <a:pt x="3444" y="10484"/>
                    </a:cubicBezTo>
                    <a:lnTo>
                      <a:pt x="3426" y="10484"/>
                    </a:lnTo>
                    <a:cubicBezTo>
                      <a:pt x="3365" y="10478"/>
                      <a:pt x="3304" y="10472"/>
                      <a:pt x="3244" y="10466"/>
                    </a:cubicBezTo>
                    <a:cubicBezTo>
                      <a:pt x="3164" y="10460"/>
                      <a:pt x="3091" y="10460"/>
                      <a:pt x="3006" y="10454"/>
                    </a:cubicBezTo>
                    <a:close/>
                    <a:moveTo>
                      <a:pt x="1595" y="10588"/>
                    </a:moveTo>
                    <a:lnTo>
                      <a:pt x="1582" y="10594"/>
                    </a:lnTo>
                    <a:cubicBezTo>
                      <a:pt x="1485" y="10618"/>
                      <a:pt x="1382" y="10643"/>
                      <a:pt x="1284" y="10679"/>
                    </a:cubicBezTo>
                    <a:lnTo>
                      <a:pt x="1309" y="10703"/>
                    </a:lnTo>
                    <a:cubicBezTo>
                      <a:pt x="1333" y="10734"/>
                      <a:pt x="1357" y="10770"/>
                      <a:pt x="1382" y="10801"/>
                    </a:cubicBezTo>
                    <a:lnTo>
                      <a:pt x="1570" y="11032"/>
                    </a:lnTo>
                    <a:cubicBezTo>
                      <a:pt x="1674" y="11008"/>
                      <a:pt x="1789" y="10989"/>
                      <a:pt x="1899" y="10971"/>
                    </a:cubicBezTo>
                    <a:lnTo>
                      <a:pt x="1917" y="10971"/>
                    </a:lnTo>
                    <a:cubicBezTo>
                      <a:pt x="1856" y="10898"/>
                      <a:pt x="1789" y="10819"/>
                      <a:pt x="1722" y="10740"/>
                    </a:cubicBezTo>
                    <a:cubicBezTo>
                      <a:pt x="1686" y="10697"/>
                      <a:pt x="1649" y="10655"/>
                      <a:pt x="1613" y="10612"/>
                    </a:cubicBezTo>
                    <a:cubicBezTo>
                      <a:pt x="1607" y="10600"/>
                      <a:pt x="1601" y="10594"/>
                      <a:pt x="1595" y="10588"/>
                    </a:cubicBezTo>
                    <a:close/>
                    <a:moveTo>
                      <a:pt x="840" y="10849"/>
                    </a:moveTo>
                    <a:cubicBezTo>
                      <a:pt x="755" y="10892"/>
                      <a:pt x="670" y="10941"/>
                      <a:pt x="584" y="10989"/>
                    </a:cubicBezTo>
                    <a:cubicBezTo>
                      <a:pt x="609" y="11020"/>
                      <a:pt x="633" y="11050"/>
                      <a:pt x="657" y="11081"/>
                    </a:cubicBezTo>
                    <a:cubicBezTo>
                      <a:pt x="688" y="11105"/>
                      <a:pt x="712" y="11141"/>
                      <a:pt x="737" y="11172"/>
                    </a:cubicBezTo>
                    <a:lnTo>
                      <a:pt x="846" y="11306"/>
                    </a:lnTo>
                    <a:cubicBezTo>
                      <a:pt x="931" y="11257"/>
                      <a:pt x="1017" y="11214"/>
                      <a:pt x="1108" y="11178"/>
                    </a:cubicBezTo>
                    <a:lnTo>
                      <a:pt x="1126" y="11172"/>
                    </a:lnTo>
                    <a:cubicBezTo>
                      <a:pt x="1096" y="11141"/>
                      <a:pt x="1065" y="11111"/>
                      <a:pt x="1041" y="11081"/>
                    </a:cubicBezTo>
                    <a:cubicBezTo>
                      <a:pt x="1004" y="11038"/>
                      <a:pt x="968" y="10995"/>
                      <a:pt x="931" y="10947"/>
                    </a:cubicBezTo>
                    <a:lnTo>
                      <a:pt x="852" y="10849"/>
                    </a:lnTo>
                    <a:close/>
                    <a:moveTo>
                      <a:pt x="219" y="11245"/>
                    </a:moveTo>
                    <a:lnTo>
                      <a:pt x="213" y="11251"/>
                    </a:lnTo>
                    <a:cubicBezTo>
                      <a:pt x="140" y="11312"/>
                      <a:pt x="67" y="11379"/>
                      <a:pt x="0" y="11452"/>
                    </a:cubicBezTo>
                    <a:lnTo>
                      <a:pt x="92" y="11555"/>
                    </a:lnTo>
                    <a:cubicBezTo>
                      <a:pt x="116" y="11586"/>
                      <a:pt x="134" y="11616"/>
                      <a:pt x="159" y="11647"/>
                    </a:cubicBezTo>
                    <a:lnTo>
                      <a:pt x="274" y="11786"/>
                    </a:lnTo>
                    <a:cubicBezTo>
                      <a:pt x="335" y="11707"/>
                      <a:pt x="402" y="11640"/>
                      <a:pt x="469" y="11573"/>
                    </a:cubicBezTo>
                    <a:cubicBezTo>
                      <a:pt x="475" y="11573"/>
                      <a:pt x="481" y="11567"/>
                      <a:pt x="481" y="11567"/>
                    </a:cubicBezTo>
                    <a:cubicBezTo>
                      <a:pt x="475" y="11561"/>
                      <a:pt x="475" y="11555"/>
                      <a:pt x="469" y="11555"/>
                    </a:cubicBezTo>
                    <a:lnTo>
                      <a:pt x="469" y="11549"/>
                    </a:lnTo>
                    <a:cubicBezTo>
                      <a:pt x="414" y="11482"/>
                      <a:pt x="353" y="11415"/>
                      <a:pt x="292" y="11342"/>
                    </a:cubicBezTo>
                    <a:lnTo>
                      <a:pt x="219" y="11245"/>
                    </a:lnTo>
                    <a:close/>
                  </a:path>
                </a:pathLst>
              </a:custGeom>
              <a:solidFill>
                <a:schemeClr val="dk1">
                  <a:alpha val="38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3769;p89"/>
              <p:cNvSpPr/>
              <p:nvPr/>
            </p:nvSpPr>
            <p:spPr>
              <a:xfrm>
                <a:off x="3421890" y="2076301"/>
                <a:ext cx="2826133" cy="234858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13178" extrusionOk="0">
                    <a:moveTo>
                      <a:pt x="15574" y="1"/>
                    </a:moveTo>
                    <a:cubicBezTo>
                      <a:pt x="15499" y="1"/>
                      <a:pt x="15427" y="41"/>
                      <a:pt x="15395" y="136"/>
                    </a:cubicBezTo>
                    <a:cubicBezTo>
                      <a:pt x="15352" y="269"/>
                      <a:pt x="15304" y="397"/>
                      <a:pt x="15237" y="519"/>
                    </a:cubicBezTo>
                    <a:cubicBezTo>
                      <a:pt x="15188" y="616"/>
                      <a:pt x="15133" y="708"/>
                      <a:pt x="15073" y="799"/>
                    </a:cubicBezTo>
                    <a:cubicBezTo>
                      <a:pt x="14987" y="920"/>
                      <a:pt x="14890" y="1030"/>
                      <a:pt x="14781" y="1133"/>
                    </a:cubicBezTo>
                    <a:cubicBezTo>
                      <a:pt x="14708" y="1200"/>
                      <a:pt x="14628" y="1261"/>
                      <a:pt x="14543" y="1316"/>
                    </a:cubicBezTo>
                    <a:cubicBezTo>
                      <a:pt x="14422" y="1401"/>
                      <a:pt x="14294" y="1474"/>
                      <a:pt x="14154" y="1529"/>
                    </a:cubicBezTo>
                    <a:cubicBezTo>
                      <a:pt x="14056" y="1572"/>
                      <a:pt x="13953" y="1608"/>
                      <a:pt x="13850" y="1638"/>
                    </a:cubicBezTo>
                    <a:cubicBezTo>
                      <a:pt x="13691" y="1681"/>
                      <a:pt x="13527" y="1718"/>
                      <a:pt x="13363" y="1736"/>
                    </a:cubicBezTo>
                    <a:cubicBezTo>
                      <a:pt x="13247" y="1754"/>
                      <a:pt x="13125" y="1766"/>
                      <a:pt x="12998" y="1772"/>
                    </a:cubicBezTo>
                    <a:cubicBezTo>
                      <a:pt x="12891" y="1779"/>
                      <a:pt x="12784" y="1782"/>
                      <a:pt x="12676" y="1782"/>
                    </a:cubicBezTo>
                    <a:cubicBezTo>
                      <a:pt x="12599" y="1782"/>
                      <a:pt x="12522" y="1781"/>
                      <a:pt x="12444" y="1778"/>
                    </a:cubicBezTo>
                    <a:cubicBezTo>
                      <a:pt x="12304" y="1778"/>
                      <a:pt x="12164" y="1766"/>
                      <a:pt x="12018" y="1760"/>
                    </a:cubicBezTo>
                    <a:cubicBezTo>
                      <a:pt x="11817" y="1742"/>
                      <a:pt x="11616" y="1718"/>
                      <a:pt x="11410" y="1693"/>
                    </a:cubicBezTo>
                    <a:cubicBezTo>
                      <a:pt x="11257" y="1675"/>
                      <a:pt x="11105" y="1657"/>
                      <a:pt x="10953" y="1632"/>
                    </a:cubicBezTo>
                    <a:lnTo>
                      <a:pt x="10734" y="1602"/>
                    </a:lnTo>
                    <a:cubicBezTo>
                      <a:pt x="10594" y="1578"/>
                      <a:pt x="10460" y="1559"/>
                      <a:pt x="10326" y="1541"/>
                    </a:cubicBezTo>
                    <a:lnTo>
                      <a:pt x="10162" y="1517"/>
                    </a:lnTo>
                    <a:lnTo>
                      <a:pt x="9864" y="1480"/>
                    </a:lnTo>
                    <a:lnTo>
                      <a:pt x="9681" y="1456"/>
                    </a:lnTo>
                    <a:cubicBezTo>
                      <a:pt x="9548" y="1444"/>
                      <a:pt x="9414" y="1438"/>
                      <a:pt x="9274" y="1432"/>
                    </a:cubicBezTo>
                    <a:cubicBezTo>
                      <a:pt x="9134" y="1426"/>
                      <a:pt x="8994" y="1426"/>
                      <a:pt x="8854" y="1426"/>
                    </a:cubicBezTo>
                    <a:cubicBezTo>
                      <a:pt x="8677" y="1426"/>
                      <a:pt x="8501" y="1432"/>
                      <a:pt x="8325" y="1450"/>
                    </a:cubicBezTo>
                    <a:cubicBezTo>
                      <a:pt x="8203" y="1462"/>
                      <a:pt x="8075" y="1474"/>
                      <a:pt x="7953" y="1492"/>
                    </a:cubicBezTo>
                    <a:cubicBezTo>
                      <a:pt x="7789" y="1517"/>
                      <a:pt x="7625" y="1541"/>
                      <a:pt x="7460" y="1578"/>
                    </a:cubicBezTo>
                    <a:cubicBezTo>
                      <a:pt x="7351" y="1602"/>
                      <a:pt x="7247" y="1626"/>
                      <a:pt x="7138" y="1657"/>
                    </a:cubicBezTo>
                    <a:cubicBezTo>
                      <a:pt x="6980" y="1693"/>
                      <a:pt x="6828" y="1742"/>
                      <a:pt x="6676" y="1797"/>
                    </a:cubicBezTo>
                    <a:cubicBezTo>
                      <a:pt x="6578" y="1827"/>
                      <a:pt x="6481" y="1864"/>
                      <a:pt x="6383" y="1900"/>
                    </a:cubicBezTo>
                    <a:cubicBezTo>
                      <a:pt x="6243" y="1961"/>
                      <a:pt x="6104" y="2022"/>
                      <a:pt x="5964" y="2089"/>
                    </a:cubicBezTo>
                    <a:cubicBezTo>
                      <a:pt x="5872" y="2131"/>
                      <a:pt x="5781" y="2174"/>
                      <a:pt x="5690" y="2229"/>
                    </a:cubicBezTo>
                    <a:cubicBezTo>
                      <a:pt x="5562" y="2296"/>
                      <a:pt x="5434" y="2369"/>
                      <a:pt x="5306" y="2448"/>
                    </a:cubicBezTo>
                    <a:cubicBezTo>
                      <a:pt x="5221" y="2503"/>
                      <a:pt x="5136" y="2557"/>
                      <a:pt x="5051" y="2618"/>
                    </a:cubicBezTo>
                    <a:cubicBezTo>
                      <a:pt x="4947" y="2691"/>
                      <a:pt x="4850" y="2770"/>
                      <a:pt x="4747" y="2843"/>
                    </a:cubicBezTo>
                    <a:cubicBezTo>
                      <a:pt x="4734" y="2855"/>
                      <a:pt x="4716" y="2868"/>
                      <a:pt x="4704" y="2880"/>
                    </a:cubicBezTo>
                    <a:cubicBezTo>
                      <a:pt x="4625" y="2941"/>
                      <a:pt x="4546" y="3008"/>
                      <a:pt x="4473" y="3075"/>
                    </a:cubicBezTo>
                    <a:cubicBezTo>
                      <a:pt x="4357" y="3172"/>
                      <a:pt x="4254" y="3269"/>
                      <a:pt x="4150" y="3373"/>
                    </a:cubicBezTo>
                    <a:cubicBezTo>
                      <a:pt x="4077" y="3446"/>
                      <a:pt x="4010" y="3519"/>
                      <a:pt x="3943" y="3598"/>
                    </a:cubicBezTo>
                    <a:cubicBezTo>
                      <a:pt x="3840" y="3707"/>
                      <a:pt x="3743" y="3817"/>
                      <a:pt x="3651" y="3932"/>
                    </a:cubicBezTo>
                    <a:cubicBezTo>
                      <a:pt x="3591" y="4018"/>
                      <a:pt x="3530" y="4097"/>
                      <a:pt x="3469" y="4182"/>
                    </a:cubicBezTo>
                    <a:cubicBezTo>
                      <a:pt x="3378" y="4304"/>
                      <a:pt x="3292" y="4431"/>
                      <a:pt x="3213" y="4565"/>
                    </a:cubicBezTo>
                    <a:cubicBezTo>
                      <a:pt x="3158" y="4657"/>
                      <a:pt x="3104" y="4748"/>
                      <a:pt x="3055" y="4839"/>
                    </a:cubicBezTo>
                    <a:cubicBezTo>
                      <a:pt x="2976" y="4979"/>
                      <a:pt x="2903" y="5125"/>
                      <a:pt x="2836" y="5271"/>
                    </a:cubicBezTo>
                    <a:cubicBezTo>
                      <a:pt x="2787" y="5368"/>
                      <a:pt x="2739" y="5472"/>
                      <a:pt x="2702" y="5575"/>
                    </a:cubicBezTo>
                    <a:cubicBezTo>
                      <a:pt x="2635" y="5727"/>
                      <a:pt x="2580" y="5886"/>
                      <a:pt x="2526" y="6050"/>
                    </a:cubicBezTo>
                    <a:cubicBezTo>
                      <a:pt x="2489" y="6166"/>
                      <a:pt x="2453" y="6287"/>
                      <a:pt x="2422" y="6409"/>
                    </a:cubicBezTo>
                    <a:cubicBezTo>
                      <a:pt x="2374" y="6579"/>
                      <a:pt x="2337" y="6756"/>
                      <a:pt x="2301" y="6926"/>
                    </a:cubicBezTo>
                    <a:cubicBezTo>
                      <a:pt x="2276" y="7066"/>
                      <a:pt x="2252" y="7212"/>
                      <a:pt x="2234" y="7352"/>
                    </a:cubicBezTo>
                    <a:cubicBezTo>
                      <a:pt x="2215" y="7529"/>
                      <a:pt x="2197" y="7705"/>
                      <a:pt x="2191" y="7882"/>
                    </a:cubicBezTo>
                    <a:lnTo>
                      <a:pt x="2191" y="7894"/>
                    </a:lnTo>
                    <a:lnTo>
                      <a:pt x="2191" y="7948"/>
                    </a:lnTo>
                    <a:cubicBezTo>
                      <a:pt x="2185" y="8094"/>
                      <a:pt x="2179" y="8247"/>
                      <a:pt x="2173" y="8405"/>
                    </a:cubicBezTo>
                    <a:cubicBezTo>
                      <a:pt x="2173" y="8411"/>
                      <a:pt x="2173" y="8417"/>
                      <a:pt x="2173" y="8423"/>
                    </a:cubicBezTo>
                    <a:cubicBezTo>
                      <a:pt x="2167" y="8630"/>
                      <a:pt x="2161" y="8843"/>
                      <a:pt x="2148" y="9062"/>
                    </a:cubicBezTo>
                    <a:cubicBezTo>
                      <a:pt x="2142" y="9208"/>
                      <a:pt x="2130" y="9366"/>
                      <a:pt x="2124" y="9518"/>
                    </a:cubicBezTo>
                    <a:cubicBezTo>
                      <a:pt x="2106" y="9719"/>
                      <a:pt x="2088" y="9920"/>
                      <a:pt x="2063" y="10121"/>
                    </a:cubicBezTo>
                    <a:cubicBezTo>
                      <a:pt x="2045" y="10255"/>
                      <a:pt x="2027" y="10395"/>
                      <a:pt x="2002" y="10528"/>
                    </a:cubicBezTo>
                    <a:cubicBezTo>
                      <a:pt x="1966" y="10705"/>
                      <a:pt x="1923" y="10881"/>
                      <a:pt x="1875" y="11052"/>
                    </a:cubicBezTo>
                    <a:cubicBezTo>
                      <a:pt x="1838" y="11167"/>
                      <a:pt x="1802" y="11277"/>
                      <a:pt x="1759" y="11392"/>
                    </a:cubicBezTo>
                    <a:cubicBezTo>
                      <a:pt x="1698" y="11538"/>
                      <a:pt x="1625" y="11685"/>
                      <a:pt x="1546" y="11818"/>
                    </a:cubicBezTo>
                    <a:cubicBezTo>
                      <a:pt x="1491" y="11910"/>
                      <a:pt x="1436" y="12001"/>
                      <a:pt x="1370" y="12080"/>
                    </a:cubicBezTo>
                    <a:cubicBezTo>
                      <a:pt x="1217" y="12281"/>
                      <a:pt x="1035" y="12451"/>
                      <a:pt x="828" y="12585"/>
                    </a:cubicBezTo>
                    <a:cubicBezTo>
                      <a:pt x="706" y="12670"/>
                      <a:pt x="572" y="12737"/>
                      <a:pt x="432" y="12798"/>
                    </a:cubicBezTo>
                    <a:cubicBezTo>
                      <a:pt x="341" y="12835"/>
                      <a:pt x="244" y="12865"/>
                      <a:pt x="146" y="12895"/>
                    </a:cubicBezTo>
                    <a:cubicBezTo>
                      <a:pt x="140" y="12895"/>
                      <a:pt x="134" y="12901"/>
                      <a:pt x="128" y="12901"/>
                    </a:cubicBezTo>
                    <a:cubicBezTo>
                      <a:pt x="1" y="12959"/>
                      <a:pt x="66" y="13177"/>
                      <a:pt x="204" y="13177"/>
                    </a:cubicBezTo>
                    <a:cubicBezTo>
                      <a:pt x="211" y="13177"/>
                      <a:pt x="218" y="13176"/>
                      <a:pt x="226" y="13175"/>
                    </a:cubicBezTo>
                    <a:cubicBezTo>
                      <a:pt x="262" y="13169"/>
                      <a:pt x="299" y="13163"/>
                      <a:pt x="335" y="13151"/>
                    </a:cubicBezTo>
                    <a:cubicBezTo>
                      <a:pt x="445" y="13133"/>
                      <a:pt x="548" y="13102"/>
                      <a:pt x="652" y="13066"/>
                    </a:cubicBezTo>
                    <a:cubicBezTo>
                      <a:pt x="798" y="13011"/>
                      <a:pt x="931" y="12944"/>
                      <a:pt x="1065" y="12871"/>
                    </a:cubicBezTo>
                    <a:cubicBezTo>
                      <a:pt x="1150" y="12816"/>
                      <a:pt x="1230" y="12762"/>
                      <a:pt x="1309" y="12701"/>
                    </a:cubicBezTo>
                    <a:cubicBezTo>
                      <a:pt x="1424" y="12609"/>
                      <a:pt x="1534" y="12506"/>
                      <a:pt x="1637" y="12396"/>
                    </a:cubicBezTo>
                    <a:cubicBezTo>
                      <a:pt x="1704" y="12323"/>
                      <a:pt x="1771" y="12244"/>
                      <a:pt x="1832" y="12165"/>
                    </a:cubicBezTo>
                    <a:cubicBezTo>
                      <a:pt x="1923" y="12044"/>
                      <a:pt x="2008" y="11916"/>
                      <a:pt x="2081" y="11776"/>
                    </a:cubicBezTo>
                    <a:cubicBezTo>
                      <a:pt x="2136" y="11685"/>
                      <a:pt x="2185" y="11587"/>
                      <a:pt x="2228" y="11484"/>
                    </a:cubicBezTo>
                    <a:cubicBezTo>
                      <a:pt x="2294" y="11332"/>
                      <a:pt x="2355" y="11173"/>
                      <a:pt x="2404" y="11015"/>
                    </a:cubicBezTo>
                    <a:cubicBezTo>
                      <a:pt x="2434" y="10924"/>
                      <a:pt x="2459" y="10839"/>
                      <a:pt x="2483" y="10754"/>
                    </a:cubicBezTo>
                    <a:cubicBezTo>
                      <a:pt x="2489" y="10717"/>
                      <a:pt x="2501" y="10687"/>
                      <a:pt x="2507" y="10656"/>
                    </a:cubicBezTo>
                    <a:cubicBezTo>
                      <a:pt x="2550" y="10468"/>
                      <a:pt x="2580" y="10285"/>
                      <a:pt x="2611" y="10102"/>
                    </a:cubicBezTo>
                    <a:cubicBezTo>
                      <a:pt x="2629" y="9963"/>
                      <a:pt x="2647" y="9823"/>
                      <a:pt x="2666" y="9683"/>
                    </a:cubicBezTo>
                    <a:cubicBezTo>
                      <a:pt x="2684" y="9476"/>
                      <a:pt x="2702" y="9275"/>
                      <a:pt x="2714" y="9068"/>
                    </a:cubicBezTo>
                    <a:cubicBezTo>
                      <a:pt x="2720" y="8916"/>
                      <a:pt x="2733" y="8764"/>
                      <a:pt x="2739" y="8612"/>
                    </a:cubicBezTo>
                    <a:cubicBezTo>
                      <a:pt x="2745" y="8569"/>
                      <a:pt x="2745" y="8533"/>
                      <a:pt x="2745" y="8490"/>
                    </a:cubicBezTo>
                    <a:cubicBezTo>
                      <a:pt x="2757" y="8320"/>
                      <a:pt x="2763" y="8155"/>
                      <a:pt x="2775" y="7991"/>
                    </a:cubicBezTo>
                    <a:lnTo>
                      <a:pt x="2775" y="7967"/>
                    </a:lnTo>
                    <a:cubicBezTo>
                      <a:pt x="2787" y="7821"/>
                      <a:pt x="2799" y="7681"/>
                      <a:pt x="2812" y="7541"/>
                    </a:cubicBezTo>
                    <a:cubicBezTo>
                      <a:pt x="2836" y="7346"/>
                      <a:pt x="2860" y="7157"/>
                      <a:pt x="2891" y="6969"/>
                    </a:cubicBezTo>
                    <a:cubicBezTo>
                      <a:pt x="2909" y="6829"/>
                      <a:pt x="2933" y="6695"/>
                      <a:pt x="2964" y="6561"/>
                    </a:cubicBezTo>
                    <a:cubicBezTo>
                      <a:pt x="3006" y="6397"/>
                      <a:pt x="3049" y="6226"/>
                      <a:pt x="3104" y="6062"/>
                    </a:cubicBezTo>
                    <a:cubicBezTo>
                      <a:pt x="3140" y="5953"/>
                      <a:pt x="3183" y="5837"/>
                      <a:pt x="3225" y="5721"/>
                    </a:cubicBezTo>
                    <a:lnTo>
                      <a:pt x="3250" y="5667"/>
                    </a:lnTo>
                    <a:cubicBezTo>
                      <a:pt x="3305" y="5539"/>
                      <a:pt x="3365" y="5411"/>
                      <a:pt x="3426" y="5289"/>
                    </a:cubicBezTo>
                    <a:cubicBezTo>
                      <a:pt x="3475" y="5192"/>
                      <a:pt x="3530" y="5095"/>
                      <a:pt x="3584" y="4997"/>
                    </a:cubicBezTo>
                    <a:cubicBezTo>
                      <a:pt x="3664" y="4870"/>
                      <a:pt x="3743" y="4736"/>
                      <a:pt x="3828" y="4608"/>
                    </a:cubicBezTo>
                    <a:cubicBezTo>
                      <a:pt x="3889" y="4523"/>
                      <a:pt x="3950" y="4444"/>
                      <a:pt x="4010" y="4358"/>
                    </a:cubicBezTo>
                    <a:cubicBezTo>
                      <a:pt x="4102" y="4237"/>
                      <a:pt x="4193" y="4121"/>
                      <a:pt x="4296" y="4012"/>
                    </a:cubicBezTo>
                    <a:cubicBezTo>
                      <a:pt x="4363" y="3939"/>
                      <a:pt x="4430" y="3866"/>
                      <a:pt x="4497" y="3793"/>
                    </a:cubicBezTo>
                    <a:cubicBezTo>
                      <a:pt x="4601" y="3683"/>
                      <a:pt x="4710" y="3580"/>
                      <a:pt x="4820" y="3482"/>
                    </a:cubicBezTo>
                    <a:cubicBezTo>
                      <a:pt x="4893" y="3415"/>
                      <a:pt x="4972" y="3354"/>
                      <a:pt x="5045" y="3294"/>
                    </a:cubicBezTo>
                    <a:cubicBezTo>
                      <a:pt x="5160" y="3196"/>
                      <a:pt x="5282" y="3111"/>
                      <a:pt x="5404" y="3026"/>
                    </a:cubicBezTo>
                    <a:cubicBezTo>
                      <a:pt x="5483" y="2971"/>
                      <a:pt x="5568" y="2910"/>
                      <a:pt x="5647" y="2862"/>
                    </a:cubicBezTo>
                    <a:cubicBezTo>
                      <a:pt x="5769" y="2782"/>
                      <a:pt x="5903" y="2703"/>
                      <a:pt x="6037" y="2636"/>
                    </a:cubicBezTo>
                    <a:cubicBezTo>
                      <a:pt x="6122" y="2588"/>
                      <a:pt x="6213" y="2539"/>
                      <a:pt x="6304" y="2496"/>
                    </a:cubicBezTo>
                    <a:cubicBezTo>
                      <a:pt x="6444" y="2430"/>
                      <a:pt x="6584" y="2369"/>
                      <a:pt x="6730" y="2314"/>
                    </a:cubicBezTo>
                    <a:cubicBezTo>
                      <a:pt x="6803" y="2283"/>
                      <a:pt x="6882" y="2259"/>
                      <a:pt x="6955" y="2235"/>
                    </a:cubicBezTo>
                    <a:cubicBezTo>
                      <a:pt x="6980" y="2223"/>
                      <a:pt x="7004" y="2217"/>
                      <a:pt x="7035" y="2210"/>
                    </a:cubicBezTo>
                    <a:cubicBezTo>
                      <a:pt x="7181" y="2156"/>
                      <a:pt x="7333" y="2119"/>
                      <a:pt x="7491" y="2083"/>
                    </a:cubicBezTo>
                    <a:cubicBezTo>
                      <a:pt x="7606" y="2058"/>
                      <a:pt x="7722" y="2034"/>
                      <a:pt x="7844" y="2016"/>
                    </a:cubicBezTo>
                    <a:cubicBezTo>
                      <a:pt x="8008" y="1991"/>
                      <a:pt x="8178" y="1973"/>
                      <a:pt x="8349" y="1961"/>
                    </a:cubicBezTo>
                    <a:cubicBezTo>
                      <a:pt x="8483" y="1955"/>
                      <a:pt x="8617" y="1949"/>
                      <a:pt x="8750" y="1949"/>
                    </a:cubicBezTo>
                    <a:cubicBezTo>
                      <a:pt x="8933" y="1949"/>
                      <a:pt x="9122" y="1955"/>
                      <a:pt x="9310" y="1967"/>
                    </a:cubicBezTo>
                    <a:cubicBezTo>
                      <a:pt x="9456" y="1973"/>
                      <a:pt x="9602" y="1985"/>
                      <a:pt x="9754" y="1997"/>
                    </a:cubicBezTo>
                    <a:cubicBezTo>
                      <a:pt x="9876" y="2010"/>
                      <a:pt x="10004" y="2028"/>
                      <a:pt x="10132" y="2040"/>
                    </a:cubicBezTo>
                    <a:cubicBezTo>
                      <a:pt x="10205" y="2046"/>
                      <a:pt x="10278" y="2058"/>
                      <a:pt x="10357" y="2064"/>
                    </a:cubicBezTo>
                    <a:lnTo>
                      <a:pt x="10716" y="2107"/>
                    </a:lnTo>
                    <a:lnTo>
                      <a:pt x="10813" y="2119"/>
                    </a:lnTo>
                    <a:cubicBezTo>
                      <a:pt x="11014" y="2150"/>
                      <a:pt x="11221" y="2174"/>
                      <a:pt x="11428" y="2198"/>
                    </a:cubicBezTo>
                    <a:cubicBezTo>
                      <a:pt x="11568" y="2210"/>
                      <a:pt x="11714" y="2229"/>
                      <a:pt x="11860" y="2235"/>
                    </a:cubicBezTo>
                    <a:lnTo>
                      <a:pt x="12012" y="2247"/>
                    </a:lnTo>
                    <a:cubicBezTo>
                      <a:pt x="12152" y="2259"/>
                      <a:pt x="12298" y="2265"/>
                      <a:pt x="12450" y="2265"/>
                    </a:cubicBezTo>
                    <a:cubicBezTo>
                      <a:pt x="12578" y="2265"/>
                      <a:pt x="12706" y="2259"/>
                      <a:pt x="12833" y="2247"/>
                    </a:cubicBezTo>
                    <a:cubicBezTo>
                      <a:pt x="13004" y="2235"/>
                      <a:pt x="13180" y="2217"/>
                      <a:pt x="13351" y="2186"/>
                    </a:cubicBezTo>
                    <a:cubicBezTo>
                      <a:pt x="13460" y="2168"/>
                      <a:pt x="13576" y="2144"/>
                      <a:pt x="13685" y="2119"/>
                    </a:cubicBezTo>
                    <a:cubicBezTo>
                      <a:pt x="13837" y="2083"/>
                      <a:pt x="13989" y="2034"/>
                      <a:pt x="14142" y="1979"/>
                    </a:cubicBezTo>
                    <a:cubicBezTo>
                      <a:pt x="14239" y="1943"/>
                      <a:pt x="14336" y="1900"/>
                      <a:pt x="14428" y="1858"/>
                    </a:cubicBezTo>
                    <a:cubicBezTo>
                      <a:pt x="14561" y="1791"/>
                      <a:pt x="14689" y="1718"/>
                      <a:pt x="14817" y="1632"/>
                    </a:cubicBezTo>
                    <a:cubicBezTo>
                      <a:pt x="14896" y="1578"/>
                      <a:pt x="14975" y="1517"/>
                      <a:pt x="15054" y="1450"/>
                    </a:cubicBezTo>
                    <a:cubicBezTo>
                      <a:pt x="15164" y="1353"/>
                      <a:pt x="15261" y="1249"/>
                      <a:pt x="15359" y="1133"/>
                    </a:cubicBezTo>
                    <a:cubicBezTo>
                      <a:pt x="15419" y="1054"/>
                      <a:pt x="15480" y="969"/>
                      <a:pt x="15535" y="884"/>
                    </a:cubicBezTo>
                    <a:cubicBezTo>
                      <a:pt x="15651" y="701"/>
                      <a:pt x="15736" y="507"/>
                      <a:pt x="15803" y="306"/>
                    </a:cubicBezTo>
                    <a:cubicBezTo>
                      <a:pt x="15858" y="133"/>
                      <a:pt x="15710" y="1"/>
                      <a:pt x="15574" y="1"/>
                    </a:cubicBezTo>
                    <a:close/>
                  </a:path>
                </a:pathLst>
              </a:custGeom>
              <a:solidFill>
                <a:srgbClr val="2441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3770;p89"/>
              <p:cNvSpPr/>
              <p:nvPr/>
            </p:nvSpPr>
            <p:spPr>
              <a:xfrm>
                <a:off x="2895975" y="1510100"/>
                <a:ext cx="2829162" cy="2349831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13185" extrusionOk="0">
                    <a:moveTo>
                      <a:pt x="15665" y="1"/>
                    </a:moveTo>
                    <a:cubicBezTo>
                      <a:pt x="15658" y="1"/>
                      <a:pt x="15651" y="1"/>
                      <a:pt x="15644" y="2"/>
                    </a:cubicBezTo>
                    <a:cubicBezTo>
                      <a:pt x="15498" y="27"/>
                      <a:pt x="15365" y="63"/>
                      <a:pt x="15231" y="112"/>
                    </a:cubicBezTo>
                    <a:cubicBezTo>
                      <a:pt x="15133" y="148"/>
                      <a:pt x="15036" y="185"/>
                      <a:pt x="14945" y="234"/>
                    </a:cubicBezTo>
                    <a:cubicBezTo>
                      <a:pt x="14811" y="301"/>
                      <a:pt x="14683" y="380"/>
                      <a:pt x="14567" y="471"/>
                    </a:cubicBezTo>
                    <a:cubicBezTo>
                      <a:pt x="14488" y="532"/>
                      <a:pt x="14409" y="599"/>
                      <a:pt x="14342" y="672"/>
                    </a:cubicBezTo>
                    <a:cubicBezTo>
                      <a:pt x="14233" y="775"/>
                      <a:pt x="14135" y="885"/>
                      <a:pt x="14044" y="1000"/>
                    </a:cubicBezTo>
                    <a:cubicBezTo>
                      <a:pt x="13983" y="1086"/>
                      <a:pt x="13922" y="1171"/>
                      <a:pt x="13868" y="1262"/>
                    </a:cubicBezTo>
                    <a:cubicBezTo>
                      <a:pt x="13782" y="1396"/>
                      <a:pt x="13709" y="1536"/>
                      <a:pt x="13643" y="1682"/>
                    </a:cubicBezTo>
                    <a:cubicBezTo>
                      <a:pt x="13594" y="1785"/>
                      <a:pt x="13551" y="1889"/>
                      <a:pt x="13515" y="1992"/>
                    </a:cubicBezTo>
                    <a:cubicBezTo>
                      <a:pt x="13460" y="2138"/>
                      <a:pt x="13417" y="2284"/>
                      <a:pt x="13381" y="2430"/>
                    </a:cubicBezTo>
                    <a:cubicBezTo>
                      <a:pt x="13375" y="2455"/>
                      <a:pt x="13369" y="2479"/>
                      <a:pt x="13363" y="2503"/>
                    </a:cubicBezTo>
                    <a:cubicBezTo>
                      <a:pt x="13338" y="2631"/>
                      <a:pt x="13308" y="2759"/>
                      <a:pt x="13290" y="2893"/>
                    </a:cubicBezTo>
                    <a:cubicBezTo>
                      <a:pt x="13253" y="3081"/>
                      <a:pt x="13229" y="3270"/>
                      <a:pt x="13210" y="3459"/>
                    </a:cubicBezTo>
                    <a:cubicBezTo>
                      <a:pt x="13192" y="3611"/>
                      <a:pt x="13180" y="3763"/>
                      <a:pt x="13168" y="3915"/>
                    </a:cubicBezTo>
                    <a:cubicBezTo>
                      <a:pt x="13156" y="4122"/>
                      <a:pt x="13144" y="4323"/>
                      <a:pt x="13131" y="4530"/>
                    </a:cubicBezTo>
                    <a:cubicBezTo>
                      <a:pt x="13125" y="4584"/>
                      <a:pt x="13119" y="4639"/>
                      <a:pt x="13119" y="4694"/>
                    </a:cubicBezTo>
                    <a:cubicBezTo>
                      <a:pt x="13119" y="4797"/>
                      <a:pt x="13113" y="4901"/>
                      <a:pt x="13107" y="4998"/>
                    </a:cubicBezTo>
                    <a:cubicBezTo>
                      <a:pt x="13101" y="5071"/>
                      <a:pt x="13095" y="5150"/>
                      <a:pt x="13089" y="5223"/>
                    </a:cubicBezTo>
                    <a:cubicBezTo>
                      <a:pt x="13083" y="5351"/>
                      <a:pt x="13071" y="5479"/>
                      <a:pt x="13058" y="5607"/>
                    </a:cubicBezTo>
                    <a:cubicBezTo>
                      <a:pt x="13046" y="5746"/>
                      <a:pt x="13028" y="5893"/>
                      <a:pt x="13010" y="6039"/>
                    </a:cubicBezTo>
                    <a:cubicBezTo>
                      <a:pt x="12985" y="6221"/>
                      <a:pt x="12949" y="6404"/>
                      <a:pt x="12912" y="6586"/>
                    </a:cubicBezTo>
                    <a:cubicBezTo>
                      <a:pt x="12882" y="6714"/>
                      <a:pt x="12851" y="6836"/>
                      <a:pt x="12815" y="6957"/>
                    </a:cubicBezTo>
                    <a:cubicBezTo>
                      <a:pt x="12766" y="7122"/>
                      <a:pt x="12712" y="7280"/>
                      <a:pt x="12651" y="7438"/>
                    </a:cubicBezTo>
                    <a:cubicBezTo>
                      <a:pt x="12639" y="7462"/>
                      <a:pt x="12626" y="7493"/>
                      <a:pt x="12620" y="7517"/>
                    </a:cubicBezTo>
                    <a:cubicBezTo>
                      <a:pt x="12584" y="7596"/>
                      <a:pt x="12547" y="7669"/>
                      <a:pt x="12511" y="7748"/>
                    </a:cubicBezTo>
                    <a:cubicBezTo>
                      <a:pt x="12444" y="7888"/>
                      <a:pt x="12371" y="8028"/>
                      <a:pt x="12292" y="8162"/>
                    </a:cubicBezTo>
                    <a:cubicBezTo>
                      <a:pt x="12243" y="8260"/>
                      <a:pt x="12182" y="8351"/>
                      <a:pt x="12127" y="8436"/>
                    </a:cubicBezTo>
                    <a:cubicBezTo>
                      <a:pt x="12042" y="8564"/>
                      <a:pt x="11957" y="8692"/>
                      <a:pt x="11866" y="8807"/>
                    </a:cubicBezTo>
                    <a:cubicBezTo>
                      <a:pt x="11805" y="8892"/>
                      <a:pt x="11738" y="8978"/>
                      <a:pt x="11671" y="9051"/>
                    </a:cubicBezTo>
                    <a:cubicBezTo>
                      <a:pt x="11580" y="9166"/>
                      <a:pt x="11482" y="9276"/>
                      <a:pt x="11379" y="9379"/>
                    </a:cubicBezTo>
                    <a:cubicBezTo>
                      <a:pt x="11306" y="9452"/>
                      <a:pt x="11239" y="9525"/>
                      <a:pt x="11160" y="9592"/>
                    </a:cubicBezTo>
                    <a:cubicBezTo>
                      <a:pt x="11056" y="9696"/>
                      <a:pt x="10947" y="9793"/>
                      <a:pt x="10831" y="9884"/>
                    </a:cubicBezTo>
                    <a:cubicBezTo>
                      <a:pt x="10752" y="9945"/>
                      <a:pt x="10673" y="10006"/>
                      <a:pt x="10594" y="10067"/>
                    </a:cubicBezTo>
                    <a:cubicBezTo>
                      <a:pt x="10478" y="10152"/>
                      <a:pt x="10357" y="10237"/>
                      <a:pt x="10229" y="10316"/>
                    </a:cubicBezTo>
                    <a:cubicBezTo>
                      <a:pt x="10144" y="10371"/>
                      <a:pt x="10059" y="10420"/>
                      <a:pt x="9967" y="10474"/>
                    </a:cubicBezTo>
                    <a:cubicBezTo>
                      <a:pt x="9839" y="10547"/>
                      <a:pt x="9706" y="10614"/>
                      <a:pt x="9572" y="10681"/>
                    </a:cubicBezTo>
                    <a:cubicBezTo>
                      <a:pt x="9480" y="10724"/>
                      <a:pt x="9383" y="10766"/>
                      <a:pt x="9286" y="10809"/>
                    </a:cubicBezTo>
                    <a:cubicBezTo>
                      <a:pt x="9158" y="10858"/>
                      <a:pt x="9030" y="10906"/>
                      <a:pt x="8902" y="10949"/>
                    </a:cubicBezTo>
                    <a:cubicBezTo>
                      <a:pt x="8884" y="10955"/>
                      <a:pt x="8866" y="10961"/>
                      <a:pt x="8848" y="10967"/>
                    </a:cubicBezTo>
                    <a:cubicBezTo>
                      <a:pt x="8738" y="11004"/>
                      <a:pt x="8635" y="11034"/>
                      <a:pt x="8525" y="11059"/>
                    </a:cubicBezTo>
                    <a:cubicBezTo>
                      <a:pt x="8367" y="11101"/>
                      <a:pt x="8209" y="11138"/>
                      <a:pt x="8044" y="11162"/>
                    </a:cubicBezTo>
                    <a:cubicBezTo>
                      <a:pt x="7923" y="11180"/>
                      <a:pt x="7807" y="11192"/>
                      <a:pt x="7685" y="11205"/>
                    </a:cubicBezTo>
                    <a:cubicBezTo>
                      <a:pt x="7503" y="11223"/>
                      <a:pt x="7326" y="11229"/>
                      <a:pt x="7150" y="11229"/>
                    </a:cubicBezTo>
                    <a:cubicBezTo>
                      <a:pt x="7109" y="11231"/>
                      <a:pt x="7068" y="11231"/>
                      <a:pt x="7027" y="11231"/>
                    </a:cubicBezTo>
                    <a:cubicBezTo>
                      <a:pt x="6929" y="11231"/>
                      <a:pt x="6831" y="11227"/>
                      <a:pt x="6736" y="11223"/>
                    </a:cubicBezTo>
                    <a:cubicBezTo>
                      <a:pt x="6542" y="11217"/>
                      <a:pt x="6347" y="11205"/>
                      <a:pt x="6152" y="11186"/>
                    </a:cubicBezTo>
                    <a:cubicBezTo>
                      <a:pt x="6012" y="11174"/>
                      <a:pt x="5866" y="11156"/>
                      <a:pt x="5726" y="11144"/>
                    </a:cubicBezTo>
                    <a:lnTo>
                      <a:pt x="5702" y="11144"/>
                    </a:lnTo>
                    <a:cubicBezTo>
                      <a:pt x="5513" y="11119"/>
                      <a:pt x="5331" y="11095"/>
                      <a:pt x="5142" y="11077"/>
                    </a:cubicBezTo>
                    <a:cubicBezTo>
                      <a:pt x="5124" y="11071"/>
                      <a:pt x="5112" y="11071"/>
                      <a:pt x="5093" y="11071"/>
                    </a:cubicBezTo>
                    <a:lnTo>
                      <a:pt x="4631" y="11010"/>
                    </a:lnTo>
                    <a:cubicBezTo>
                      <a:pt x="4436" y="10992"/>
                      <a:pt x="4235" y="10967"/>
                      <a:pt x="4035" y="10955"/>
                    </a:cubicBezTo>
                    <a:cubicBezTo>
                      <a:pt x="3974" y="10949"/>
                      <a:pt x="3913" y="10943"/>
                      <a:pt x="3852" y="10937"/>
                    </a:cubicBezTo>
                    <a:cubicBezTo>
                      <a:pt x="3767" y="10931"/>
                      <a:pt x="3688" y="10925"/>
                      <a:pt x="3603" y="10925"/>
                    </a:cubicBezTo>
                    <a:cubicBezTo>
                      <a:pt x="3554" y="10923"/>
                      <a:pt x="3505" y="10922"/>
                      <a:pt x="3456" y="10922"/>
                    </a:cubicBezTo>
                    <a:cubicBezTo>
                      <a:pt x="3322" y="10922"/>
                      <a:pt x="3187" y="10928"/>
                      <a:pt x="3049" y="10937"/>
                    </a:cubicBezTo>
                    <a:cubicBezTo>
                      <a:pt x="2933" y="10943"/>
                      <a:pt x="2812" y="10955"/>
                      <a:pt x="2690" y="10973"/>
                    </a:cubicBezTo>
                    <a:cubicBezTo>
                      <a:pt x="2526" y="10998"/>
                      <a:pt x="2355" y="11028"/>
                      <a:pt x="2191" y="11065"/>
                    </a:cubicBezTo>
                    <a:cubicBezTo>
                      <a:pt x="2087" y="11089"/>
                      <a:pt x="1984" y="11119"/>
                      <a:pt x="1881" y="11156"/>
                    </a:cubicBezTo>
                    <a:cubicBezTo>
                      <a:pt x="1734" y="11205"/>
                      <a:pt x="1588" y="11259"/>
                      <a:pt x="1448" y="11326"/>
                    </a:cubicBezTo>
                    <a:cubicBezTo>
                      <a:pt x="1357" y="11369"/>
                      <a:pt x="1266" y="11418"/>
                      <a:pt x="1181" y="11472"/>
                    </a:cubicBezTo>
                    <a:cubicBezTo>
                      <a:pt x="1053" y="11545"/>
                      <a:pt x="937" y="11630"/>
                      <a:pt x="822" y="11728"/>
                    </a:cubicBezTo>
                    <a:cubicBezTo>
                      <a:pt x="749" y="11795"/>
                      <a:pt x="670" y="11862"/>
                      <a:pt x="603" y="11935"/>
                    </a:cubicBezTo>
                    <a:cubicBezTo>
                      <a:pt x="499" y="12044"/>
                      <a:pt x="408" y="12166"/>
                      <a:pt x="329" y="12294"/>
                    </a:cubicBezTo>
                    <a:cubicBezTo>
                      <a:pt x="274" y="12385"/>
                      <a:pt x="219" y="12476"/>
                      <a:pt x="177" y="12574"/>
                    </a:cubicBezTo>
                    <a:cubicBezTo>
                      <a:pt x="128" y="12677"/>
                      <a:pt x="85" y="12781"/>
                      <a:pt x="55" y="12884"/>
                    </a:cubicBezTo>
                    <a:cubicBezTo>
                      <a:pt x="0" y="13056"/>
                      <a:pt x="146" y="13185"/>
                      <a:pt x="281" y="13185"/>
                    </a:cubicBezTo>
                    <a:cubicBezTo>
                      <a:pt x="357" y="13185"/>
                      <a:pt x="430" y="13144"/>
                      <a:pt x="463" y="13048"/>
                    </a:cubicBezTo>
                    <a:cubicBezTo>
                      <a:pt x="469" y="13018"/>
                      <a:pt x="481" y="12993"/>
                      <a:pt x="493" y="12963"/>
                    </a:cubicBezTo>
                    <a:cubicBezTo>
                      <a:pt x="530" y="12860"/>
                      <a:pt x="572" y="12756"/>
                      <a:pt x="627" y="12659"/>
                    </a:cubicBezTo>
                    <a:cubicBezTo>
                      <a:pt x="694" y="12519"/>
                      <a:pt x="779" y="12385"/>
                      <a:pt x="883" y="12263"/>
                    </a:cubicBezTo>
                    <a:cubicBezTo>
                      <a:pt x="943" y="12190"/>
                      <a:pt x="1010" y="12117"/>
                      <a:pt x="1083" y="12050"/>
                    </a:cubicBezTo>
                    <a:cubicBezTo>
                      <a:pt x="1193" y="11953"/>
                      <a:pt x="1315" y="11862"/>
                      <a:pt x="1448" y="11789"/>
                    </a:cubicBezTo>
                    <a:cubicBezTo>
                      <a:pt x="1534" y="11740"/>
                      <a:pt x="1625" y="11697"/>
                      <a:pt x="1716" y="11655"/>
                    </a:cubicBezTo>
                    <a:cubicBezTo>
                      <a:pt x="1862" y="11594"/>
                      <a:pt x="2014" y="11545"/>
                      <a:pt x="2173" y="11509"/>
                    </a:cubicBezTo>
                    <a:cubicBezTo>
                      <a:pt x="2282" y="11484"/>
                      <a:pt x="2398" y="11466"/>
                      <a:pt x="2513" y="11448"/>
                    </a:cubicBezTo>
                    <a:cubicBezTo>
                      <a:pt x="2690" y="11430"/>
                      <a:pt x="2866" y="11411"/>
                      <a:pt x="3043" y="11411"/>
                    </a:cubicBezTo>
                    <a:cubicBezTo>
                      <a:pt x="3110" y="11408"/>
                      <a:pt x="3178" y="11407"/>
                      <a:pt x="3247" y="11407"/>
                    </a:cubicBezTo>
                    <a:cubicBezTo>
                      <a:pt x="3315" y="11407"/>
                      <a:pt x="3383" y="11408"/>
                      <a:pt x="3450" y="11411"/>
                    </a:cubicBezTo>
                    <a:cubicBezTo>
                      <a:pt x="3645" y="11418"/>
                      <a:pt x="3840" y="11430"/>
                      <a:pt x="4028" y="11448"/>
                    </a:cubicBezTo>
                    <a:cubicBezTo>
                      <a:pt x="4181" y="11466"/>
                      <a:pt x="4333" y="11478"/>
                      <a:pt x="4485" y="11497"/>
                    </a:cubicBezTo>
                    <a:cubicBezTo>
                      <a:pt x="4698" y="11527"/>
                      <a:pt x="4905" y="11557"/>
                      <a:pt x="5105" y="11582"/>
                    </a:cubicBezTo>
                    <a:cubicBezTo>
                      <a:pt x="5112" y="11588"/>
                      <a:pt x="5118" y="11588"/>
                      <a:pt x="5124" y="11588"/>
                    </a:cubicBezTo>
                    <a:lnTo>
                      <a:pt x="5574" y="11655"/>
                    </a:lnTo>
                    <a:lnTo>
                      <a:pt x="5696" y="11673"/>
                    </a:lnTo>
                    <a:cubicBezTo>
                      <a:pt x="5860" y="11691"/>
                      <a:pt x="6024" y="11716"/>
                      <a:pt x="6176" y="11728"/>
                    </a:cubicBezTo>
                    <a:lnTo>
                      <a:pt x="6195" y="11728"/>
                    </a:lnTo>
                    <a:cubicBezTo>
                      <a:pt x="6335" y="11746"/>
                      <a:pt x="6481" y="11752"/>
                      <a:pt x="6621" y="11758"/>
                    </a:cubicBezTo>
                    <a:cubicBezTo>
                      <a:pt x="6715" y="11761"/>
                      <a:pt x="6809" y="11763"/>
                      <a:pt x="6903" y="11763"/>
                    </a:cubicBezTo>
                    <a:cubicBezTo>
                      <a:pt x="6996" y="11763"/>
                      <a:pt x="7089" y="11761"/>
                      <a:pt x="7180" y="11758"/>
                    </a:cubicBezTo>
                    <a:cubicBezTo>
                      <a:pt x="7308" y="11752"/>
                      <a:pt x="7436" y="11746"/>
                      <a:pt x="7564" y="11734"/>
                    </a:cubicBezTo>
                    <a:cubicBezTo>
                      <a:pt x="7734" y="11716"/>
                      <a:pt x="7905" y="11697"/>
                      <a:pt x="8069" y="11667"/>
                    </a:cubicBezTo>
                    <a:cubicBezTo>
                      <a:pt x="8184" y="11649"/>
                      <a:pt x="8300" y="11630"/>
                      <a:pt x="8416" y="11600"/>
                    </a:cubicBezTo>
                    <a:cubicBezTo>
                      <a:pt x="8568" y="11570"/>
                      <a:pt x="8732" y="11527"/>
                      <a:pt x="8884" y="11484"/>
                    </a:cubicBezTo>
                    <a:cubicBezTo>
                      <a:pt x="8988" y="11454"/>
                      <a:pt x="9091" y="11418"/>
                      <a:pt x="9194" y="11387"/>
                    </a:cubicBezTo>
                    <a:cubicBezTo>
                      <a:pt x="9341" y="11332"/>
                      <a:pt x="9480" y="11278"/>
                      <a:pt x="9627" y="11217"/>
                    </a:cubicBezTo>
                    <a:cubicBezTo>
                      <a:pt x="9718" y="11180"/>
                      <a:pt x="9815" y="11138"/>
                      <a:pt x="9906" y="11089"/>
                    </a:cubicBezTo>
                    <a:cubicBezTo>
                      <a:pt x="10046" y="11028"/>
                      <a:pt x="10174" y="10955"/>
                      <a:pt x="10308" y="10882"/>
                    </a:cubicBezTo>
                    <a:cubicBezTo>
                      <a:pt x="10393" y="10833"/>
                      <a:pt x="10484" y="10779"/>
                      <a:pt x="10570" y="10724"/>
                    </a:cubicBezTo>
                    <a:cubicBezTo>
                      <a:pt x="10691" y="10651"/>
                      <a:pt x="10813" y="10566"/>
                      <a:pt x="10935" y="10474"/>
                    </a:cubicBezTo>
                    <a:cubicBezTo>
                      <a:pt x="10996" y="10432"/>
                      <a:pt x="11056" y="10389"/>
                      <a:pt x="11111" y="10341"/>
                    </a:cubicBezTo>
                    <a:cubicBezTo>
                      <a:pt x="11129" y="10328"/>
                      <a:pt x="11154" y="10310"/>
                      <a:pt x="11172" y="10298"/>
                    </a:cubicBezTo>
                    <a:cubicBezTo>
                      <a:pt x="11288" y="10201"/>
                      <a:pt x="11397" y="10109"/>
                      <a:pt x="11507" y="10012"/>
                    </a:cubicBezTo>
                    <a:cubicBezTo>
                      <a:pt x="11580" y="9939"/>
                      <a:pt x="11653" y="9872"/>
                      <a:pt x="11720" y="9799"/>
                    </a:cubicBezTo>
                    <a:cubicBezTo>
                      <a:pt x="11829" y="9696"/>
                      <a:pt x="11927" y="9586"/>
                      <a:pt x="12024" y="9476"/>
                    </a:cubicBezTo>
                    <a:cubicBezTo>
                      <a:pt x="12091" y="9397"/>
                      <a:pt x="12158" y="9318"/>
                      <a:pt x="12219" y="9239"/>
                    </a:cubicBezTo>
                    <a:cubicBezTo>
                      <a:pt x="12310" y="9124"/>
                      <a:pt x="12401" y="8996"/>
                      <a:pt x="12486" y="8874"/>
                    </a:cubicBezTo>
                    <a:cubicBezTo>
                      <a:pt x="12547" y="8789"/>
                      <a:pt x="12602" y="8698"/>
                      <a:pt x="12657" y="8606"/>
                    </a:cubicBezTo>
                    <a:cubicBezTo>
                      <a:pt x="12736" y="8479"/>
                      <a:pt x="12815" y="8339"/>
                      <a:pt x="12888" y="8199"/>
                    </a:cubicBezTo>
                    <a:cubicBezTo>
                      <a:pt x="12937" y="8101"/>
                      <a:pt x="12985" y="8004"/>
                      <a:pt x="13034" y="7900"/>
                    </a:cubicBezTo>
                    <a:cubicBezTo>
                      <a:pt x="13101" y="7748"/>
                      <a:pt x="13162" y="7596"/>
                      <a:pt x="13223" y="7444"/>
                    </a:cubicBezTo>
                    <a:cubicBezTo>
                      <a:pt x="13265" y="7335"/>
                      <a:pt x="13302" y="7225"/>
                      <a:pt x="13338" y="7109"/>
                    </a:cubicBezTo>
                    <a:cubicBezTo>
                      <a:pt x="13393" y="6945"/>
                      <a:pt x="13442" y="6775"/>
                      <a:pt x="13484" y="6604"/>
                    </a:cubicBezTo>
                    <a:cubicBezTo>
                      <a:pt x="13515" y="6477"/>
                      <a:pt x="13539" y="6349"/>
                      <a:pt x="13563" y="6215"/>
                    </a:cubicBezTo>
                    <a:cubicBezTo>
                      <a:pt x="13600" y="6026"/>
                      <a:pt x="13624" y="5838"/>
                      <a:pt x="13643" y="5643"/>
                    </a:cubicBezTo>
                    <a:cubicBezTo>
                      <a:pt x="13655" y="5534"/>
                      <a:pt x="13667" y="5418"/>
                      <a:pt x="13673" y="5302"/>
                    </a:cubicBezTo>
                    <a:cubicBezTo>
                      <a:pt x="13667" y="5296"/>
                      <a:pt x="13667" y="5290"/>
                      <a:pt x="13673" y="5284"/>
                    </a:cubicBezTo>
                    <a:cubicBezTo>
                      <a:pt x="13673" y="5254"/>
                      <a:pt x="13673" y="5223"/>
                      <a:pt x="13673" y="5187"/>
                    </a:cubicBezTo>
                    <a:cubicBezTo>
                      <a:pt x="13679" y="5053"/>
                      <a:pt x="13685" y="4919"/>
                      <a:pt x="13691" y="4773"/>
                    </a:cubicBezTo>
                    <a:cubicBezTo>
                      <a:pt x="13691" y="4706"/>
                      <a:pt x="13697" y="4627"/>
                      <a:pt x="13697" y="4554"/>
                    </a:cubicBezTo>
                    <a:cubicBezTo>
                      <a:pt x="13703" y="4396"/>
                      <a:pt x="13709" y="4237"/>
                      <a:pt x="13716" y="4073"/>
                    </a:cubicBezTo>
                    <a:cubicBezTo>
                      <a:pt x="13728" y="3872"/>
                      <a:pt x="13740" y="3672"/>
                      <a:pt x="13758" y="3465"/>
                    </a:cubicBezTo>
                    <a:cubicBezTo>
                      <a:pt x="13770" y="3319"/>
                      <a:pt x="13782" y="3167"/>
                      <a:pt x="13801" y="3020"/>
                    </a:cubicBezTo>
                    <a:cubicBezTo>
                      <a:pt x="13831" y="2838"/>
                      <a:pt x="13862" y="2649"/>
                      <a:pt x="13898" y="2473"/>
                    </a:cubicBezTo>
                    <a:cubicBezTo>
                      <a:pt x="13928" y="2345"/>
                      <a:pt x="13959" y="2223"/>
                      <a:pt x="13995" y="2102"/>
                    </a:cubicBezTo>
                    <a:cubicBezTo>
                      <a:pt x="14044" y="1943"/>
                      <a:pt x="14105" y="1785"/>
                      <a:pt x="14172" y="1633"/>
                    </a:cubicBezTo>
                    <a:cubicBezTo>
                      <a:pt x="14221" y="1536"/>
                      <a:pt x="14269" y="1438"/>
                      <a:pt x="14324" y="1347"/>
                    </a:cubicBezTo>
                    <a:cubicBezTo>
                      <a:pt x="14403" y="1213"/>
                      <a:pt x="14494" y="1092"/>
                      <a:pt x="14598" y="976"/>
                    </a:cubicBezTo>
                    <a:cubicBezTo>
                      <a:pt x="14665" y="903"/>
                      <a:pt x="14732" y="830"/>
                      <a:pt x="14805" y="769"/>
                    </a:cubicBezTo>
                    <a:cubicBezTo>
                      <a:pt x="14920" y="672"/>
                      <a:pt x="15042" y="580"/>
                      <a:pt x="15170" y="507"/>
                    </a:cubicBezTo>
                    <a:cubicBezTo>
                      <a:pt x="15261" y="459"/>
                      <a:pt x="15352" y="416"/>
                      <a:pt x="15444" y="380"/>
                    </a:cubicBezTo>
                    <a:cubicBezTo>
                      <a:pt x="15535" y="343"/>
                      <a:pt x="15626" y="313"/>
                      <a:pt x="15717" y="282"/>
                    </a:cubicBezTo>
                    <a:cubicBezTo>
                      <a:pt x="15874" y="242"/>
                      <a:pt x="15809" y="1"/>
                      <a:pt x="15665" y="1"/>
                    </a:cubicBezTo>
                    <a:close/>
                  </a:path>
                </a:pathLst>
              </a:custGeom>
              <a:solidFill>
                <a:srgbClr val="DF212A"/>
              </a:solidFill>
              <a:ln>
                <a:solidFill>
                  <a:srgbClr val="DF212A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255" name="Connettore 2 254"/>
          <p:cNvCxnSpPr/>
          <p:nvPr/>
        </p:nvCxnSpPr>
        <p:spPr>
          <a:xfrm>
            <a:off x="6845596" y="2043418"/>
            <a:ext cx="319049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CasellaDiTesto 255"/>
          <p:cNvSpPr txBox="1"/>
          <p:nvPr/>
        </p:nvSpPr>
        <p:spPr>
          <a:xfrm>
            <a:off x="659531" y="5222316"/>
            <a:ext cx="403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5’</a:t>
            </a:r>
            <a:endParaRPr lang="it-IT" sz="1600" dirty="0"/>
          </a:p>
        </p:txBody>
      </p:sp>
      <p:sp>
        <p:nvSpPr>
          <p:cNvPr id="257" name="CasellaDiTesto 256"/>
          <p:cNvSpPr txBox="1"/>
          <p:nvPr/>
        </p:nvSpPr>
        <p:spPr>
          <a:xfrm>
            <a:off x="5172025" y="4347795"/>
            <a:ext cx="403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5’</a:t>
            </a:r>
            <a:endParaRPr lang="it-IT" sz="1600" dirty="0"/>
          </a:p>
        </p:txBody>
      </p:sp>
      <p:sp>
        <p:nvSpPr>
          <p:cNvPr id="258" name="CasellaDiTesto 257"/>
          <p:cNvSpPr txBox="1"/>
          <p:nvPr/>
        </p:nvSpPr>
        <p:spPr>
          <a:xfrm>
            <a:off x="1063296" y="6126266"/>
            <a:ext cx="403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3’</a:t>
            </a:r>
            <a:endParaRPr lang="it-IT" sz="1600" dirty="0"/>
          </a:p>
        </p:txBody>
      </p:sp>
      <p:sp>
        <p:nvSpPr>
          <p:cNvPr id="259" name="CasellaDiTesto 258"/>
          <p:cNvSpPr txBox="1"/>
          <p:nvPr/>
        </p:nvSpPr>
        <p:spPr>
          <a:xfrm>
            <a:off x="4777217" y="3535914"/>
            <a:ext cx="403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3’</a:t>
            </a:r>
            <a:endParaRPr lang="it-IT" sz="1600" dirty="0"/>
          </a:p>
        </p:txBody>
      </p:sp>
      <p:cxnSp>
        <p:nvCxnSpPr>
          <p:cNvPr id="261" name="Connettore 2 260"/>
          <p:cNvCxnSpPr/>
          <p:nvPr/>
        </p:nvCxnSpPr>
        <p:spPr>
          <a:xfrm>
            <a:off x="3927041" y="3632189"/>
            <a:ext cx="0" cy="608645"/>
          </a:xfrm>
          <a:prstGeom prst="straightConnector1">
            <a:avLst/>
          </a:prstGeom>
          <a:ln w="28575">
            <a:solidFill>
              <a:srgbClr val="3A58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9" name="Google Shape;5939;p124"/>
          <p:cNvGrpSpPr/>
          <p:nvPr/>
        </p:nvGrpSpPr>
        <p:grpSpPr>
          <a:xfrm>
            <a:off x="8194174" y="768755"/>
            <a:ext cx="447975" cy="447975"/>
            <a:chOff x="1004713" y="2664338"/>
            <a:chExt cx="447975" cy="447975"/>
          </a:xfrm>
          <a:solidFill>
            <a:srgbClr val="E54E55"/>
          </a:solidFill>
        </p:grpSpPr>
        <p:sp>
          <p:nvSpPr>
            <p:cNvPr id="250" name="Google Shape;5940;p124"/>
            <p:cNvSpPr/>
            <p:nvPr/>
          </p:nvSpPr>
          <p:spPr>
            <a:xfrm>
              <a:off x="1004713" y="2840463"/>
              <a:ext cx="78675" cy="82625"/>
            </a:xfrm>
            <a:custGeom>
              <a:avLst/>
              <a:gdLst/>
              <a:ahLst/>
              <a:cxnLst/>
              <a:rect l="l" t="t" r="r" b="b"/>
              <a:pathLst>
                <a:path w="3147" h="3305" extrusionOk="0">
                  <a:moveTo>
                    <a:pt x="3147" y="0"/>
                  </a:moveTo>
                  <a:lnTo>
                    <a:pt x="0" y="1766"/>
                  </a:lnTo>
                  <a:lnTo>
                    <a:pt x="3147" y="3304"/>
                  </a:lnTo>
                  <a:lnTo>
                    <a:pt x="31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941;p124"/>
            <p:cNvSpPr/>
            <p:nvPr/>
          </p:nvSpPr>
          <p:spPr>
            <a:xfrm>
              <a:off x="1004713" y="2913438"/>
              <a:ext cx="124575" cy="180975"/>
            </a:xfrm>
            <a:custGeom>
              <a:avLst/>
              <a:gdLst/>
              <a:ahLst/>
              <a:cxnLst/>
              <a:rect l="l" t="t" r="r" b="b"/>
              <a:pathLst>
                <a:path w="4983" h="7239" extrusionOk="0">
                  <a:moveTo>
                    <a:pt x="0" y="1"/>
                  </a:moveTo>
                  <a:lnTo>
                    <a:pt x="0" y="7238"/>
                  </a:lnTo>
                  <a:lnTo>
                    <a:pt x="4982" y="2448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942;p124"/>
            <p:cNvSpPr/>
            <p:nvPr/>
          </p:nvSpPr>
          <p:spPr>
            <a:xfrm>
              <a:off x="1023938" y="2986863"/>
              <a:ext cx="409075" cy="125450"/>
            </a:xfrm>
            <a:custGeom>
              <a:avLst/>
              <a:gdLst/>
              <a:ahLst/>
              <a:cxnLst/>
              <a:rect l="l" t="t" r="r" b="b"/>
              <a:pathLst>
                <a:path w="16363" h="5018" extrusionOk="0">
                  <a:moveTo>
                    <a:pt x="5210" y="1"/>
                  </a:moveTo>
                  <a:lnTo>
                    <a:pt x="0" y="5018"/>
                  </a:lnTo>
                  <a:lnTo>
                    <a:pt x="16363" y="5018"/>
                  </a:lnTo>
                  <a:lnTo>
                    <a:pt x="11171" y="1"/>
                  </a:lnTo>
                  <a:lnTo>
                    <a:pt x="8199" y="1469"/>
                  </a:lnTo>
                  <a:lnTo>
                    <a:pt x="52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943;p124"/>
            <p:cNvSpPr/>
            <p:nvPr/>
          </p:nvSpPr>
          <p:spPr>
            <a:xfrm>
              <a:off x="1373988" y="2840463"/>
              <a:ext cx="78700" cy="82625"/>
            </a:xfrm>
            <a:custGeom>
              <a:avLst/>
              <a:gdLst/>
              <a:ahLst/>
              <a:cxnLst/>
              <a:rect l="l" t="t" r="r" b="b"/>
              <a:pathLst>
                <a:path w="3148" h="3305" extrusionOk="0">
                  <a:moveTo>
                    <a:pt x="1" y="0"/>
                  </a:moveTo>
                  <a:lnTo>
                    <a:pt x="1" y="3304"/>
                  </a:lnTo>
                  <a:lnTo>
                    <a:pt x="3147" y="176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944;p124"/>
            <p:cNvSpPr/>
            <p:nvPr/>
          </p:nvSpPr>
          <p:spPr>
            <a:xfrm>
              <a:off x="1328113" y="2913438"/>
              <a:ext cx="124575" cy="180975"/>
            </a:xfrm>
            <a:custGeom>
              <a:avLst/>
              <a:gdLst/>
              <a:ahLst/>
              <a:cxnLst/>
              <a:rect l="l" t="t" r="r" b="b"/>
              <a:pathLst>
                <a:path w="4983" h="7239" extrusionOk="0">
                  <a:moveTo>
                    <a:pt x="4982" y="1"/>
                  </a:moveTo>
                  <a:lnTo>
                    <a:pt x="0" y="2448"/>
                  </a:lnTo>
                  <a:lnTo>
                    <a:pt x="4982" y="7238"/>
                  </a:lnTo>
                  <a:lnTo>
                    <a:pt x="49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945;p124"/>
            <p:cNvSpPr/>
            <p:nvPr/>
          </p:nvSpPr>
          <p:spPr>
            <a:xfrm>
              <a:off x="1205288" y="2765738"/>
              <a:ext cx="46350" cy="33225"/>
            </a:xfrm>
            <a:custGeom>
              <a:avLst/>
              <a:gdLst/>
              <a:ahLst/>
              <a:cxnLst/>
              <a:rect l="l" t="t" r="r" b="b"/>
              <a:pathLst>
                <a:path w="1854" h="1329" extrusionOk="0">
                  <a:moveTo>
                    <a:pt x="1" y="0"/>
                  </a:moveTo>
                  <a:cubicBezTo>
                    <a:pt x="193" y="507"/>
                    <a:pt x="508" y="979"/>
                    <a:pt x="945" y="1329"/>
                  </a:cubicBezTo>
                  <a:cubicBezTo>
                    <a:pt x="1364" y="979"/>
                    <a:pt x="1679" y="507"/>
                    <a:pt x="18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946;p124"/>
            <p:cNvSpPr/>
            <p:nvPr/>
          </p:nvSpPr>
          <p:spPr>
            <a:xfrm>
              <a:off x="1205738" y="2831288"/>
              <a:ext cx="45900" cy="33225"/>
            </a:xfrm>
            <a:custGeom>
              <a:avLst/>
              <a:gdLst/>
              <a:ahLst/>
              <a:cxnLst/>
              <a:rect l="l" t="t" r="r" b="b"/>
              <a:pathLst>
                <a:path w="1836" h="1329" extrusionOk="0">
                  <a:moveTo>
                    <a:pt x="927" y="0"/>
                  </a:moveTo>
                  <a:cubicBezTo>
                    <a:pt x="490" y="350"/>
                    <a:pt x="175" y="822"/>
                    <a:pt x="0" y="1329"/>
                  </a:cubicBezTo>
                  <a:lnTo>
                    <a:pt x="1836" y="1329"/>
                  </a:lnTo>
                  <a:cubicBezTo>
                    <a:pt x="1661" y="822"/>
                    <a:pt x="1346" y="350"/>
                    <a:pt x="9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947;p124"/>
            <p:cNvSpPr/>
            <p:nvPr/>
          </p:nvSpPr>
          <p:spPr>
            <a:xfrm>
              <a:off x="1109588" y="2664338"/>
              <a:ext cx="238200" cy="329975"/>
            </a:xfrm>
            <a:custGeom>
              <a:avLst/>
              <a:gdLst/>
              <a:ahLst/>
              <a:cxnLst/>
              <a:rect l="l" t="t" r="r" b="b"/>
              <a:pathLst>
                <a:path w="9528" h="13199" extrusionOk="0">
                  <a:moveTo>
                    <a:pt x="6906" y="2081"/>
                  </a:moveTo>
                  <a:lnTo>
                    <a:pt x="6906" y="3025"/>
                  </a:lnTo>
                  <a:cubicBezTo>
                    <a:pt x="6906" y="4179"/>
                    <a:pt x="6434" y="5262"/>
                    <a:pt x="5595" y="6032"/>
                  </a:cubicBezTo>
                  <a:cubicBezTo>
                    <a:pt x="6434" y="6801"/>
                    <a:pt x="6906" y="7885"/>
                    <a:pt x="6906" y="9038"/>
                  </a:cubicBezTo>
                  <a:lnTo>
                    <a:pt x="6906" y="9965"/>
                  </a:lnTo>
                  <a:lnTo>
                    <a:pt x="5857" y="9965"/>
                  </a:lnTo>
                  <a:lnTo>
                    <a:pt x="5857" y="9056"/>
                  </a:lnTo>
                  <a:lnTo>
                    <a:pt x="3672" y="9056"/>
                  </a:lnTo>
                  <a:lnTo>
                    <a:pt x="3672" y="9965"/>
                  </a:lnTo>
                  <a:lnTo>
                    <a:pt x="2605" y="9965"/>
                  </a:lnTo>
                  <a:lnTo>
                    <a:pt x="2605" y="9038"/>
                  </a:lnTo>
                  <a:cubicBezTo>
                    <a:pt x="2605" y="7885"/>
                    <a:pt x="3095" y="6801"/>
                    <a:pt x="3916" y="6032"/>
                  </a:cubicBezTo>
                  <a:cubicBezTo>
                    <a:pt x="3095" y="5262"/>
                    <a:pt x="2605" y="4179"/>
                    <a:pt x="2605" y="3025"/>
                  </a:cubicBezTo>
                  <a:lnTo>
                    <a:pt x="2605" y="2081"/>
                  </a:lnTo>
                  <a:lnTo>
                    <a:pt x="3672" y="2081"/>
                  </a:lnTo>
                  <a:lnTo>
                    <a:pt x="3672" y="3007"/>
                  </a:lnTo>
                  <a:lnTo>
                    <a:pt x="5857" y="3007"/>
                  </a:lnTo>
                  <a:lnTo>
                    <a:pt x="5857" y="2081"/>
                  </a:lnTo>
                  <a:close/>
                  <a:moveTo>
                    <a:pt x="1" y="1"/>
                  </a:moveTo>
                  <a:lnTo>
                    <a:pt x="1" y="10856"/>
                  </a:lnTo>
                  <a:lnTo>
                    <a:pt x="4773" y="13199"/>
                  </a:lnTo>
                  <a:lnTo>
                    <a:pt x="9528" y="10856"/>
                  </a:lnTo>
                  <a:lnTo>
                    <a:pt x="95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CasellaDiTesto 2"/>
          <p:cNvSpPr txBox="1"/>
          <p:nvPr/>
        </p:nvSpPr>
        <p:spPr>
          <a:xfrm rot="20234155">
            <a:off x="1614647" y="4792998"/>
            <a:ext cx="292218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b="1" i="1" dirty="0" smtClean="0">
                <a:solidFill>
                  <a:schemeClr val="bg1">
                    <a:lumMod val="10000"/>
                  </a:schemeClr>
                </a:solidFill>
              </a:rPr>
              <a:t>INFORMAZIONE GENETICA</a:t>
            </a:r>
            <a:endParaRPr lang="it-IT" sz="1600" b="1" i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5862" y="480682"/>
            <a:ext cx="10299200" cy="763600"/>
          </a:xfrm>
        </p:spPr>
        <p:txBody>
          <a:bodyPr/>
          <a:lstStyle/>
          <a:p>
            <a:pPr algn="ctr"/>
            <a:r>
              <a:rPr lang="it-IT" dirty="0" smtClean="0"/>
              <a:t>LA REPLICAZIONE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052391" y="1292284"/>
            <a:ext cx="796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/>
              <a:t>Sintesi</a:t>
            </a:r>
            <a:r>
              <a:rPr lang="it-IT" dirty="0" smtClean="0"/>
              <a:t> del </a:t>
            </a:r>
            <a:r>
              <a:rPr lang="it-IT" b="1" dirty="0" smtClean="0"/>
              <a:t>DNA</a:t>
            </a:r>
            <a:r>
              <a:rPr lang="it-IT" dirty="0" smtClean="0"/>
              <a:t> – </a:t>
            </a:r>
            <a:r>
              <a:rPr lang="it-IT" b="1" dirty="0" smtClean="0">
                <a:solidFill>
                  <a:srgbClr val="4A66DD"/>
                </a:solidFill>
              </a:rPr>
              <a:t>SEMICONSERVATIVA</a:t>
            </a:r>
            <a:r>
              <a:rPr lang="it-IT" dirty="0" smtClean="0">
                <a:solidFill>
                  <a:srgbClr val="4A66DD"/>
                </a:solidFill>
              </a:rPr>
              <a:t> </a:t>
            </a:r>
            <a:r>
              <a:rPr lang="it-IT" dirty="0" smtClean="0"/>
              <a:t>e </a:t>
            </a:r>
            <a:r>
              <a:rPr lang="it-IT" b="1" dirty="0" smtClean="0">
                <a:solidFill>
                  <a:srgbClr val="4A66DD"/>
                </a:solidFill>
              </a:rPr>
              <a:t>BIDIREZIONALE</a:t>
            </a:r>
          </a:p>
          <a:p>
            <a:pPr algn="ctr"/>
            <a:r>
              <a:rPr lang="it-IT" dirty="0" smtClean="0"/>
              <a:t>nuovi filamenti di DNA          filamenti vecchi - </a:t>
            </a:r>
            <a:r>
              <a:rPr lang="it-IT" u="sng" dirty="0" smtClean="0"/>
              <a:t>separati  </a:t>
            </a:r>
            <a:endParaRPr lang="it-IT" u="sng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5612711" y="1753163"/>
            <a:ext cx="506590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956657" y="4848925"/>
            <a:ext cx="8661757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Origine di replicazione         bolla di replicazione         2 forcelle di replicazione (Y)</a:t>
            </a:r>
          </a:p>
          <a:p>
            <a:endParaRPr lang="it-IT" sz="600" dirty="0" smtClean="0"/>
          </a:p>
          <a:p>
            <a:r>
              <a:rPr lang="it-IT" dirty="0" smtClean="0"/>
              <a:t>1. </a:t>
            </a:r>
            <a:r>
              <a:rPr lang="it-IT" b="1" dirty="0" smtClean="0"/>
              <a:t>ELICASI</a:t>
            </a:r>
            <a:r>
              <a:rPr lang="it-IT" dirty="0" smtClean="0"/>
              <a:t> – spezza i legami ad idrogeno</a:t>
            </a:r>
          </a:p>
          <a:p>
            <a:r>
              <a:rPr lang="it-IT" dirty="0" smtClean="0"/>
              <a:t>2. </a:t>
            </a:r>
            <a:r>
              <a:rPr lang="it-IT" b="1" dirty="0" smtClean="0"/>
              <a:t>Proteine</a:t>
            </a:r>
            <a:r>
              <a:rPr lang="it-IT" dirty="0" smtClean="0"/>
              <a:t> – evita il appaiamento del DNA</a:t>
            </a:r>
          </a:p>
          <a:p>
            <a:r>
              <a:rPr lang="it-IT" dirty="0" smtClean="0"/>
              <a:t>3. </a:t>
            </a:r>
            <a:r>
              <a:rPr lang="it-IT" b="1" dirty="0" smtClean="0"/>
              <a:t>DNA</a:t>
            </a:r>
            <a:r>
              <a:rPr lang="it-IT" dirty="0" smtClean="0"/>
              <a:t> </a:t>
            </a:r>
            <a:r>
              <a:rPr lang="it-IT" b="1" dirty="0" err="1" smtClean="0"/>
              <a:t>topoisomerasi</a:t>
            </a:r>
            <a:r>
              <a:rPr lang="it-IT" dirty="0" smtClean="0"/>
              <a:t> – riduce le tensioni </a:t>
            </a:r>
          </a:p>
          <a:p>
            <a:r>
              <a:rPr lang="it-IT" dirty="0" smtClean="0"/>
              <a:t>4. </a:t>
            </a:r>
            <a:r>
              <a:rPr lang="it-IT" b="1" dirty="0" smtClean="0"/>
              <a:t>DNA</a:t>
            </a:r>
            <a:r>
              <a:rPr lang="it-IT" dirty="0" smtClean="0"/>
              <a:t> </a:t>
            </a:r>
            <a:r>
              <a:rPr lang="it-IT" b="1" dirty="0" err="1" smtClean="0"/>
              <a:t>primasi</a:t>
            </a:r>
            <a:r>
              <a:rPr lang="it-IT" dirty="0" smtClean="0"/>
              <a:t> – sintetizza il PRIMER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557285" y="5225783"/>
            <a:ext cx="5739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5. </a:t>
            </a:r>
            <a:r>
              <a:rPr lang="it-IT" b="1" dirty="0"/>
              <a:t>PRIMER</a:t>
            </a:r>
            <a:r>
              <a:rPr lang="it-IT" dirty="0"/>
              <a:t> – sequenza di nucleotidi di RNA</a:t>
            </a:r>
          </a:p>
          <a:p>
            <a:r>
              <a:rPr lang="it-IT" dirty="0" smtClean="0"/>
              <a:t>6. </a:t>
            </a:r>
            <a:r>
              <a:rPr lang="it-IT" b="1" dirty="0"/>
              <a:t>DNA</a:t>
            </a:r>
            <a:r>
              <a:rPr lang="it-IT" dirty="0"/>
              <a:t> </a:t>
            </a:r>
            <a:r>
              <a:rPr lang="it-IT" b="1" dirty="0" smtClean="0"/>
              <a:t>polimerasi</a:t>
            </a:r>
            <a:r>
              <a:rPr lang="it-IT" dirty="0" smtClean="0"/>
              <a:t> – </a:t>
            </a:r>
            <a:r>
              <a:rPr lang="it-IT" dirty="0"/>
              <a:t>aggiunge i nucleotidi (5</a:t>
            </a:r>
            <a:r>
              <a:rPr lang="it-IT" dirty="0" smtClean="0"/>
              <a:t>’    </a:t>
            </a:r>
            <a:r>
              <a:rPr lang="it-IT" dirty="0"/>
              <a:t>3’)</a:t>
            </a:r>
          </a:p>
          <a:p>
            <a:r>
              <a:rPr lang="it-IT" dirty="0" smtClean="0"/>
              <a:t>7. </a:t>
            </a:r>
            <a:r>
              <a:rPr lang="it-IT" b="1" dirty="0" smtClean="0"/>
              <a:t>ESONUCLEASI</a:t>
            </a:r>
            <a:r>
              <a:rPr lang="it-IT" dirty="0" smtClean="0"/>
              <a:t> </a:t>
            </a:r>
            <a:r>
              <a:rPr lang="it-IT" dirty="0"/>
              <a:t>– elimina i PRIMER</a:t>
            </a:r>
          </a:p>
          <a:p>
            <a:r>
              <a:rPr lang="it-IT" dirty="0" smtClean="0"/>
              <a:t>8. </a:t>
            </a:r>
            <a:r>
              <a:rPr lang="it-IT" b="1" dirty="0" smtClean="0"/>
              <a:t>LIGASI</a:t>
            </a:r>
            <a:r>
              <a:rPr lang="it-IT" dirty="0" smtClean="0"/>
              <a:t> </a:t>
            </a:r>
            <a:r>
              <a:rPr lang="it-IT" dirty="0"/>
              <a:t>– unisce i frammenti del filamento lento</a:t>
            </a:r>
          </a:p>
          <a:p>
            <a:endParaRPr lang="it-IT" dirty="0"/>
          </a:p>
        </p:txBody>
      </p:sp>
      <p:cxnSp>
        <p:nvCxnSpPr>
          <p:cNvPr id="160" name="Connettore 2 159"/>
          <p:cNvCxnSpPr/>
          <p:nvPr/>
        </p:nvCxnSpPr>
        <p:spPr>
          <a:xfrm>
            <a:off x="3498666" y="5039997"/>
            <a:ext cx="506590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ttore 2 160"/>
          <p:cNvCxnSpPr/>
          <p:nvPr/>
        </p:nvCxnSpPr>
        <p:spPr>
          <a:xfrm>
            <a:off x="6080357" y="5039997"/>
            <a:ext cx="506590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o 31"/>
          <p:cNvGrpSpPr/>
          <p:nvPr/>
        </p:nvGrpSpPr>
        <p:grpSpPr>
          <a:xfrm>
            <a:off x="2719987" y="1979755"/>
            <a:ext cx="7402574" cy="2623955"/>
            <a:chOff x="2719987" y="1846405"/>
            <a:chExt cx="7402574" cy="2623955"/>
          </a:xfrm>
        </p:grpSpPr>
        <p:grpSp>
          <p:nvGrpSpPr>
            <p:cNvPr id="6" name="Gruppo 5"/>
            <p:cNvGrpSpPr/>
            <p:nvPr/>
          </p:nvGrpSpPr>
          <p:grpSpPr>
            <a:xfrm>
              <a:off x="3002226" y="1846405"/>
              <a:ext cx="6735055" cy="2586033"/>
              <a:chOff x="6018161" y="3219885"/>
              <a:chExt cx="5321914" cy="2043435"/>
            </a:xfrm>
          </p:grpSpPr>
          <p:sp>
            <p:nvSpPr>
              <p:cNvPr id="125" name="Rettangolo 124"/>
              <p:cNvSpPr/>
              <p:nvPr/>
            </p:nvSpPr>
            <p:spPr>
              <a:xfrm>
                <a:off x="10878270" y="4313736"/>
                <a:ext cx="47306" cy="222549"/>
              </a:xfrm>
              <a:prstGeom prst="rect">
                <a:avLst/>
              </a:prstGeom>
              <a:solidFill>
                <a:srgbClr val="E54E55"/>
              </a:solidFill>
              <a:ln>
                <a:solidFill>
                  <a:srgbClr val="E54E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6" name="Rettangolo 125"/>
              <p:cNvSpPr/>
              <p:nvPr/>
            </p:nvSpPr>
            <p:spPr>
              <a:xfrm>
                <a:off x="11042215" y="4377928"/>
                <a:ext cx="55499" cy="149888"/>
              </a:xfrm>
              <a:prstGeom prst="rect">
                <a:avLst/>
              </a:prstGeom>
              <a:solidFill>
                <a:srgbClr val="E54E55"/>
              </a:solidFill>
              <a:ln>
                <a:solidFill>
                  <a:srgbClr val="E54E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7" name="Rettangolo 126"/>
              <p:cNvSpPr/>
              <p:nvPr/>
            </p:nvSpPr>
            <p:spPr>
              <a:xfrm>
                <a:off x="10876396" y="4043589"/>
                <a:ext cx="45719" cy="235395"/>
              </a:xfrm>
              <a:prstGeom prst="rect">
                <a:avLst/>
              </a:prstGeom>
              <a:solidFill>
                <a:srgbClr val="3655DA"/>
              </a:solidFill>
              <a:ln>
                <a:solidFill>
                  <a:srgbClr val="3655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8" name="Rettangolo 127"/>
              <p:cNvSpPr/>
              <p:nvPr/>
            </p:nvSpPr>
            <p:spPr>
              <a:xfrm>
                <a:off x="11043588" y="4045440"/>
                <a:ext cx="50045" cy="294948"/>
              </a:xfrm>
              <a:prstGeom prst="rect">
                <a:avLst/>
              </a:prstGeom>
              <a:solidFill>
                <a:srgbClr val="3655DA"/>
              </a:solidFill>
              <a:ln>
                <a:solidFill>
                  <a:srgbClr val="3655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55" name="Gruppo 154"/>
              <p:cNvGrpSpPr/>
              <p:nvPr/>
            </p:nvGrpSpPr>
            <p:grpSpPr>
              <a:xfrm>
                <a:off x="6018161" y="3219885"/>
                <a:ext cx="5321914" cy="2043435"/>
                <a:chOff x="3959057" y="2166498"/>
                <a:chExt cx="5321914" cy="2043435"/>
              </a:xfrm>
            </p:grpSpPr>
            <p:sp>
              <p:nvSpPr>
                <p:cNvPr id="36" name="Rettangolo 35"/>
                <p:cNvSpPr/>
                <p:nvPr/>
              </p:nvSpPr>
              <p:spPr>
                <a:xfrm>
                  <a:off x="5624748" y="2820641"/>
                  <a:ext cx="45719" cy="154212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4" name="Rettangolo 23"/>
                <p:cNvSpPr/>
                <p:nvPr/>
              </p:nvSpPr>
              <p:spPr>
                <a:xfrm>
                  <a:off x="5581286" y="2983521"/>
                  <a:ext cx="147300" cy="143701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8" name="Rettangolo 27"/>
                <p:cNvSpPr/>
                <p:nvPr/>
              </p:nvSpPr>
              <p:spPr>
                <a:xfrm>
                  <a:off x="5043792" y="2724405"/>
                  <a:ext cx="45719" cy="29802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9" name="Rettangolo 28"/>
                <p:cNvSpPr/>
                <p:nvPr/>
              </p:nvSpPr>
              <p:spPr>
                <a:xfrm>
                  <a:off x="5473029" y="2713186"/>
                  <a:ext cx="45719" cy="29802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0" name="Rettangolo 29"/>
                <p:cNvSpPr/>
                <p:nvPr/>
              </p:nvSpPr>
              <p:spPr>
                <a:xfrm>
                  <a:off x="5886178" y="2724405"/>
                  <a:ext cx="45719" cy="29802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1" name="Rettangolo 30"/>
                <p:cNvSpPr/>
                <p:nvPr/>
              </p:nvSpPr>
              <p:spPr>
                <a:xfrm>
                  <a:off x="6504395" y="2710675"/>
                  <a:ext cx="45719" cy="29802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3" name="Rettangolo 32"/>
                <p:cNvSpPr/>
                <p:nvPr/>
              </p:nvSpPr>
              <p:spPr>
                <a:xfrm>
                  <a:off x="6160010" y="2716552"/>
                  <a:ext cx="45719" cy="29802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" name="Rettangolo 38"/>
                <p:cNvSpPr/>
                <p:nvPr/>
              </p:nvSpPr>
              <p:spPr>
                <a:xfrm>
                  <a:off x="6030349" y="2772763"/>
                  <a:ext cx="45719" cy="237823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0" name="Rettangolo 39"/>
                <p:cNvSpPr/>
                <p:nvPr/>
              </p:nvSpPr>
              <p:spPr>
                <a:xfrm>
                  <a:off x="6309748" y="2865562"/>
                  <a:ext cx="45719" cy="141672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1" name="Rettangolo 40"/>
                <p:cNvSpPr/>
                <p:nvPr/>
              </p:nvSpPr>
              <p:spPr>
                <a:xfrm>
                  <a:off x="5332310" y="2661078"/>
                  <a:ext cx="45719" cy="34538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2" name="Rettangolo 41"/>
                <p:cNvSpPr/>
                <p:nvPr/>
              </p:nvSpPr>
              <p:spPr>
                <a:xfrm>
                  <a:off x="5175113" y="2720986"/>
                  <a:ext cx="45719" cy="29802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3" name="Rettangolo 42"/>
                <p:cNvSpPr/>
                <p:nvPr/>
              </p:nvSpPr>
              <p:spPr>
                <a:xfrm>
                  <a:off x="4927592" y="2833181"/>
                  <a:ext cx="49010" cy="173286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4" name="Rettangolo 43"/>
                <p:cNvSpPr/>
                <p:nvPr/>
              </p:nvSpPr>
              <p:spPr>
                <a:xfrm>
                  <a:off x="5621957" y="2482840"/>
                  <a:ext cx="54738" cy="305371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5" name="Rettangolo 44"/>
                <p:cNvSpPr/>
                <p:nvPr/>
              </p:nvSpPr>
              <p:spPr>
                <a:xfrm>
                  <a:off x="4923898" y="2474742"/>
                  <a:ext cx="45719" cy="313469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6" name="Rettangolo 45"/>
                <p:cNvSpPr/>
                <p:nvPr/>
              </p:nvSpPr>
              <p:spPr>
                <a:xfrm>
                  <a:off x="5332309" y="2481184"/>
                  <a:ext cx="45720" cy="145236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Rettangolo 46"/>
                <p:cNvSpPr/>
                <p:nvPr/>
              </p:nvSpPr>
              <p:spPr>
                <a:xfrm>
                  <a:off x="5042668" y="2474742"/>
                  <a:ext cx="45719" cy="215004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8" name="Rettangolo 47"/>
                <p:cNvSpPr/>
                <p:nvPr/>
              </p:nvSpPr>
              <p:spPr>
                <a:xfrm>
                  <a:off x="5175113" y="2480503"/>
                  <a:ext cx="45719" cy="205823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Rettangolo 48"/>
                <p:cNvSpPr/>
                <p:nvPr/>
              </p:nvSpPr>
              <p:spPr>
                <a:xfrm>
                  <a:off x="5474616" y="2479455"/>
                  <a:ext cx="45719" cy="206871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0" name="Rettangolo 49"/>
                <p:cNvSpPr/>
                <p:nvPr/>
              </p:nvSpPr>
              <p:spPr>
                <a:xfrm>
                  <a:off x="5888053" y="2474742"/>
                  <a:ext cx="45719" cy="220889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Rettangolo 50"/>
                <p:cNvSpPr/>
                <p:nvPr/>
              </p:nvSpPr>
              <p:spPr>
                <a:xfrm>
                  <a:off x="6156954" y="2481184"/>
                  <a:ext cx="52709" cy="205697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2" name="Rettangolo 51"/>
                <p:cNvSpPr/>
                <p:nvPr/>
              </p:nvSpPr>
              <p:spPr>
                <a:xfrm>
                  <a:off x="6027816" y="2481184"/>
                  <a:ext cx="48252" cy="258382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Rettangolo 52"/>
                <p:cNvSpPr/>
                <p:nvPr/>
              </p:nvSpPr>
              <p:spPr>
                <a:xfrm>
                  <a:off x="6306809" y="2481184"/>
                  <a:ext cx="55289" cy="343842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4" name="Rettangolo 53"/>
                <p:cNvSpPr/>
                <p:nvPr/>
              </p:nvSpPr>
              <p:spPr>
                <a:xfrm>
                  <a:off x="5754181" y="2478994"/>
                  <a:ext cx="45719" cy="341647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5" name="Rettangolo 54"/>
                <p:cNvSpPr/>
                <p:nvPr/>
              </p:nvSpPr>
              <p:spPr>
                <a:xfrm>
                  <a:off x="6476361" y="2482965"/>
                  <a:ext cx="54511" cy="172389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6" name="Rettangolo 55"/>
                <p:cNvSpPr/>
                <p:nvPr/>
              </p:nvSpPr>
              <p:spPr>
                <a:xfrm>
                  <a:off x="5246992" y="3792694"/>
                  <a:ext cx="45719" cy="211330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7" name="Rettangolo 56"/>
                <p:cNvSpPr/>
                <p:nvPr/>
              </p:nvSpPr>
              <p:spPr>
                <a:xfrm>
                  <a:off x="5676229" y="3781474"/>
                  <a:ext cx="47306" cy="22254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8" name="Rettangolo 57"/>
                <p:cNvSpPr/>
                <p:nvPr/>
              </p:nvSpPr>
              <p:spPr>
                <a:xfrm>
                  <a:off x="5827948" y="3854135"/>
                  <a:ext cx="55499" cy="149888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9" name="Rettangolo 58"/>
                <p:cNvSpPr/>
                <p:nvPr/>
              </p:nvSpPr>
              <p:spPr>
                <a:xfrm>
                  <a:off x="5535510" y="3729366"/>
                  <a:ext cx="45719" cy="274657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0" name="Rettangolo 59"/>
                <p:cNvSpPr/>
                <p:nvPr/>
              </p:nvSpPr>
              <p:spPr>
                <a:xfrm>
                  <a:off x="5378313" y="3789274"/>
                  <a:ext cx="45719" cy="21474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1" name="Rettangolo 60"/>
                <p:cNvSpPr/>
                <p:nvPr/>
              </p:nvSpPr>
              <p:spPr>
                <a:xfrm>
                  <a:off x="5123106" y="3821704"/>
                  <a:ext cx="52340" cy="18231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2" name="Rettangolo 61"/>
                <p:cNvSpPr/>
                <p:nvPr/>
              </p:nvSpPr>
              <p:spPr>
                <a:xfrm>
                  <a:off x="5824665" y="3542023"/>
                  <a:ext cx="47926" cy="279682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3" name="Rettangolo 62"/>
                <p:cNvSpPr/>
                <p:nvPr/>
              </p:nvSpPr>
              <p:spPr>
                <a:xfrm>
                  <a:off x="5127098" y="3543031"/>
                  <a:ext cx="45719" cy="246243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4" name="Rettangolo 63"/>
                <p:cNvSpPr/>
                <p:nvPr/>
              </p:nvSpPr>
              <p:spPr>
                <a:xfrm>
                  <a:off x="5535509" y="3549472"/>
                  <a:ext cx="45720" cy="145236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5" name="Rettangolo 64"/>
                <p:cNvSpPr/>
                <p:nvPr/>
              </p:nvSpPr>
              <p:spPr>
                <a:xfrm>
                  <a:off x="5245868" y="3543030"/>
                  <a:ext cx="45719" cy="215004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6" name="Rettangolo 65"/>
                <p:cNvSpPr/>
                <p:nvPr/>
              </p:nvSpPr>
              <p:spPr>
                <a:xfrm>
                  <a:off x="5378313" y="3548791"/>
                  <a:ext cx="45719" cy="205823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7" name="Rettangolo 66"/>
                <p:cNvSpPr/>
                <p:nvPr/>
              </p:nvSpPr>
              <p:spPr>
                <a:xfrm>
                  <a:off x="5677816" y="3547743"/>
                  <a:ext cx="45719" cy="206871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8" name="Rettangolo 67"/>
                <p:cNvSpPr/>
                <p:nvPr/>
              </p:nvSpPr>
              <p:spPr>
                <a:xfrm>
                  <a:off x="6135214" y="3729366"/>
                  <a:ext cx="45719" cy="274657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9" name="Rettangolo 68"/>
                <p:cNvSpPr/>
                <p:nvPr/>
              </p:nvSpPr>
              <p:spPr>
                <a:xfrm>
                  <a:off x="5978017" y="3789274"/>
                  <a:ext cx="45719" cy="21474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0" name="Rettangolo 69"/>
                <p:cNvSpPr/>
                <p:nvPr/>
              </p:nvSpPr>
              <p:spPr>
                <a:xfrm>
                  <a:off x="6135213" y="3549472"/>
                  <a:ext cx="45720" cy="145236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1" name="Rettangolo 70"/>
                <p:cNvSpPr/>
                <p:nvPr/>
              </p:nvSpPr>
              <p:spPr>
                <a:xfrm>
                  <a:off x="5978017" y="3548791"/>
                  <a:ext cx="45719" cy="205823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2" name="Rettangolo 71"/>
                <p:cNvSpPr/>
                <p:nvPr/>
              </p:nvSpPr>
              <p:spPr>
                <a:xfrm>
                  <a:off x="4051606" y="2715100"/>
                  <a:ext cx="45719" cy="29802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3" name="Rettangolo 72"/>
                <p:cNvSpPr/>
                <p:nvPr/>
              </p:nvSpPr>
              <p:spPr>
                <a:xfrm>
                  <a:off x="4325438" y="2707247"/>
                  <a:ext cx="45719" cy="29802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4" name="Rettangolo 73"/>
                <p:cNvSpPr/>
                <p:nvPr/>
              </p:nvSpPr>
              <p:spPr>
                <a:xfrm>
                  <a:off x="4195777" y="2763458"/>
                  <a:ext cx="45719" cy="237823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5" name="Rettangolo 74"/>
                <p:cNvSpPr/>
                <p:nvPr/>
              </p:nvSpPr>
              <p:spPr>
                <a:xfrm>
                  <a:off x="4475176" y="2856257"/>
                  <a:ext cx="45719" cy="141672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6" name="Rettangolo 75"/>
                <p:cNvSpPr/>
                <p:nvPr/>
              </p:nvSpPr>
              <p:spPr>
                <a:xfrm>
                  <a:off x="4053481" y="2465437"/>
                  <a:ext cx="45719" cy="220889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7" name="Rettangolo 76"/>
                <p:cNvSpPr/>
                <p:nvPr/>
              </p:nvSpPr>
              <p:spPr>
                <a:xfrm>
                  <a:off x="4322382" y="2471879"/>
                  <a:ext cx="52709" cy="205697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8" name="Rettangolo 77"/>
                <p:cNvSpPr/>
                <p:nvPr/>
              </p:nvSpPr>
              <p:spPr>
                <a:xfrm>
                  <a:off x="4193244" y="2471879"/>
                  <a:ext cx="48252" cy="258382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9" name="Rettangolo 78"/>
                <p:cNvSpPr/>
                <p:nvPr/>
              </p:nvSpPr>
              <p:spPr>
                <a:xfrm>
                  <a:off x="4472237" y="2471879"/>
                  <a:ext cx="55289" cy="343842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0" name="Rettangolo 79"/>
                <p:cNvSpPr/>
                <p:nvPr/>
              </p:nvSpPr>
              <p:spPr>
                <a:xfrm>
                  <a:off x="4380922" y="3789274"/>
                  <a:ext cx="45719" cy="211330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1" name="Rettangolo 80"/>
                <p:cNvSpPr/>
                <p:nvPr/>
              </p:nvSpPr>
              <p:spPr>
                <a:xfrm>
                  <a:off x="4810159" y="3778054"/>
                  <a:ext cx="47306" cy="22254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2" name="Rettangolo 81"/>
                <p:cNvSpPr/>
                <p:nvPr/>
              </p:nvSpPr>
              <p:spPr>
                <a:xfrm>
                  <a:off x="4961878" y="3850715"/>
                  <a:ext cx="55499" cy="149888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3" name="Rettangolo 82"/>
                <p:cNvSpPr/>
                <p:nvPr/>
              </p:nvSpPr>
              <p:spPr>
                <a:xfrm>
                  <a:off x="4669440" y="3725946"/>
                  <a:ext cx="45719" cy="274657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4" name="Rettangolo 83"/>
                <p:cNvSpPr/>
                <p:nvPr/>
              </p:nvSpPr>
              <p:spPr>
                <a:xfrm>
                  <a:off x="4512243" y="3785854"/>
                  <a:ext cx="45719" cy="21474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5" name="Rettangolo 84"/>
                <p:cNvSpPr/>
                <p:nvPr/>
              </p:nvSpPr>
              <p:spPr>
                <a:xfrm>
                  <a:off x="4257036" y="3818284"/>
                  <a:ext cx="52340" cy="18231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6" name="Rettangolo 85"/>
                <p:cNvSpPr/>
                <p:nvPr/>
              </p:nvSpPr>
              <p:spPr>
                <a:xfrm>
                  <a:off x="4958595" y="3538603"/>
                  <a:ext cx="47926" cy="279682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7" name="Rettangolo 86"/>
                <p:cNvSpPr/>
                <p:nvPr/>
              </p:nvSpPr>
              <p:spPr>
                <a:xfrm>
                  <a:off x="4261028" y="3539611"/>
                  <a:ext cx="45719" cy="246243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8" name="Rettangolo 87"/>
                <p:cNvSpPr/>
                <p:nvPr/>
              </p:nvSpPr>
              <p:spPr>
                <a:xfrm>
                  <a:off x="4669439" y="3546052"/>
                  <a:ext cx="45720" cy="145236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9" name="Rettangolo 88"/>
                <p:cNvSpPr/>
                <p:nvPr/>
              </p:nvSpPr>
              <p:spPr>
                <a:xfrm>
                  <a:off x="4379798" y="3539610"/>
                  <a:ext cx="45719" cy="215004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0" name="Rettangolo 89"/>
                <p:cNvSpPr/>
                <p:nvPr/>
              </p:nvSpPr>
              <p:spPr>
                <a:xfrm>
                  <a:off x="4512243" y="3545371"/>
                  <a:ext cx="45719" cy="20582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1" name="Rettangolo 90"/>
                <p:cNvSpPr/>
                <p:nvPr/>
              </p:nvSpPr>
              <p:spPr>
                <a:xfrm>
                  <a:off x="4811746" y="3544323"/>
                  <a:ext cx="45719" cy="206871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2" name="Rettangolo 91"/>
                <p:cNvSpPr/>
                <p:nvPr/>
              </p:nvSpPr>
              <p:spPr>
                <a:xfrm>
                  <a:off x="4121032" y="3732786"/>
                  <a:ext cx="45719" cy="274657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4" name="Rettangolo 93"/>
                <p:cNvSpPr/>
                <p:nvPr/>
              </p:nvSpPr>
              <p:spPr>
                <a:xfrm>
                  <a:off x="4121031" y="3552892"/>
                  <a:ext cx="45720" cy="145236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6" name="Rettangolo 95"/>
                <p:cNvSpPr/>
                <p:nvPr/>
              </p:nvSpPr>
              <p:spPr>
                <a:xfrm>
                  <a:off x="6857220" y="3773543"/>
                  <a:ext cx="47306" cy="22254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7" name="Rettangolo 96"/>
                <p:cNvSpPr/>
                <p:nvPr/>
              </p:nvSpPr>
              <p:spPr>
                <a:xfrm>
                  <a:off x="7008939" y="3846204"/>
                  <a:ext cx="55499" cy="149888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8" name="Rettangolo 97"/>
                <p:cNvSpPr/>
                <p:nvPr/>
              </p:nvSpPr>
              <p:spPr>
                <a:xfrm>
                  <a:off x="6716501" y="3721435"/>
                  <a:ext cx="45719" cy="274657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9" name="Rettangolo 98"/>
                <p:cNvSpPr/>
                <p:nvPr/>
              </p:nvSpPr>
              <p:spPr>
                <a:xfrm>
                  <a:off x="7159008" y="3781343"/>
                  <a:ext cx="45719" cy="21474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1" name="Rettangolo 100"/>
                <p:cNvSpPr/>
                <p:nvPr/>
              </p:nvSpPr>
              <p:spPr>
                <a:xfrm rot="20168043">
                  <a:off x="7386442" y="3729749"/>
                  <a:ext cx="53414" cy="275204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3" name="Rettangolo 102"/>
                <p:cNvSpPr/>
                <p:nvPr/>
              </p:nvSpPr>
              <p:spPr>
                <a:xfrm rot="18483108">
                  <a:off x="7477672" y="3681186"/>
                  <a:ext cx="45719" cy="161794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4" name="Rettangolo 103"/>
                <p:cNvSpPr/>
                <p:nvPr/>
              </p:nvSpPr>
              <p:spPr>
                <a:xfrm>
                  <a:off x="7285767" y="3858705"/>
                  <a:ext cx="45719" cy="140748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5" name="Rettangolo 104"/>
                <p:cNvSpPr/>
                <p:nvPr/>
              </p:nvSpPr>
              <p:spPr>
                <a:xfrm rot="18940323">
                  <a:off x="7599536" y="3395537"/>
                  <a:ext cx="45719" cy="280905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6" name="Rettangolo 105"/>
                <p:cNvSpPr/>
                <p:nvPr/>
              </p:nvSpPr>
              <p:spPr>
                <a:xfrm rot="18483108">
                  <a:off x="7518086" y="3540176"/>
                  <a:ext cx="46320" cy="229937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7" name="Rettangolo 106"/>
                <p:cNvSpPr/>
                <p:nvPr/>
              </p:nvSpPr>
              <p:spPr>
                <a:xfrm rot="19734236">
                  <a:off x="7726148" y="3369963"/>
                  <a:ext cx="45719" cy="199942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8" name="Rettangolo 107"/>
                <p:cNvSpPr/>
                <p:nvPr/>
              </p:nvSpPr>
              <p:spPr>
                <a:xfrm rot="20706571">
                  <a:off x="7855410" y="3345293"/>
                  <a:ext cx="45719" cy="174763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9" name="Rettangolo 108"/>
                <p:cNvSpPr/>
                <p:nvPr/>
              </p:nvSpPr>
              <p:spPr>
                <a:xfrm rot="20871830">
                  <a:off x="7977626" y="3311453"/>
                  <a:ext cx="45719" cy="19608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4" name="Rettangolo 113"/>
                <p:cNvSpPr/>
                <p:nvPr/>
              </p:nvSpPr>
              <p:spPr>
                <a:xfrm>
                  <a:off x="8121399" y="3253668"/>
                  <a:ext cx="47306" cy="222549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5" name="Rettangolo 114"/>
                <p:cNvSpPr/>
                <p:nvPr/>
              </p:nvSpPr>
              <p:spPr>
                <a:xfrm>
                  <a:off x="8268883" y="3325861"/>
                  <a:ext cx="55499" cy="149888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0" name="Rettangolo 129"/>
                <p:cNvSpPr/>
                <p:nvPr/>
              </p:nvSpPr>
              <p:spPr>
                <a:xfrm flipV="1">
                  <a:off x="6870903" y="2478535"/>
                  <a:ext cx="45951" cy="216176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1" name="Rettangolo 130"/>
                <p:cNvSpPr/>
                <p:nvPr/>
              </p:nvSpPr>
              <p:spPr>
                <a:xfrm flipV="1">
                  <a:off x="7018278" y="2478535"/>
                  <a:ext cx="53910" cy="145596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" name="Rettangolo 132"/>
                <p:cNvSpPr/>
                <p:nvPr/>
              </p:nvSpPr>
              <p:spPr>
                <a:xfrm flipV="1">
                  <a:off x="7164049" y="2478535"/>
                  <a:ext cx="44410" cy="208600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4" name="Rettangolo 133"/>
                <p:cNvSpPr/>
                <p:nvPr/>
              </p:nvSpPr>
              <p:spPr>
                <a:xfrm rot="1431957" flipV="1">
                  <a:off x="7384971" y="2469928"/>
                  <a:ext cx="51884" cy="267324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5" name="Rettangolo 134"/>
                <p:cNvSpPr/>
                <p:nvPr/>
              </p:nvSpPr>
              <p:spPr>
                <a:xfrm rot="3116892" flipV="1">
                  <a:off x="7465024" y="2644822"/>
                  <a:ext cx="44410" cy="157161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6" name="Rettangolo 135"/>
                <p:cNvSpPr/>
                <p:nvPr/>
              </p:nvSpPr>
              <p:spPr>
                <a:xfrm flipV="1">
                  <a:off x="7287179" y="2475271"/>
                  <a:ext cx="44410" cy="136718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7" name="Rettangolo 136"/>
                <p:cNvSpPr/>
                <p:nvPr/>
              </p:nvSpPr>
              <p:spPr>
                <a:xfrm rot="2659677" flipV="1">
                  <a:off x="7591963" y="2789032"/>
                  <a:ext cx="44410" cy="272861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8" name="Rettangolo 137"/>
                <p:cNvSpPr/>
                <p:nvPr/>
              </p:nvSpPr>
              <p:spPr>
                <a:xfrm rot="3116892" flipV="1">
                  <a:off x="7521162" y="2726161"/>
                  <a:ext cx="44994" cy="223353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9" name="Rettangolo 138"/>
                <p:cNvSpPr/>
                <p:nvPr/>
              </p:nvSpPr>
              <p:spPr>
                <a:xfrm rot="1865764" flipV="1">
                  <a:off x="7714949" y="2892519"/>
                  <a:ext cx="44410" cy="194217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0" name="Rettangolo 139"/>
                <p:cNvSpPr/>
                <p:nvPr/>
              </p:nvSpPr>
              <p:spPr>
                <a:xfrm rot="893429" flipV="1">
                  <a:off x="7826823" y="2939321"/>
                  <a:ext cx="45719" cy="276107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1" name="Rettangolo 140"/>
                <p:cNvSpPr/>
                <p:nvPr/>
              </p:nvSpPr>
              <p:spPr>
                <a:xfrm rot="728170" flipV="1">
                  <a:off x="7957561" y="2963632"/>
                  <a:ext cx="45719" cy="301777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" name="Triangolo isoscele 12"/>
                <p:cNvSpPr/>
                <p:nvPr/>
              </p:nvSpPr>
              <p:spPr>
                <a:xfrm rot="5400000">
                  <a:off x="7581390" y="2989870"/>
                  <a:ext cx="324703" cy="576132"/>
                </a:xfrm>
                <a:prstGeom prst="triangle">
                  <a:avLst/>
                </a:prstGeom>
                <a:solidFill>
                  <a:srgbClr val="2441BE"/>
                </a:solidFill>
                <a:ln>
                  <a:solidFill>
                    <a:srgbClr val="2441B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3" name="Rettangolo 142"/>
                <p:cNvSpPr/>
                <p:nvPr/>
              </p:nvSpPr>
              <p:spPr>
                <a:xfrm>
                  <a:off x="8119525" y="2983521"/>
                  <a:ext cx="45719" cy="235395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4" name="Rettangolo 143"/>
                <p:cNvSpPr/>
                <p:nvPr/>
              </p:nvSpPr>
              <p:spPr>
                <a:xfrm>
                  <a:off x="8270256" y="2993373"/>
                  <a:ext cx="50045" cy="294948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" name="Rettangolo 3"/>
                <p:cNvSpPr/>
                <p:nvPr/>
              </p:nvSpPr>
              <p:spPr>
                <a:xfrm>
                  <a:off x="3989297" y="2384616"/>
                  <a:ext cx="5291673" cy="588429"/>
                </a:xfrm>
                <a:custGeom>
                  <a:avLst/>
                  <a:gdLst>
                    <a:gd name="connsiteX0" fmla="*/ 0 w 3406588"/>
                    <a:gd name="connsiteY0" fmla="*/ 0 h 71717"/>
                    <a:gd name="connsiteX1" fmla="*/ 3406588 w 3406588"/>
                    <a:gd name="connsiteY1" fmla="*/ 0 h 71717"/>
                    <a:gd name="connsiteX2" fmla="*/ 3406588 w 3406588"/>
                    <a:gd name="connsiteY2" fmla="*/ 71717 h 71717"/>
                    <a:gd name="connsiteX3" fmla="*/ 0 w 3406588"/>
                    <a:gd name="connsiteY3" fmla="*/ 71717 h 71717"/>
                    <a:gd name="connsiteX4" fmla="*/ 0 w 3406588"/>
                    <a:gd name="connsiteY4" fmla="*/ 0 h 71717"/>
                    <a:gd name="connsiteX0" fmla="*/ 0 w 3406588"/>
                    <a:gd name="connsiteY0" fmla="*/ 0 h 71717"/>
                    <a:gd name="connsiteX1" fmla="*/ 3406588 w 3406588"/>
                    <a:gd name="connsiteY1" fmla="*/ 0 h 71717"/>
                    <a:gd name="connsiteX2" fmla="*/ 3405969 w 3406588"/>
                    <a:gd name="connsiteY2" fmla="*/ 32017 h 71717"/>
                    <a:gd name="connsiteX3" fmla="*/ 3406588 w 3406588"/>
                    <a:gd name="connsiteY3" fmla="*/ 71717 h 71717"/>
                    <a:gd name="connsiteX4" fmla="*/ 0 w 3406588"/>
                    <a:gd name="connsiteY4" fmla="*/ 71717 h 71717"/>
                    <a:gd name="connsiteX5" fmla="*/ 0 w 3406588"/>
                    <a:gd name="connsiteY5" fmla="*/ 0 h 71717"/>
                    <a:gd name="connsiteX0" fmla="*/ 0 w 3467688"/>
                    <a:gd name="connsiteY0" fmla="*/ 0 h 71717"/>
                    <a:gd name="connsiteX1" fmla="*/ 3467688 w 3467688"/>
                    <a:gd name="connsiteY1" fmla="*/ 21069 h 71717"/>
                    <a:gd name="connsiteX2" fmla="*/ 3405969 w 3467688"/>
                    <a:gd name="connsiteY2" fmla="*/ 32017 h 71717"/>
                    <a:gd name="connsiteX3" fmla="*/ 3406588 w 3467688"/>
                    <a:gd name="connsiteY3" fmla="*/ 71717 h 71717"/>
                    <a:gd name="connsiteX4" fmla="*/ 0 w 3467688"/>
                    <a:gd name="connsiteY4" fmla="*/ 71717 h 71717"/>
                    <a:gd name="connsiteX5" fmla="*/ 0 w 3467688"/>
                    <a:gd name="connsiteY5" fmla="*/ 0 h 71717"/>
                    <a:gd name="connsiteX0" fmla="*/ 0 w 3534490"/>
                    <a:gd name="connsiteY0" fmla="*/ 0 h 105617"/>
                    <a:gd name="connsiteX1" fmla="*/ 3467688 w 3534490"/>
                    <a:gd name="connsiteY1" fmla="*/ 21069 h 105617"/>
                    <a:gd name="connsiteX2" fmla="*/ 3534490 w 3534490"/>
                    <a:gd name="connsiteY2" fmla="*/ 103652 h 105617"/>
                    <a:gd name="connsiteX3" fmla="*/ 3406588 w 3534490"/>
                    <a:gd name="connsiteY3" fmla="*/ 71717 h 105617"/>
                    <a:gd name="connsiteX4" fmla="*/ 0 w 3534490"/>
                    <a:gd name="connsiteY4" fmla="*/ 71717 h 105617"/>
                    <a:gd name="connsiteX5" fmla="*/ 0 w 3534490"/>
                    <a:gd name="connsiteY5" fmla="*/ 0 h 105617"/>
                    <a:gd name="connsiteX0" fmla="*/ 0 w 3540811"/>
                    <a:gd name="connsiteY0" fmla="*/ 0 h 99504"/>
                    <a:gd name="connsiteX1" fmla="*/ 3467688 w 3540811"/>
                    <a:gd name="connsiteY1" fmla="*/ 21069 h 99504"/>
                    <a:gd name="connsiteX2" fmla="*/ 3540811 w 3540811"/>
                    <a:gd name="connsiteY2" fmla="*/ 97332 h 99504"/>
                    <a:gd name="connsiteX3" fmla="*/ 3406588 w 3540811"/>
                    <a:gd name="connsiteY3" fmla="*/ 71717 h 99504"/>
                    <a:gd name="connsiteX4" fmla="*/ 0 w 3540811"/>
                    <a:gd name="connsiteY4" fmla="*/ 71717 h 99504"/>
                    <a:gd name="connsiteX5" fmla="*/ 0 w 3540811"/>
                    <a:gd name="connsiteY5" fmla="*/ 0 h 99504"/>
                    <a:gd name="connsiteX0" fmla="*/ 0 w 3540811"/>
                    <a:gd name="connsiteY0" fmla="*/ 0 h 100087"/>
                    <a:gd name="connsiteX1" fmla="*/ 3467688 w 3540811"/>
                    <a:gd name="connsiteY1" fmla="*/ 21069 h 100087"/>
                    <a:gd name="connsiteX2" fmla="*/ 3540811 w 3540811"/>
                    <a:gd name="connsiteY2" fmla="*/ 97332 h 100087"/>
                    <a:gd name="connsiteX3" fmla="*/ 3427658 w 3540811"/>
                    <a:gd name="connsiteY3" fmla="*/ 84359 h 100087"/>
                    <a:gd name="connsiteX4" fmla="*/ 0 w 3540811"/>
                    <a:gd name="connsiteY4" fmla="*/ 71717 h 100087"/>
                    <a:gd name="connsiteX5" fmla="*/ 0 w 3540811"/>
                    <a:gd name="connsiteY5" fmla="*/ 0 h 100087"/>
                    <a:gd name="connsiteX0" fmla="*/ 0 w 3540811"/>
                    <a:gd name="connsiteY0" fmla="*/ 0 h 100644"/>
                    <a:gd name="connsiteX1" fmla="*/ 3467688 w 3540811"/>
                    <a:gd name="connsiteY1" fmla="*/ 21069 h 100644"/>
                    <a:gd name="connsiteX2" fmla="*/ 3540811 w 3540811"/>
                    <a:gd name="connsiteY2" fmla="*/ 97332 h 100644"/>
                    <a:gd name="connsiteX3" fmla="*/ 3427658 w 3540811"/>
                    <a:gd name="connsiteY3" fmla="*/ 84359 h 100644"/>
                    <a:gd name="connsiteX4" fmla="*/ 0 w 3540811"/>
                    <a:gd name="connsiteY4" fmla="*/ 71717 h 100644"/>
                    <a:gd name="connsiteX5" fmla="*/ 0 w 3540811"/>
                    <a:gd name="connsiteY5" fmla="*/ 0 h 100644"/>
                    <a:gd name="connsiteX0" fmla="*/ 0 w 3540811"/>
                    <a:gd name="connsiteY0" fmla="*/ 0 h 101448"/>
                    <a:gd name="connsiteX1" fmla="*/ 3467688 w 3540811"/>
                    <a:gd name="connsiteY1" fmla="*/ 21069 h 101448"/>
                    <a:gd name="connsiteX2" fmla="*/ 3540811 w 3540811"/>
                    <a:gd name="connsiteY2" fmla="*/ 97332 h 101448"/>
                    <a:gd name="connsiteX3" fmla="*/ 3427658 w 3540811"/>
                    <a:gd name="connsiteY3" fmla="*/ 84359 h 101448"/>
                    <a:gd name="connsiteX4" fmla="*/ 0 w 3540811"/>
                    <a:gd name="connsiteY4" fmla="*/ 71717 h 101448"/>
                    <a:gd name="connsiteX5" fmla="*/ 0 w 3540811"/>
                    <a:gd name="connsiteY5" fmla="*/ 0 h 101448"/>
                    <a:gd name="connsiteX0" fmla="*/ 0 w 3540811"/>
                    <a:gd name="connsiteY0" fmla="*/ 0 h 101448"/>
                    <a:gd name="connsiteX1" fmla="*/ 3467688 w 3540811"/>
                    <a:gd name="connsiteY1" fmla="*/ 21069 h 101448"/>
                    <a:gd name="connsiteX2" fmla="*/ 3540811 w 3540811"/>
                    <a:gd name="connsiteY2" fmla="*/ 97332 h 101448"/>
                    <a:gd name="connsiteX3" fmla="*/ 3427658 w 3540811"/>
                    <a:gd name="connsiteY3" fmla="*/ 84359 h 101448"/>
                    <a:gd name="connsiteX4" fmla="*/ 0 w 3540811"/>
                    <a:gd name="connsiteY4" fmla="*/ 71717 h 101448"/>
                    <a:gd name="connsiteX5" fmla="*/ 0 w 3540811"/>
                    <a:gd name="connsiteY5" fmla="*/ 0 h 101448"/>
                    <a:gd name="connsiteX0" fmla="*/ 0 w 3540811"/>
                    <a:gd name="connsiteY0" fmla="*/ 0 h 97332"/>
                    <a:gd name="connsiteX1" fmla="*/ 3467688 w 3540811"/>
                    <a:gd name="connsiteY1" fmla="*/ 21069 h 97332"/>
                    <a:gd name="connsiteX2" fmla="*/ 3540811 w 3540811"/>
                    <a:gd name="connsiteY2" fmla="*/ 97332 h 97332"/>
                    <a:gd name="connsiteX3" fmla="*/ 3427658 w 3540811"/>
                    <a:gd name="connsiteY3" fmla="*/ 84359 h 97332"/>
                    <a:gd name="connsiteX4" fmla="*/ 0 w 3540811"/>
                    <a:gd name="connsiteY4" fmla="*/ 71717 h 97332"/>
                    <a:gd name="connsiteX5" fmla="*/ 0 w 3540811"/>
                    <a:gd name="connsiteY5" fmla="*/ 0 h 97332"/>
                    <a:gd name="connsiteX0" fmla="*/ 0 w 3733025"/>
                    <a:gd name="connsiteY0" fmla="*/ 0 h 97332"/>
                    <a:gd name="connsiteX1" fmla="*/ 3467688 w 3733025"/>
                    <a:gd name="connsiteY1" fmla="*/ 21069 h 97332"/>
                    <a:gd name="connsiteX2" fmla="*/ 3500780 w 3733025"/>
                    <a:gd name="connsiteY2" fmla="*/ 53085 h 97332"/>
                    <a:gd name="connsiteX3" fmla="*/ 3540811 w 3733025"/>
                    <a:gd name="connsiteY3" fmla="*/ 97332 h 97332"/>
                    <a:gd name="connsiteX4" fmla="*/ 3427658 w 3733025"/>
                    <a:gd name="connsiteY4" fmla="*/ 84359 h 97332"/>
                    <a:gd name="connsiteX5" fmla="*/ 0 w 3733025"/>
                    <a:gd name="connsiteY5" fmla="*/ 71717 h 97332"/>
                    <a:gd name="connsiteX6" fmla="*/ 0 w 3733025"/>
                    <a:gd name="connsiteY6" fmla="*/ 0 h 97332"/>
                    <a:gd name="connsiteX0" fmla="*/ 0 w 3804992"/>
                    <a:gd name="connsiteY0" fmla="*/ 0 h 97332"/>
                    <a:gd name="connsiteX1" fmla="*/ 3467688 w 3804992"/>
                    <a:gd name="connsiteY1" fmla="*/ 21069 h 97332"/>
                    <a:gd name="connsiteX2" fmla="*/ 3675653 w 3804992"/>
                    <a:gd name="connsiteY2" fmla="*/ 34122 h 97332"/>
                    <a:gd name="connsiteX3" fmla="*/ 3500780 w 3804992"/>
                    <a:gd name="connsiteY3" fmla="*/ 53085 h 97332"/>
                    <a:gd name="connsiteX4" fmla="*/ 3540811 w 3804992"/>
                    <a:gd name="connsiteY4" fmla="*/ 97332 h 97332"/>
                    <a:gd name="connsiteX5" fmla="*/ 3427658 w 3804992"/>
                    <a:gd name="connsiteY5" fmla="*/ 84359 h 97332"/>
                    <a:gd name="connsiteX6" fmla="*/ 0 w 3804992"/>
                    <a:gd name="connsiteY6" fmla="*/ 71717 h 97332"/>
                    <a:gd name="connsiteX7" fmla="*/ 0 w 3804992"/>
                    <a:gd name="connsiteY7" fmla="*/ 0 h 97332"/>
                    <a:gd name="connsiteX0" fmla="*/ 0 w 3904846"/>
                    <a:gd name="connsiteY0" fmla="*/ 0 h 548250"/>
                    <a:gd name="connsiteX1" fmla="*/ 3467688 w 3904846"/>
                    <a:gd name="connsiteY1" fmla="*/ 21069 h 548250"/>
                    <a:gd name="connsiteX2" fmla="*/ 3873703 w 3904846"/>
                    <a:gd name="connsiteY2" fmla="*/ 548209 h 548250"/>
                    <a:gd name="connsiteX3" fmla="*/ 3500780 w 3904846"/>
                    <a:gd name="connsiteY3" fmla="*/ 53085 h 548250"/>
                    <a:gd name="connsiteX4" fmla="*/ 3540811 w 3904846"/>
                    <a:gd name="connsiteY4" fmla="*/ 97332 h 548250"/>
                    <a:gd name="connsiteX5" fmla="*/ 3427658 w 3904846"/>
                    <a:gd name="connsiteY5" fmla="*/ 84359 h 548250"/>
                    <a:gd name="connsiteX6" fmla="*/ 0 w 3904846"/>
                    <a:gd name="connsiteY6" fmla="*/ 71717 h 548250"/>
                    <a:gd name="connsiteX7" fmla="*/ 0 w 3904846"/>
                    <a:gd name="connsiteY7" fmla="*/ 0 h 548250"/>
                    <a:gd name="connsiteX0" fmla="*/ 0 w 3904846"/>
                    <a:gd name="connsiteY0" fmla="*/ 0 h 548489"/>
                    <a:gd name="connsiteX1" fmla="*/ 3467688 w 3904846"/>
                    <a:gd name="connsiteY1" fmla="*/ 21069 h 548489"/>
                    <a:gd name="connsiteX2" fmla="*/ 3873703 w 3904846"/>
                    <a:gd name="connsiteY2" fmla="*/ 548209 h 548489"/>
                    <a:gd name="connsiteX3" fmla="*/ 3766251 w 3904846"/>
                    <a:gd name="connsiteY3" fmla="*/ 491323 h 548489"/>
                    <a:gd name="connsiteX4" fmla="*/ 3540811 w 3904846"/>
                    <a:gd name="connsiteY4" fmla="*/ 97332 h 548489"/>
                    <a:gd name="connsiteX5" fmla="*/ 3427658 w 3904846"/>
                    <a:gd name="connsiteY5" fmla="*/ 84359 h 548489"/>
                    <a:gd name="connsiteX6" fmla="*/ 0 w 3904846"/>
                    <a:gd name="connsiteY6" fmla="*/ 71717 h 548489"/>
                    <a:gd name="connsiteX7" fmla="*/ 0 w 3904846"/>
                    <a:gd name="connsiteY7" fmla="*/ 0 h 548489"/>
                    <a:gd name="connsiteX0" fmla="*/ 0 w 3887007"/>
                    <a:gd name="connsiteY0" fmla="*/ 0 h 563180"/>
                    <a:gd name="connsiteX1" fmla="*/ 3467688 w 3887007"/>
                    <a:gd name="connsiteY1" fmla="*/ 21069 h 563180"/>
                    <a:gd name="connsiteX2" fmla="*/ 3839992 w 3887007"/>
                    <a:gd name="connsiteY2" fmla="*/ 150003 h 563180"/>
                    <a:gd name="connsiteX3" fmla="*/ 3873703 w 3887007"/>
                    <a:gd name="connsiteY3" fmla="*/ 548209 h 563180"/>
                    <a:gd name="connsiteX4" fmla="*/ 3766251 w 3887007"/>
                    <a:gd name="connsiteY4" fmla="*/ 491323 h 563180"/>
                    <a:gd name="connsiteX5" fmla="*/ 3540811 w 3887007"/>
                    <a:gd name="connsiteY5" fmla="*/ 97332 h 563180"/>
                    <a:gd name="connsiteX6" fmla="*/ 3427658 w 3887007"/>
                    <a:gd name="connsiteY6" fmla="*/ 84359 h 563180"/>
                    <a:gd name="connsiteX7" fmla="*/ 0 w 3887007"/>
                    <a:gd name="connsiteY7" fmla="*/ 71717 h 563180"/>
                    <a:gd name="connsiteX8" fmla="*/ 0 w 3887007"/>
                    <a:gd name="connsiteY8" fmla="*/ 0 h 563180"/>
                    <a:gd name="connsiteX0" fmla="*/ 0 w 3875348"/>
                    <a:gd name="connsiteY0" fmla="*/ 0 h 563180"/>
                    <a:gd name="connsiteX1" fmla="*/ 3467688 w 3875348"/>
                    <a:gd name="connsiteY1" fmla="*/ 21069 h 563180"/>
                    <a:gd name="connsiteX2" fmla="*/ 3759929 w 3875348"/>
                    <a:gd name="connsiteY2" fmla="*/ 242707 h 563180"/>
                    <a:gd name="connsiteX3" fmla="*/ 3873703 w 3875348"/>
                    <a:gd name="connsiteY3" fmla="*/ 548209 h 563180"/>
                    <a:gd name="connsiteX4" fmla="*/ 3766251 w 3875348"/>
                    <a:gd name="connsiteY4" fmla="*/ 491323 h 563180"/>
                    <a:gd name="connsiteX5" fmla="*/ 3540811 w 3875348"/>
                    <a:gd name="connsiteY5" fmla="*/ 97332 h 563180"/>
                    <a:gd name="connsiteX6" fmla="*/ 3427658 w 3875348"/>
                    <a:gd name="connsiteY6" fmla="*/ 84359 h 563180"/>
                    <a:gd name="connsiteX7" fmla="*/ 0 w 3875348"/>
                    <a:gd name="connsiteY7" fmla="*/ 71717 h 563180"/>
                    <a:gd name="connsiteX8" fmla="*/ 0 w 3875348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24112 w 3874970"/>
                    <a:gd name="connsiteY2" fmla="*/ 55191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06125 w 3874970"/>
                    <a:gd name="connsiteY2" fmla="*/ 19373 h 563180"/>
                    <a:gd name="connsiteX3" fmla="*/ 3644049 w 3874970"/>
                    <a:gd name="connsiteY3" fmla="*/ 91008 h 563180"/>
                    <a:gd name="connsiteX4" fmla="*/ 3738860 w 3874970"/>
                    <a:gd name="connsiteY4" fmla="*/ 272204 h 563180"/>
                    <a:gd name="connsiteX5" fmla="*/ 3873703 w 3874970"/>
                    <a:gd name="connsiteY5" fmla="*/ 548209 h 563180"/>
                    <a:gd name="connsiteX6" fmla="*/ 3766251 w 3874970"/>
                    <a:gd name="connsiteY6" fmla="*/ 491323 h 563180"/>
                    <a:gd name="connsiteX7" fmla="*/ 3540811 w 3874970"/>
                    <a:gd name="connsiteY7" fmla="*/ 97332 h 563180"/>
                    <a:gd name="connsiteX8" fmla="*/ 3427658 w 3874970"/>
                    <a:gd name="connsiteY8" fmla="*/ 84359 h 563180"/>
                    <a:gd name="connsiteX9" fmla="*/ 0 w 3874970"/>
                    <a:gd name="connsiteY9" fmla="*/ 71717 h 563180"/>
                    <a:gd name="connsiteX10" fmla="*/ 0 w 3874970"/>
                    <a:gd name="connsiteY10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4647 w 3874970"/>
                    <a:gd name="connsiteY2" fmla="*/ 53084 h 563180"/>
                    <a:gd name="connsiteX3" fmla="*/ 3644049 w 3874970"/>
                    <a:gd name="connsiteY3" fmla="*/ 91008 h 563180"/>
                    <a:gd name="connsiteX4" fmla="*/ 3738860 w 3874970"/>
                    <a:gd name="connsiteY4" fmla="*/ 272204 h 563180"/>
                    <a:gd name="connsiteX5" fmla="*/ 3873703 w 3874970"/>
                    <a:gd name="connsiteY5" fmla="*/ 548209 h 563180"/>
                    <a:gd name="connsiteX6" fmla="*/ 3766251 w 3874970"/>
                    <a:gd name="connsiteY6" fmla="*/ 491323 h 563180"/>
                    <a:gd name="connsiteX7" fmla="*/ 3540811 w 3874970"/>
                    <a:gd name="connsiteY7" fmla="*/ 97332 h 563180"/>
                    <a:gd name="connsiteX8" fmla="*/ 3427658 w 3874970"/>
                    <a:gd name="connsiteY8" fmla="*/ 84359 h 563180"/>
                    <a:gd name="connsiteX9" fmla="*/ 0 w 3874970"/>
                    <a:gd name="connsiteY9" fmla="*/ 71717 h 563180"/>
                    <a:gd name="connsiteX10" fmla="*/ 0 w 3874970"/>
                    <a:gd name="connsiteY10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170614 w 3874970"/>
                    <a:gd name="connsiteY1" fmla="*/ 18962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31348 w 3874970"/>
                    <a:gd name="connsiteY2" fmla="*/ 48050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1441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0806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0806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888"/>
                    <a:gd name="connsiteY0" fmla="*/ 0 h 563180"/>
                    <a:gd name="connsiteX1" fmla="*/ 3075803 w 3874888"/>
                    <a:gd name="connsiteY1" fmla="*/ 21069 h 563180"/>
                    <a:gd name="connsiteX2" fmla="*/ 3608063 w 3874888"/>
                    <a:gd name="connsiteY2" fmla="*/ 50198 h 563180"/>
                    <a:gd name="connsiteX3" fmla="*/ 3732510 w 3874888"/>
                    <a:gd name="connsiteY3" fmla="*/ 274352 h 563180"/>
                    <a:gd name="connsiteX4" fmla="*/ 3873703 w 3874888"/>
                    <a:gd name="connsiteY4" fmla="*/ 548209 h 563180"/>
                    <a:gd name="connsiteX5" fmla="*/ 3766251 w 3874888"/>
                    <a:gd name="connsiteY5" fmla="*/ 491323 h 563180"/>
                    <a:gd name="connsiteX6" fmla="*/ 3538694 w 3874888"/>
                    <a:gd name="connsiteY6" fmla="*/ 108072 h 563180"/>
                    <a:gd name="connsiteX7" fmla="*/ 3427658 w 3874888"/>
                    <a:gd name="connsiteY7" fmla="*/ 84359 h 563180"/>
                    <a:gd name="connsiteX8" fmla="*/ 0 w 3874888"/>
                    <a:gd name="connsiteY8" fmla="*/ 71717 h 563180"/>
                    <a:gd name="connsiteX9" fmla="*/ 0 w 3874888"/>
                    <a:gd name="connsiteY9" fmla="*/ 0 h 563180"/>
                    <a:gd name="connsiteX0" fmla="*/ 0 w 3874753"/>
                    <a:gd name="connsiteY0" fmla="*/ 0 h 563180"/>
                    <a:gd name="connsiteX1" fmla="*/ 3075803 w 3874753"/>
                    <a:gd name="connsiteY1" fmla="*/ 21069 h 563180"/>
                    <a:gd name="connsiteX2" fmla="*/ 3608063 w 3874753"/>
                    <a:gd name="connsiteY2" fmla="*/ 50198 h 563180"/>
                    <a:gd name="connsiteX3" fmla="*/ 3732510 w 3874753"/>
                    <a:gd name="connsiteY3" fmla="*/ 274352 h 563180"/>
                    <a:gd name="connsiteX4" fmla="*/ 3873703 w 3874753"/>
                    <a:gd name="connsiteY4" fmla="*/ 548209 h 563180"/>
                    <a:gd name="connsiteX5" fmla="*/ 3766251 w 3874753"/>
                    <a:gd name="connsiteY5" fmla="*/ 491323 h 563180"/>
                    <a:gd name="connsiteX6" fmla="*/ 3538694 w 3874753"/>
                    <a:gd name="connsiteY6" fmla="*/ 108072 h 563180"/>
                    <a:gd name="connsiteX7" fmla="*/ 3427658 w 3874753"/>
                    <a:gd name="connsiteY7" fmla="*/ 84359 h 563180"/>
                    <a:gd name="connsiteX8" fmla="*/ 0 w 3874753"/>
                    <a:gd name="connsiteY8" fmla="*/ 71717 h 563180"/>
                    <a:gd name="connsiteX9" fmla="*/ 0 w 3874753"/>
                    <a:gd name="connsiteY9" fmla="*/ 0 h 563180"/>
                    <a:gd name="connsiteX0" fmla="*/ 0 w 3874753"/>
                    <a:gd name="connsiteY0" fmla="*/ 0 h 562793"/>
                    <a:gd name="connsiteX1" fmla="*/ 3075803 w 3874753"/>
                    <a:gd name="connsiteY1" fmla="*/ 21069 h 562793"/>
                    <a:gd name="connsiteX2" fmla="*/ 3608063 w 3874753"/>
                    <a:gd name="connsiteY2" fmla="*/ 50198 h 562793"/>
                    <a:gd name="connsiteX3" fmla="*/ 3732510 w 3874753"/>
                    <a:gd name="connsiteY3" fmla="*/ 274352 h 562793"/>
                    <a:gd name="connsiteX4" fmla="*/ 3873703 w 3874753"/>
                    <a:gd name="connsiteY4" fmla="*/ 548209 h 562793"/>
                    <a:gd name="connsiteX5" fmla="*/ 3778953 w 3874753"/>
                    <a:gd name="connsiteY5" fmla="*/ 487027 h 562793"/>
                    <a:gd name="connsiteX6" fmla="*/ 3538694 w 3874753"/>
                    <a:gd name="connsiteY6" fmla="*/ 108072 h 562793"/>
                    <a:gd name="connsiteX7" fmla="*/ 3427658 w 3874753"/>
                    <a:gd name="connsiteY7" fmla="*/ 84359 h 562793"/>
                    <a:gd name="connsiteX8" fmla="*/ 0 w 3874753"/>
                    <a:gd name="connsiteY8" fmla="*/ 71717 h 562793"/>
                    <a:gd name="connsiteX9" fmla="*/ 0 w 3874753"/>
                    <a:gd name="connsiteY9" fmla="*/ 0 h 562793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83187 w 3874753"/>
                    <a:gd name="connsiteY5" fmla="*/ 474139 h 561744"/>
                    <a:gd name="connsiteX6" fmla="*/ 3538694 w 3874753"/>
                    <a:gd name="connsiteY6" fmla="*/ 108072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78953 w 3874753"/>
                    <a:gd name="connsiteY5" fmla="*/ 474139 h 561744"/>
                    <a:gd name="connsiteX6" fmla="*/ 3538694 w 3874753"/>
                    <a:gd name="connsiteY6" fmla="*/ 108072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78953 w 3874753"/>
                    <a:gd name="connsiteY5" fmla="*/ 474139 h 561744"/>
                    <a:gd name="connsiteX6" fmla="*/ 3551395 w 3874753"/>
                    <a:gd name="connsiteY6" fmla="*/ 108073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904164"/>
                    <a:gd name="connsiteY0" fmla="*/ 0 h 571718"/>
                    <a:gd name="connsiteX1" fmla="*/ 3075803 w 3904164"/>
                    <a:gd name="connsiteY1" fmla="*/ 21069 h 571718"/>
                    <a:gd name="connsiteX2" fmla="*/ 3608063 w 3904164"/>
                    <a:gd name="connsiteY2" fmla="*/ 50198 h 571718"/>
                    <a:gd name="connsiteX3" fmla="*/ 3732510 w 3904164"/>
                    <a:gd name="connsiteY3" fmla="*/ 274352 h 571718"/>
                    <a:gd name="connsiteX4" fmla="*/ 3903339 w 3904164"/>
                    <a:gd name="connsiteY4" fmla="*/ 558949 h 571718"/>
                    <a:gd name="connsiteX5" fmla="*/ 3778953 w 3904164"/>
                    <a:gd name="connsiteY5" fmla="*/ 474139 h 571718"/>
                    <a:gd name="connsiteX6" fmla="*/ 3551395 w 3904164"/>
                    <a:gd name="connsiteY6" fmla="*/ 108073 h 571718"/>
                    <a:gd name="connsiteX7" fmla="*/ 3427658 w 3904164"/>
                    <a:gd name="connsiteY7" fmla="*/ 84359 h 571718"/>
                    <a:gd name="connsiteX8" fmla="*/ 0 w 3904164"/>
                    <a:gd name="connsiteY8" fmla="*/ 71717 h 571718"/>
                    <a:gd name="connsiteX9" fmla="*/ 0 w 3904164"/>
                    <a:gd name="connsiteY9" fmla="*/ 0 h 571718"/>
                    <a:gd name="connsiteX0" fmla="*/ 0 w 3904164"/>
                    <a:gd name="connsiteY0" fmla="*/ 0 h 574881"/>
                    <a:gd name="connsiteX1" fmla="*/ 3075803 w 3904164"/>
                    <a:gd name="connsiteY1" fmla="*/ 21069 h 574881"/>
                    <a:gd name="connsiteX2" fmla="*/ 3608063 w 3904164"/>
                    <a:gd name="connsiteY2" fmla="*/ 50198 h 574881"/>
                    <a:gd name="connsiteX3" fmla="*/ 3732510 w 3904164"/>
                    <a:gd name="connsiteY3" fmla="*/ 274352 h 574881"/>
                    <a:gd name="connsiteX4" fmla="*/ 3903339 w 3904164"/>
                    <a:gd name="connsiteY4" fmla="*/ 558949 h 574881"/>
                    <a:gd name="connsiteX5" fmla="*/ 3778953 w 3904164"/>
                    <a:gd name="connsiteY5" fmla="*/ 474139 h 574881"/>
                    <a:gd name="connsiteX6" fmla="*/ 3551395 w 3904164"/>
                    <a:gd name="connsiteY6" fmla="*/ 108073 h 574881"/>
                    <a:gd name="connsiteX7" fmla="*/ 3427658 w 3904164"/>
                    <a:gd name="connsiteY7" fmla="*/ 84359 h 574881"/>
                    <a:gd name="connsiteX8" fmla="*/ 0 w 3904164"/>
                    <a:gd name="connsiteY8" fmla="*/ 71717 h 574881"/>
                    <a:gd name="connsiteX9" fmla="*/ 0 w 3904164"/>
                    <a:gd name="connsiteY9" fmla="*/ 0 h 574881"/>
                    <a:gd name="connsiteX0" fmla="*/ 0 w 3904164"/>
                    <a:gd name="connsiteY0" fmla="*/ 0 h 574881"/>
                    <a:gd name="connsiteX1" fmla="*/ 3075803 w 3904164"/>
                    <a:gd name="connsiteY1" fmla="*/ 21069 h 574881"/>
                    <a:gd name="connsiteX2" fmla="*/ 3608063 w 3904164"/>
                    <a:gd name="connsiteY2" fmla="*/ 50198 h 574881"/>
                    <a:gd name="connsiteX3" fmla="*/ 3732510 w 3904164"/>
                    <a:gd name="connsiteY3" fmla="*/ 274352 h 574881"/>
                    <a:gd name="connsiteX4" fmla="*/ 3903339 w 3904164"/>
                    <a:gd name="connsiteY4" fmla="*/ 558949 h 574881"/>
                    <a:gd name="connsiteX5" fmla="*/ 3778953 w 3904164"/>
                    <a:gd name="connsiteY5" fmla="*/ 474139 h 574881"/>
                    <a:gd name="connsiteX6" fmla="*/ 3551395 w 3904164"/>
                    <a:gd name="connsiteY6" fmla="*/ 108073 h 574881"/>
                    <a:gd name="connsiteX7" fmla="*/ 3427658 w 3904164"/>
                    <a:gd name="connsiteY7" fmla="*/ 84359 h 574881"/>
                    <a:gd name="connsiteX8" fmla="*/ 0 w 3904164"/>
                    <a:gd name="connsiteY8" fmla="*/ 71717 h 574881"/>
                    <a:gd name="connsiteX9" fmla="*/ 0 w 3904164"/>
                    <a:gd name="connsiteY9" fmla="*/ 0 h 574881"/>
                    <a:gd name="connsiteX0" fmla="*/ 0 w 3904164"/>
                    <a:gd name="connsiteY0" fmla="*/ 0 h 568747"/>
                    <a:gd name="connsiteX1" fmla="*/ 3075803 w 3904164"/>
                    <a:gd name="connsiteY1" fmla="*/ 21069 h 568747"/>
                    <a:gd name="connsiteX2" fmla="*/ 3608063 w 3904164"/>
                    <a:gd name="connsiteY2" fmla="*/ 50198 h 568747"/>
                    <a:gd name="connsiteX3" fmla="*/ 3732510 w 3904164"/>
                    <a:gd name="connsiteY3" fmla="*/ 274352 h 568747"/>
                    <a:gd name="connsiteX4" fmla="*/ 3903339 w 3904164"/>
                    <a:gd name="connsiteY4" fmla="*/ 558949 h 568747"/>
                    <a:gd name="connsiteX5" fmla="*/ 3702748 w 3904164"/>
                    <a:gd name="connsiteY5" fmla="*/ 377481 h 568747"/>
                    <a:gd name="connsiteX6" fmla="*/ 3551395 w 3904164"/>
                    <a:gd name="connsiteY6" fmla="*/ 108073 h 568747"/>
                    <a:gd name="connsiteX7" fmla="*/ 3427658 w 3904164"/>
                    <a:gd name="connsiteY7" fmla="*/ 84359 h 568747"/>
                    <a:gd name="connsiteX8" fmla="*/ 0 w 3904164"/>
                    <a:gd name="connsiteY8" fmla="*/ 71717 h 568747"/>
                    <a:gd name="connsiteX9" fmla="*/ 0 w 3904164"/>
                    <a:gd name="connsiteY9" fmla="*/ 0 h 568747"/>
                    <a:gd name="connsiteX0" fmla="*/ 0 w 3904164"/>
                    <a:gd name="connsiteY0" fmla="*/ 0 h 568663"/>
                    <a:gd name="connsiteX1" fmla="*/ 3075803 w 3904164"/>
                    <a:gd name="connsiteY1" fmla="*/ 21069 h 568663"/>
                    <a:gd name="connsiteX2" fmla="*/ 3608063 w 3904164"/>
                    <a:gd name="connsiteY2" fmla="*/ 50198 h 568663"/>
                    <a:gd name="connsiteX3" fmla="*/ 3732510 w 3904164"/>
                    <a:gd name="connsiteY3" fmla="*/ 274352 h 568663"/>
                    <a:gd name="connsiteX4" fmla="*/ 3903339 w 3904164"/>
                    <a:gd name="connsiteY4" fmla="*/ 558949 h 568663"/>
                    <a:gd name="connsiteX5" fmla="*/ 3706982 w 3904164"/>
                    <a:gd name="connsiteY5" fmla="*/ 375333 h 568663"/>
                    <a:gd name="connsiteX6" fmla="*/ 3551395 w 3904164"/>
                    <a:gd name="connsiteY6" fmla="*/ 108073 h 568663"/>
                    <a:gd name="connsiteX7" fmla="*/ 3427658 w 3904164"/>
                    <a:gd name="connsiteY7" fmla="*/ 84359 h 568663"/>
                    <a:gd name="connsiteX8" fmla="*/ 0 w 3904164"/>
                    <a:gd name="connsiteY8" fmla="*/ 71717 h 568663"/>
                    <a:gd name="connsiteX9" fmla="*/ 0 w 3904164"/>
                    <a:gd name="connsiteY9" fmla="*/ 0 h 568663"/>
                    <a:gd name="connsiteX0" fmla="*/ 0 w 3904164"/>
                    <a:gd name="connsiteY0" fmla="*/ 0 h 568663"/>
                    <a:gd name="connsiteX1" fmla="*/ 3075803 w 3904164"/>
                    <a:gd name="connsiteY1" fmla="*/ 21069 h 568663"/>
                    <a:gd name="connsiteX2" fmla="*/ 3608063 w 3904164"/>
                    <a:gd name="connsiteY2" fmla="*/ 50198 h 568663"/>
                    <a:gd name="connsiteX3" fmla="*/ 3732510 w 3904164"/>
                    <a:gd name="connsiteY3" fmla="*/ 274352 h 568663"/>
                    <a:gd name="connsiteX4" fmla="*/ 3903339 w 3904164"/>
                    <a:gd name="connsiteY4" fmla="*/ 558949 h 568663"/>
                    <a:gd name="connsiteX5" fmla="*/ 3706982 w 3904164"/>
                    <a:gd name="connsiteY5" fmla="*/ 375333 h 568663"/>
                    <a:gd name="connsiteX6" fmla="*/ 3551395 w 3904164"/>
                    <a:gd name="connsiteY6" fmla="*/ 108073 h 568663"/>
                    <a:gd name="connsiteX7" fmla="*/ 3427658 w 3904164"/>
                    <a:gd name="connsiteY7" fmla="*/ 84359 h 568663"/>
                    <a:gd name="connsiteX8" fmla="*/ 0 w 3904164"/>
                    <a:gd name="connsiteY8" fmla="*/ 71717 h 568663"/>
                    <a:gd name="connsiteX9" fmla="*/ 0 w 3904164"/>
                    <a:gd name="connsiteY9" fmla="*/ 0 h 56866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8063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8063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82661 w 3904164"/>
                    <a:gd name="connsiteY2" fmla="*/ 43754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582661 w 3904164"/>
                    <a:gd name="connsiteY3" fmla="*/ 43754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29930 w 3904209"/>
                    <a:gd name="connsiteY2" fmla="*/ 30490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72267 w 3904209"/>
                    <a:gd name="connsiteY2" fmla="*/ 45526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72267 w 3904209"/>
                    <a:gd name="connsiteY2" fmla="*/ 45526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51395 w 3904510"/>
                    <a:gd name="connsiteY6" fmla="*/ 108073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20997"/>
                    <a:gd name="connsiteY0" fmla="*/ 0 h 565439"/>
                    <a:gd name="connsiteX1" fmla="*/ 3075803 w 3920997"/>
                    <a:gd name="connsiteY1" fmla="*/ 21069 h 565439"/>
                    <a:gd name="connsiteX2" fmla="*/ 3582852 w 3920997"/>
                    <a:gd name="connsiteY2" fmla="*/ 39082 h 565439"/>
                    <a:gd name="connsiteX3" fmla="*/ 3766378 w 3920997"/>
                    <a:gd name="connsiteY3" fmla="*/ 323755 h 565439"/>
                    <a:gd name="connsiteX4" fmla="*/ 3896137 w 3920997"/>
                    <a:gd name="connsiteY4" fmla="*/ 505186 h 565439"/>
                    <a:gd name="connsiteX5" fmla="*/ 3903339 w 3920997"/>
                    <a:gd name="connsiteY5" fmla="*/ 558949 h 565439"/>
                    <a:gd name="connsiteX6" fmla="*/ 3706982 w 3920997"/>
                    <a:gd name="connsiteY6" fmla="*/ 375333 h 565439"/>
                    <a:gd name="connsiteX7" fmla="*/ 3545045 w 3920997"/>
                    <a:gd name="connsiteY7" fmla="*/ 110221 h 565439"/>
                    <a:gd name="connsiteX8" fmla="*/ 3427658 w 3920997"/>
                    <a:gd name="connsiteY8" fmla="*/ 84359 h 565439"/>
                    <a:gd name="connsiteX9" fmla="*/ 0 w 3920997"/>
                    <a:gd name="connsiteY9" fmla="*/ 71717 h 565439"/>
                    <a:gd name="connsiteX10" fmla="*/ 0 w 3920997"/>
                    <a:gd name="connsiteY10" fmla="*/ 0 h 56543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83381"/>
                    <a:gd name="connsiteY0" fmla="*/ 0 h 573454"/>
                    <a:gd name="connsiteX1" fmla="*/ 3075803 w 3983381"/>
                    <a:gd name="connsiteY1" fmla="*/ 21069 h 573454"/>
                    <a:gd name="connsiteX2" fmla="*/ 3582852 w 3983381"/>
                    <a:gd name="connsiteY2" fmla="*/ 39082 h 573454"/>
                    <a:gd name="connsiteX3" fmla="*/ 3766378 w 3983381"/>
                    <a:gd name="connsiteY3" fmla="*/ 323755 h 573454"/>
                    <a:gd name="connsiteX4" fmla="*/ 3965991 w 3983381"/>
                    <a:gd name="connsiteY4" fmla="*/ 515926 h 573454"/>
                    <a:gd name="connsiteX5" fmla="*/ 3965991 w 3983381"/>
                    <a:gd name="connsiteY5" fmla="*/ 556736 h 573454"/>
                    <a:gd name="connsiteX6" fmla="*/ 3903339 w 3983381"/>
                    <a:gd name="connsiteY6" fmla="*/ 558949 h 573454"/>
                    <a:gd name="connsiteX7" fmla="*/ 3706982 w 3983381"/>
                    <a:gd name="connsiteY7" fmla="*/ 375333 h 573454"/>
                    <a:gd name="connsiteX8" fmla="*/ 3545045 w 3983381"/>
                    <a:gd name="connsiteY8" fmla="*/ 110221 h 573454"/>
                    <a:gd name="connsiteX9" fmla="*/ 3427658 w 3983381"/>
                    <a:gd name="connsiteY9" fmla="*/ 84359 h 573454"/>
                    <a:gd name="connsiteX10" fmla="*/ 0 w 3983381"/>
                    <a:gd name="connsiteY10" fmla="*/ 71717 h 573454"/>
                    <a:gd name="connsiteX11" fmla="*/ 0 w 3983381"/>
                    <a:gd name="connsiteY11" fmla="*/ 0 h 573454"/>
                    <a:gd name="connsiteX0" fmla="*/ 0 w 4582119"/>
                    <a:gd name="connsiteY0" fmla="*/ 0 h 605354"/>
                    <a:gd name="connsiteX1" fmla="*/ 3075803 w 4582119"/>
                    <a:gd name="connsiteY1" fmla="*/ 21069 h 605354"/>
                    <a:gd name="connsiteX2" fmla="*/ 3582852 w 4582119"/>
                    <a:gd name="connsiteY2" fmla="*/ 39082 h 605354"/>
                    <a:gd name="connsiteX3" fmla="*/ 3766378 w 4582119"/>
                    <a:gd name="connsiteY3" fmla="*/ 323755 h 605354"/>
                    <a:gd name="connsiteX4" fmla="*/ 3965991 w 4582119"/>
                    <a:gd name="connsiteY4" fmla="*/ 515926 h 605354"/>
                    <a:gd name="connsiteX5" fmla="*/ 4581983 w 4582119"/>
                    <a:gd name="connsiteY5" fmla="*/ 603990 h 605354"/>
                    <a:gd name="connsiteX6" fmla="*/ 3903339 w 4582119"/>
                    <a:gd name="connsiteY6" fmla="*/ 558949 h 605354"/>
                    <a:gd name="connsiteX7" fmla="*/ 3706982 w 4582119"/>
                    <a:gd name="connsiteY7" fmla="*/ 375333 h 605354"/>
                    <a:gd name="connsiteX8" fmla="*/ 3545045 w 4582119"/>
                    <a:gd name="connsiteY8" fmla="*/ 110221 h 605354"/>
                    <a:gd name="connsiteX9" fmla="*/ 3427658 w 4582119"/>
                    <a:gd name="connsiteY9" fmla="*/ 84359 h 605354"/>
                    <a:gd name="connsiteX10" fmla="*/ 0 w 4582119"/>
                    <a:gd name="connsiteY10" fmla="*/ 71717 h 605354"/>
                    <a:gd name="connsiteX11" fmla="*/ 0 w 4582119"/>
                    <a:gd name="connsiteY11" fmla="*/ 0 h 605354"/>
                    <a:gd name="connsiteX0" fmla="*/ 0 w 4582119"/>
                    <a:gd name="connsiteY0" fmla="*/ 0 h 605119"/>
                    <a:gd name="connsiteX1" fmla="*/ 3075803 w 4582119"/>
                    <a:gd name="connsiteY1" fmla="*/ 21069 h 605119"/>
                    <a:gd name="connsiteX2" fmla="*/ 3582852 w 4582119"/>
                    <a:gd name="connsiteY2" fmla="*/ 39082 h 605119"/>
                    <a:gd name="connsiteX3" fmla="*/ 3766378 w 4582119"/>
                    <a:gd name="connsiteY3" fmla="*/ 323755 h 605119"/>
                    <a:gd name="connsiteX4" fmla="*/ 3965991 w 4582119"/>
                    <a:gd name="connsiteY4" fmla="*/ 515926 h 605119"/>
                    <a:gd name="connsiteX5" fmla="*/ 4581983 w 4582119"/>
                    <a:gd name="connsiteY5" fmla="*/ 603990 h 605119"/>
                    <a:gd name="connsiteX6" fmla="*/ 3903339 w 4582119"/>
                    <a:gd name="connsiteY6" fmla="*/ 558949 h 605119"/>
                    <a:gd name="connsiteX7" fmla="*/ 3706982 w 4582119"/>
                    <a:gd name="connsiteY7" fmla="*/ 375333 h 605119"/>
                    <a:gd name="connsiteX8" fmla="*/ 3545045 w 4582119"/>
                    <a:gd name="connsiteY8" fmla="*/ 110221 h 605119"/>
                    <a:gd name="connsiteX9" fmla="*/ 3427658 w 4582119"/>
                    <a:gd name="connsiteY9" fmla="*/ 84359 h 605119"/>
                    <a:gd name="connsiteX10" fmla="*/ 0 w 4582119"/>
                    <a:gd name="connsiteY10" fmla="*/ 71717 h 605119"/>
                    <a:gd name="connsiteX11" fmla="*/ 0 w 4582119"/>
                    <a:gd name="connsiteY11" fmla="*/ 0 h 605119"/>
                    <a:gd name="connsiteX0" fmla="*/ 0 w 4582119"/>
                    <a:gd name="connsiteY0" fmla="*/ 0 h 606947"/>
                    <a:gd name="connsiteX1" fmla="*/ 3075803 w 4582119"/>
                    <a:gd name="connsiteY1" fmla="*/ 21069 h 606947"/>
                    <a:gd name="connsiteX2" fmla="*/ 3582852 w 4582119"/>
                    <a:gd name="connsiteY2" fmla="*/ 39082 h 606947"/>
                    <a:gd name="connsiteX3" fmla="*/ 3766378 w 4582119"/>
                    <a:gd name="connsiteY3" fmla="*/ 323755 h 606947"/>
                    <a:gd name="connsiteX4" fmla="*/ 3965991 w 4582119"/>
                    <a:gd name="connsiteY4" fmla="*/ 515926 h 606947"/>
                    <a:gd name="connsiteX5" fmla="*/ 4581983 w 4582119"/>
                    <a:gd name="connsiteY5" fmla="*/ 603990 h 606947"/>
                    <a:gd name="connsiteX6" fmla="*/ 3903339 w 4582119"/>
                    <a:gd name="connsiteY6" fmla="*/ 558949 h 606947"/>
                    <a:gd name="connsiteX7" fmla="*/ 3706982 w 4582119"/>
                    <a:gd name="connsiteY7" fmla="*/ 375333 h 606947"/>
                    <a:gd name="connsiteX8" fmla="*/ 3545045 w 4582119"/>
                    <a:gd name="connsiteY8" fmla="*/ 110221 h 606947"/>
                    <a:gd name="connsiteX9" fmla="*/ 3427658 w 4582119"/>
                    <a:gd name="connsiteY9" fmla="*/ 84359 h 606947"/>
                    <a:gd name="connsiteX10" fmla="*/ 0 w 4582119"/>
                    <a:gd name="connsiteY10" fmla="*/ 71717 h 606947"/>
                    <a:gd name="connsiteX11" fmla="*/ 0 w 4582119"/>
                    <a:gd name="connsiteY11" fmla="*/ 0 h 606947"/>
                    <a:gd name="connsiteX0" fmla="*/ 0 w 4582119"/>
                    <a:gd name="connsiteY0" fmla="*/ 0 h 607721"/>
                    <a:gd name="connsiteX1" fmla="*/ 3075803 w 4582119"/>
                    <a:gd name="connsiteY1" fmla="*/ 21069 h 607721"/>
                    <a:gd name="connsiteX2" fmla="*/ 3582852 w 4582119"/>
                    <a:gd name="connsiteY2" fmla="*/ 39082 h 607721"/>
                    <a:gd name="connsiteX3" fmla="*/ 3766378 w 4582119"/>
                    <a:gd name="connsiteY3" fmla="*/ 323755 h 607721"/>
                    <a:gd name="connsiteX4" fmla="*/ 3965991 w 4582119"/>
                    <a:gd name="connsiteY4" fmla="*/ 515926 h 607721"/>
                    <a:gd name="connsiteX5" fmla="*/ 4581983 w 4582119"/>
                    <a:gd name="connsiteY5" fmla="*/ 603990 h 607721"/>
                    <a:gd name="connsiteX6" fmla="*/ 3909690 w 4582119"/>
                    <a:gd name="connsiteY6" fmla="*/ 563245 h 607721"/>
                    <a:gd name="connsiteX7" fmla="*/ 3706982 w 4582119"/>
                    <a:gd name="connsiteY7" fmla="*/ 375333 h 607721"/>
                    <a:gd name="connsiteX8" fmla="*/ 3545045 w 4582119"/>
                    <a:gd name="connsiteY8" fmla="*/ 110221 h 607721"/>
                    <a:gd name="connsiteX9" fmla="*/ 3427658 w 4582119"/>
                    <a:gd name="connsiteY9" fmla="*/ 84359 h 607721"/>
                    <a:gd name="connsiteX10" fmla="*/ 0 w 4582119"/>
                    <a:gd name="connsiteY10" fmla="*/ 71717 h 607721"/>
                    <a:gd name="connsiteX11" fmla="*/ 0 w 4582119"/>
                    <a:gd name="connsiteY11" fmla="*/ 0 h 607721"/>
                    <a:gd name="connsiteX0" fmla="*/ 0 w 4594817"/>
                    <a:gd name="connsiteY0" fmla="*/ 0 h 598759"/>
                    <a:gd name="connsiteX1" fmla="*/ 3075803 w 4594817"/>
                    <a:gd name="connsiteY1" fmla="*/ 21069 h 598759"/>
                    <a:gd name="connsiteX2" fmla="*/ 3582852 w 4594817"/>
                    <a:gd name="connsiteY2" fmla="*/ 39082 h 598759"/>
                    <a:gd name="connsiteX3" fmla="*/ 3766378 w 4594817"/>
                    <a:gd name="connsiteY3" fmla="*/ 323755 h 598759"/>
                    <a:gd name="connsiteX4" fmla="*/ 3965991 w 4594817"/>
                    <a:gd name="connsiteY4" fmla="*/ 515926 h 598759"/>
                    <a:gd name="connsiteX5" fmla="*/ 4594684 w 4594817"/>
                    <a:gd name="connsiteY5" fmla="*/ 591103 h 598759"/>
                    <a:gd name="connsiteX6" fmla="*/ 3909690 w 4594817"/>
                    <a:gd name="connsiteY6" fmla="*/ 563245 h 598759"/>
                    <a:gd name="connsiteX7" fmla="*/ 3706982 w 4594817"/>
                    <a:gd name="connsiteY7" fmla="*/ 375333 h 598759"/>
                    <a:gd name="connsiteX8" fmla="*/ 3545045 w 4594817"/>
                    <a:gd name="connsiteY8" fmla="*/ 110221 h 598759"/>
                    <a:gd name="connsiteX9" fmla="*/ 3427658 w 4594817"/>
                    <a:gd name="connsiteY9" fmla="*/ 84359 h 598759"/>
                    <a:gd name="connsiteX10" fmla="*/ 0 w 4594817"/>
                    <a:gd name="connsiteY10" fmla="*/ 71717 h 598759"/>
                    <a:gd name="connsiteX11" fmla="*/ 0 w 4594817"/>
                    <a:gd name="connsiteY11" fmla="*/ 0 h 598759"/>
                    <a:gd name="connsiteX0" fmla="*/ 0 w 4594817"/>
                    <a:gd name="connsiteY0" fmla="*/ 0 h 594436"/>
                    <a:gd name="connsiteX1" fmla="*/ 3075803 w 4594817"/>
                    <a:gd name="connsiteY1" fmla="*/ 21069 h 594436"/>
                    <a:gd name="connsiteX2" fmla="*/ 3582852 w 4594817"/>
                    <a:gd name="connsiteY2" fmla="*/ 39082 h 594436"/>
                    <a:gd name="connsiteX3" fmla="*/ 3766378 w 4594817"/>
                    <a:gd name="connsiteY3" fmla="*/ 323755 h 594436"/>
                    <a:gd name="connsiteX4" fmla="*/ 3965991 w 4594817"/>
                    <a:gd name="connsiteY4" fmla="*/ 515926 h 594436"/>
                    <a:gd name="connsiteX5" fmla="*/ 4594684 w 4594817"/>
                    <a:gd name="connsiteY5" fmla="*/ 591103 h 594436"/>
                    <a:gd name="connsiteX6" fmla="*/ 3909690 w 4594817"/>
                    <a:gd name="connsiteY6" fmla="*/ 563245 h 594436"/>
                    <a:gd name="connsiteX7" fmla="*/ 3706982 w 4594817"/>
                    <a:gd name="connsiteY7" fmla="*/ 375333 h 594436"/>
                    <a:gd name="connsiteX8" fmla="*/ 3545045 w 4594817"/>
                    <a:gd name="connsiteY8" fmla="*/ 110221 h 594436"/>
                    <a:gd name="connsiteX9" fmla="*/ 3427658 w 4594817"/>
                    <a:gd name="connsiteY9" fmla="*/ 84359 h 594436"/>
                    <a:gd name="connsiteX10" fmla="*/ 0 w 4594817"/>
                    <a:gd name="connsiteY10" fmla="*/ 71717 h 594436"/>
                    <a:gd name="connsiteX11" fmla="*/ 0 w 4594817"/>
                    <a:gd name="connsiteY11" fmla="*/ 0 h 594436"/>
                    <a:gd name="connsiteX0" fmla="*/ 0 w 4599050"/>
                    <a:gd name="connsiteY0" fmla="*/ 0 h 595599"/>
                    <a:gd name="connsiteX1" fmla="*/ 3075803 w 4599050"/>
                    <a:gd name="connsiteY1" fmla="*/ 21069 h 595599"/>
                    <a:gd name="connsiteX2" fmla="*/ 3582852 w 4599050"/>
                    <a:gd name="connsiteY2" fmla="*/ 39082 h 595599"/>
                    <a:gd name="connsiteX3" fmla="*/ 3766378 w 4599050"/>
                    <a:gd name="connsiteY3" fmla="*/ 323755 h 595599"/>
                    <a:gd name="connsiteX4" fmla="*/ 3965991 w 4599050"/>
                    <a:gd name="connsiteY4" fmla="*/ 515926 h 595599"/>
                    <a:gd name="connsiteX5" fmla="*/ 4598918 w 4599050"/>
                    <a:gd name="connsiteY5" fmla="*/ 593251 h 595599"/>
                    <a:gd name="connsiteX6" fmla="*/ 3909690 w 4599050"/>
                    <a:gd name="connsiteY6" fmla="*/ 563245 h 595599"/>
                    <a:gd name="connsiteX7" fmla="*/ 3706982 w 4599050"/>
                    <a:gd name="connsiteY7" fmla="*/ 375333 h 595599"/>
                    <a:gd name="connsiteX8" fmla="*/ 3545045 w 4599050"/>
                    <a:gd name="connsiteY8" fmla="*/ 110221 h 595599"/>
                    <a:gd name="connsiteX9" fmla="*/ 3427658 w 4599050"/>
                    <a:gd name="connsiteY9" fmla="*/ 84359 h 595599"/>
                    <a:gd name="connsiteX10" fmla="*/ 0 w 4599050"/>
                    <a:gd name="connsiteY10" fmla="*/ 71717 h 595599"/>
                    <a:gd name="connsiteX11" fmla="*/ 0 w 4599050"/>
                    <a:gd name="connsiteY11" fmla="*/ 0 h 595599"/>
                    <a:gd name="connsiteX0" fmla="*/ 0 w 4640103"/>
                    <a:gd name="connsiteY0" fmla="*/ 0 h 595599"/>
                    <a:gd name="connsiteX1" fmla="*/ 3075803 w 4640103"/>
                    <a:gd name="connsiteY1" fmla="*/ 21069 h 595599"/>
                    <a:gd name="connsiteX2" fmla="*/ 3582852 w 4640103"/>
                    <a:gd name="connsiteY2" fmla="*/ 39082 h 595599"/>
                    <a:gd name="connsiteX3" fmla="*/ 3766378 w 4640103"/>
                    <a:gd name="connsiteY3" fmla="*/ 323755 h 595599"/>
                    <a:gd name="connsiteX4" fmla="*/ 3965991 w 4640103"/>
                    <a:gd name="connsiteY4" fmla="*/ 515926 h 595599"/>
                    <a:gd name="connsiteX5" fmla="*/ 4497310 w 4640103"/>
                    <a:gd name="connsiteY5" fmla="*/ 576067 h 595599"/>
                    <a:gd name="connsiteX6" fmla="*/ 4598918 w 4640103"/>
                    <a:gd name="connsiteY6" fmla="*/ 593251 h 595599"/>
                    <a:gd name="connsiteX7" fmla="*/ 3909690 w 4640103"/>
                    <a:gd name="connsiteY7" fmla="*/ 563245 h 595599"/>
                    <a:gd name="connsiteX8" fmla="*/ 3706982 w 4640103"/>
                    <a:gd name="connsiteY8" fmla="*/ 375333 h 595599"/>
                    <a:gd name="connsiteX9" fmla="*/ 3545045 w 4640103"/>
                    <a:gd name="connsiteY9" fmla="*/ 110221 h 595599"/>
                    <a:gd name="connsiteX10" fmla="*/ 3427658 w 4640103"/>
                    <a:gd name="connsiteY10" fmla="*/ 84359 h 595599"/>
                    <a:gd name="connsiteX11" fmla="*/ 0 w 4640103"/>
                    <a:gd name="connsiteY11" fmla="*/ 71717 h 595599"/>
                    <a:gd name="connsiteX12" fmla="*/ 0 w 4640103"/>
                    <a:gd name="connsiteY12" fmla="*/ 0 h 595599"/>
                    <a:gd name="connsiteX0" fmla="*/ 0 w 4848279"/>
                    <a:gd name="connsiteY0" fmla="*/ 0 h 595599"/>
                    <a:gd name="connsiteX1" fmla="*/ 3075803 w 4848279"/>
                    <a:gd name="connsiteY1" fmla="*/ 21069 h 595599"/>
                    <a:gd name="connsiteX2" fmla="*/ 3582852 w 4848279"/>
                    <a:gd name="connsiteY2" fmla="*/ 39082 h 595599"/>
                    <a:gd name="connsiteX3" fmla="*/ 3766378 w 4848279"/>
                    <a:gd name="connsiteY3" fmla="*/ 323755 h 595599"/>
                    <a:gd name="connsiteX4" fmla="*/ 3965991 w 4848279"/>
                    <a:gd name="connsiteY4" fmla="*/ 515926 h 595599"/>
                    <a:gd name="connsiteX5" fmla="*/ 4821183 w 4848279"/>
                    <a:gd name="connsiteY5" fmla="*/ 530960 h 595599"/>
                    <a:gd name="connsiteX6" fmla="*/ 4598918 w 4848279"/>
                    <a:gd name="connsiteY6" fmla="*/ 593251 h 595599"/>
                    <a:gd name="connsiteX7" fmla="*/ 3909690 w 4848279"/>
                    <a:gd name="connsiteY7" fmla="*/ 563245 h 595599"/>
                    <a:gd name="connsiteX8" fmla="*/ 3706982 w 4848279"/>
                    <a:gd name="connsiteY8" fmla="*/ 375333 h 595599"/>
                    <a:gd name="connsiteX9" fmla="*/ 3545045 w 4848279"/>
                    <a:gd name="connsiteY9" fmla="*/ 110221 h 595599"/>
                    <a:gd name="connsiteX10" fmla="*/ 3427658 w 4848279"/>
                    <a:gd name="connsiteY10" fmla="*/ 84359 h 595599"/>
                    <a:gd name="connsiteX11" fmla="*/ 0 w 4848279"/>
                    <a:gd name="connsiteY11" fmla="*/ 71717 h 595599"/>
                    <a:gd name="connsiteX12" fmla="*/ 0 w 4848279"/>
                    <a:gd name="connsiteY12" fmla="*/ 0 h 595599"/>
                    <a:gd name="connsiteX0" fmla="*/ 0 w 4884300"/>
                    <a:gd name="connsiteY0" fmla="*/ 0 h 595599"/>
                    <a:gd name="connsiteX1" fmla="*/ 3075803 w 4884300"/>
                    <a:gd name="connsiteY1" fmla="*/ 21069 h 595599"/>
                    <a:gd name="connsiteX2" fmla="*/ 3582852 w 4884300"/>
                    <a:gd name="connsiteY2" fmla="*/ 39082 h 595599"/>
                    <a:gd name="connsiteX3" fmla="*/ 3766378 w 4884300"/>
                    <a:gd name="connsiteY3" fmla="*/ 323755 h 595599"/>
                    <a:gd name="connsiteX4" fmla="*/ 3965991 w 4884300"/>
                    <a:gd name="connsiteY4" fmla="*/ 515926 h 595599"/>
                    <a:gd name="connsiteX5" fmla="*/ 4821183 w 4884300"/>
                    <a:gd name="connsiteY5" fmla="*/ 530960 h 595599"/>
                    <a:gd name="connsiteX6" fmla="*/ 4795781 w 4884300"/>
                    <a:gd name="connsiteY6" fmla="*/ 567476 h 595599"/>
                    <a:gd name="connsiteX7" fmla="*/ 4598918 w 4884300"/>
                    <a:gd name="connsiteY7" fmla="*/ 593251 h 595599"/>
                    <a:gd name="connsiteX8" fmla="*/ 3909690 w 4884300"/>
                    <a:gd name="connsiteY8" fmla="*/ 563245 h 595599"/>
                    <a:gd name="connsiteX9" fmla="*/ 3706982 w 4884300"/>
                    <a:gd name="connsiteY9" fmla="*/ 375333 h 595599"/>
                    <a:gd name="connsiteX10" fmla="*/ 3545045 w 4884300"/>
                    <a:gd name="connsiteY10" fmla="*/ 110221 h 595599"/>
                    <a:gd name="connsiteX11" fmla="*/ 3427658 w 4884300"/>
                    <a:gd name="connsiteY11" fmla="*/ 84359 h 595599"/>
                    <a:gd name="connsiteX12" fmla="*/ 0 w 4884300"/>
                    <a:gd name="connsiteY12" fmla="*/ 71717 h 595599"/>
                    <a:gd name="connsiteX13" fmla="*/ 0 w 4884300"/>
                    <a:gd name="connsiteY13" fmla="*/ 0 h 595599"/>
                    <a:gd name="connsiteX0" fmla="*/ 0 w 4917882"/>
                    <a:gd name="connsiteY0" fmla="*/ 0 h 605027"/>
                    <a:gd name="connsiteX1" fmla="*/ 3075803 w 4917882"/>
                    <a:gd name="connsiteY1" fmla="*/ 21069 h 605027"/>
                    <a:gd name="connsiteX2" fmla="*/ 3582852 w 4917882"/>
                    <a:gd name="connsiteY2" fmla="*/ 39082 h 605027"/>
                    <a:gd name="connsiteX3" fmla="*/ 3766378 w 4917882"/>
                    <a:gd name="connsiteY3" fmla="*/ 323755 h 605027"/>
                    <a:gd name="connsiteX4" fmla="*/ 3965991 w 4917882"/>
                    <a:gd name="connsiteY4" fmla="*/ 515926 h 605027"/>
                    <a:gd name="connsiteX5" fmla="*/ 4821183 w 4917882"/>
                    <a:gd name="connsiteY5" fmla="*/ 530960 h 605027"/>
                    <a:gd name="connsiteX6" fmla="*/ 4882570 w 4917882"/>
                    <a:gd name="connsiteY6" fmla="*/ 601843 h 605027"/>
                    <a:gd name="connsiteX7" fmla="*/ 4598918 w 4917882"/>
                    <a:gd name="connsiteY7" fmla="*/ 593251 h 605027"/>
                    <a:gd name="connsiteX8" fmla="*/ 3909690 w 4917882"/>
                    <a:gd name="connsiteY8" fmla="*/ 563245 h 605027"/>
                    <a:gd name="connsiteX9" fmla="*/ 3706982 w 4917882"/>
                    <a:gd name="connsiteY9" fmla="*/ 375333 h 605027"/>
                    <a:gd name="connsiteX10" fmla="*/ 3545045 w 4917882"/>
                    <a:gd name="connsiteY10" fmla="*/ 110221 h 605027"/>
                    <a:gd name="connsiteX11" fmla="*/ 3427658 w 4917882"/>
                    <a:gd name="connsiteY11" fmla="*/ 84359 h 605027"/>
                    <a:gd name="connsiteX12" fmla="*/ 0 w 4917882"/>
                    <a:gd name="connsiteY12" fmla="*/ 71717 h 605027"/>
                    <a:gd name="connsiteX13" fmla="*/ 0 w 4917882"/>
                    <a:gd name="connsiteY13" fmla="*/ 0 h 605027"/>
                    <a:gd name="connsiteX0" fmla="*/ 0 w 5519311"/>
                    <a:gd name="connsiteY0" fmla="*/ 0 h 605027"/>
                    <a:gd name="connsiteX1" fmla="*/ 3075803 w 5519311"/>
                    <a:gd name="connsiteY1" fmla="*/ 21069 h 605027"/>
                    <a:gd name="connsiteX2" fmla="*/ 3582852 w 5519311"/>
                    <a:gd name="connsiteY2" fmla="*/ 39082 h 605027"/>
                    <a:gd name="connsiteX3" fmla="*/ 3766378 w 5519311"/>
                    <a:gd name="connsiteY3" fmla="*/ 323755 h 605027"/>
                    <a:gd name="connsiteX4" fmla="*/ 3965991 w 5519311"/>
                    <a:gd name="connsiteY4" fmla="*/ 515926 h 605027"/>
                    <a:gd name="connsiteX5" fmla="*/ 5501698 w 5519311"/>
                    <a:gd name="connsiteY5" fmla="*/ 535564 h 605027"/>
                    <a:gd name="connsiteX6" fmla="*/ 4882570 w 5519311"/>
                    <a:gd name="connsiteY6" fmla="*/ 601843 h 605027"/>
                    <a:gd name="connsiteX7" fmla="*/ 4598918 w 5519311"/>
                    <a:gd name="connsiteY7" fmla="*/ 593251 h 605027"/>
                    <a:gd name="connsiteX8" fmla="*/ 3909690 w 5519311"/>
                    <a:gd name="connsiteY8" fmla="*/ 563245 h 605027"/>
                    <a:gd name="connsiteX9" fmla="*/ 3706982 w 5519311"/>
                    <a:gd name="connsiteY9" fmla="*/ 375333 h 605027"/>
                    <a:gd name="connsiteX10" fmla="*/ 3545045 w 5519311"/>
                    <a:gd name="connsiteY10" fmla="*/ 110221 h 605027"/>
                    <a:gd name="connsiteX11" fmla="*/ 3427658 w 5519311"/>
                    <a:gd name="connsiteY11" fmla="*/ 84359 h 605027"/>
                    <a:gd name="connsiteX12" fmla="*/ 0 w 5519311"/>
                    <a:gd name="connsiteY12" fmla="*/ 71717 h 605027"/>
                    <a:gd name="connsiteX13" fmla="*/ 0 w 5519311"/>
                    <a:gd name="connsiteY13" fmla="*/ 0 h 605027"/>
                    <a:gd name="connsiteX0" fmla="*/ 0 w 5573797"/>
                    <a:gd name="connsiteY0" fmla="*/ 0 h 596062"/>
                    <a:gd name="connsiteX1" fmla="*/ 3075803 w 5573797"/>
                    <a:gd name="connsiteY1" fmla="*/ 21069 h 596062"/>
                    <a:gd name="connsiteX2" fmla="*/ 3582852 w 5573797"/>
                    <a:gd name="connsiteY2" fmla="*/ 39082 h 596062"/>
                    <a:gd name="connsiteX3" fmla="*/ 3766378 w 5573797"/>
                    <a:gd name="connsiteY3" fmla="*/ 323755 h 596062"/>
                    <a:gd name="connsiteX4" fmla="*/ 3965991 w 5573797"/>
                    <a:gd name="connsiteY4" fmla="*/ 515926 h 596062"/>
                    <a:gd name="connsiteX5" fmla="*/ 5501698 w 5573797"/>
                    <a:gd name="connsiteY5" fmla="*/ 535564 h 596062"/>
                    <a:gd name="connsiteX6" fmla="*/ 5506377 w 5573797"/>
                    <a:gd name="connsiteY6" fmla="*/ 590334 h 596062"/>
                    <a:gd name="connsiteX7" fmla="*/ 4598918 w 5573797"/>
                    <a:gd name="connsiteY7" fmla="*/ 593251 h 596062"/>
                    <a:gd name="connsiteX8" fmla="*/ 3909690 w 5573797"/>
                    <a:gd name="connsiteY8" fmla="*/ 563245 h 596062"/>
                    <a:gd name="connsiteX9" fmla="*/ 3706982 w 5573797"/>
                    <a:gd name="connsiteY9" fmla="*/ 375333 h 596062"/>
                    <a:gd name="connsiteX10" fmla="*/ 3545045 w 5573797"/>
                    <a:gd name="connsiteY10" fmla="*/ 110221 h 596062"/>
                    <a:gd name="connsiteX11" fmla="*/ 3427658 w 5573797"/>
                    <a:gd name="connsiteY11" fmla="*/ 84359 h 596062"/>
                    <a:gd name="connsiteX12" fmla="*/ 0 w 5573797"/>
                    <a:gd name="connsiteY12" fmla="*/ 71717 h 596062"/>
                    <a:gd name="connsiteX13" fmla="*/ 0 w 5573797"/>
                    <a:gd name="connsiteY13" fmla="*/ 0 h 596062"/>
                    <a:gd name="connsiteX0" fmla="*/ 0 w 5563538"/>
                    <a:gd name="connsiteY0" fmla="*/ 0 h 596062"/>
                    <a:gd name="connsiteX1" fmla="*/ 3075803 w 5563538"/>
                    <a:gd name="connsiteY1" fmla="*/ 21069 h 596062"/>
                    <a:gd name="connsiteX2" fmla="*/ 3582852 w 5563538"/>
                    <a:gd name="connsiteY2" fmla="*/ 39082 h 596062"/>
                    <a:gd name="connsiteX3" fmla="*/ 3766378 w 5563538"/>
                    <a:gd name="connsiteY3" fmla="*/ 323755 h 596062"/>
                    <a:gd name="connsiteX4" fmla="*/ 3965991 w 5563538"/>
                    <a:gd name="connsiteY4" fmla="*/ 515926 h 596062"/>
                    <a:gd name="connsiteX5" fmla="*/ 5501698 w 5563538"/>
                    <a:gd name="connsiteY5" fmla="*/ 535564 h 596062"/>
                    <a:gd name="connsiteX6" fmla="*/ 5506377 w 5563538"/>
                    <a:gd name="connsiteY6" fmla="*/ 590334 h 596062"/>
                    <a:gd name="connsiteX7" fmla="*/ 4598918 w 5563538"/>
                    <a:gd name="connsiteY7" fmla="*/ 593251 h 596062"/>
                    <a:gd name="connsiteX8" fmla="*/ 3909690 w 5563538"/>
                    <a:gd name="connsiteY8" fmla="*/ 563245 h 596062"/>
                    <a:gd name="connsiteX9" fmla="*/ 3706982 w 5563538"/>
                    <a:gd name="connsiteY9" fmla="*/ 375333 h 596062"/>
                    <a:gd name="connsiteX10" fmla="*/ 3545045 w 5563538"/>
                    <a:gd name="connsiteY10" fmla="*/ 110221 h 596062"/>
                    <a:gd name="connsiteX11" fmla="*/ 3427658 w 5563538"/>
                    <a:gd name="connsiteY11" fmla="*/ 84359 h 596062"/>
                    <a:gd name="connsiteX12" fmla="*/ 0 w 5563538"/>
                    <a:gd name="connsiteY12" fmla="*/ 71717 h 596062"/>
                    <a:gd name="connsiteX13" fmla="*/ 0 w 5563538"/>
                    <a:gd name="connsiteY13" fmla="*/ 0 h 596062"/>
                    <a:gd name="connsiteX0" fmla="*/ 0 w 5509130"/>
                    <a:gd name="connsiteY0" fmla="*/ 0 h 596062"/>
                    <a:gd name="connsiteX1" fmla="*/ 3075803 w 5509130"/>
                    <a:gd name="connsiteY1" fmla="*/ 21069 h 596062"/>
                    <a:gd name="connsiteX2" fmla="*/ 3582852 w 5509130"/>
                    <a:gd name="connsiteY2" fmla="*/ 39082 h 596062"/>
                    <a:gd name="connsiteX3" fmla="*/ 3766378 w 5509130"/>
                    <a:gd name="connsiteY3" fmla="*/ 323755 h 596062"/>
                    <a:gd name="connsiteX4" fmla="*/ 3965991 w 5509130"/>
                    <a:gd name="connsiteY4" fmla="*/ 515926 h 596062"/>
                    <a:gd name="connsiteX5" fmla="*/ 5501698 w 5509130"/>
                    <a:gd name="connsiteY5" fmla="*/ 535564 h 596062"/>
                    <a:gd name="connsiteX6" fmla="*/ 5506377 w 5509130"/>
                    <a:gd name="connsiteY6" fmla="*/ 590334 h 596062"/>
                    <a:gd name="connsiteX7" fmla="*/ 4598918 w 5509130"/>
                    <a:gd name="connsiteY7" fmla="*/ 593251 h 596062"/>
                    <a:gd name="connsiteX8" fmla="*/ 3909690 w 5509130"/>
                    <a:gd name="connsiteY8" fmla="*/ 563245 h 596062"/>
                    <a:gd name="connsiteX9" fmla="*/ 3706982 w 5509130"/>
                    <a:gd name="connsiteY9" fmla="*/ 375333 h 596062"/>
                    <a:gd name="connsiteX10" fmla="*/ 3545045 w 5509130"/>
                    <a:gd name="connsiteY10" fmla="*/ 110221 h 596062"/>
                    <a:gd name="connsiteX11" fmla="*/ 3427658 w 5509130"/>
                    <a:gd name="connsiteY11" fmla="*/ 84359 h 596062"/>
                    <a:gd name="connsiteX12" fmla="*/ 0 w 5509130"/>
                    <a:gd name="connsiteY12" fmla="*/ 71717 h 596062"/>
                    <a:gd name="connsiteX13" fmla="*/ 0 w 5509130"/>
                    <a:gd name="connsiteY13" fmla="*/ 0 h 596062"/>
                    <a:gd name="connsiteX0" fmla="*/ 0 w 5512520"/>
                    <a:gd name="connsiteY0" fmla="*/ 0 h 596062"/>
                    <a:gd name="connsiteX1" fmla="*/ 3075803 w 5512520"/>
                    <a:gd name="connsiteY1" fmla="*/ 21069 h 596062"/>
                    <a:gd name="connsiteX2" fmla="*/ 3582852 w 5512520"/>
                    <a:gd name="connsiteY2" fmla="*/ 39082 h 596062"/>
                    <a:gd name="connsiteX3" fmla="*/ 3766378 w 5512520"/>
                    <a:gd name="connsiteY3" fmla="*/ 323755 h 596062"/>
                    <a:gd name="connsiteX4" fmla="*/ 3965991 w 5512520"/>
                    <a:gd name="connsiteY4" fmla="*/ 515926 h 596062"/>
                    <a:gd name="connsiteX5" fmla="*/ 5506235 w 5512520"/>
                    <a:gd name="connsiteY5" fmla="*/ 528659 h 596062"/>
                    <a:gd name="connsiteX6" fmla="*/ 5506377 w 5512520"/>
                    <a:gd name="connsiteY6" fmla="*/ 590334 h 596062"/>
                    <a:gd name="connsiteX7" fmla="*/ 4598918 w 5512520"/>
                    <a:gd name="connsiteY7" fmla="*/ 593251 h 596062"/>
                    <a:gd name="connsiteX8" fmla="*/ 3909690 w 5512520"/>
                    <a:gd name="connsiteY8" fmla="*/ 563245 h 596062"/>
                    <a:gd name="connsiteX9" fmla="*/ 3706982 w 5512520"/>
                    <a:gd name="connsiteY9" fmla="*/ 375333 h 596062"/>
                    <a:gd name="connsiteX10" fmla="*/ 3545045 w 5512520"/>
                    <a:gd name="connsiteY10" fmla="*/ 110221 h 596062"/>
                    <a:gd name="connsiteX11" fmla="*/ 3427658 w 5512520"/>
                    <a:gd name="connsiteY11" fmla="*/ 84359 h 596062"/>
                    <a:gd name="connsiteX12" fmla="*/ 0 w 5512520"/>
                    <a:gd name="connsiteY12" fmla="*/ 71717 h 596062"/>
                    <a:gd name="connsiteX13" fmla="*/ 0 w 5512520"/>
                    <a:gd name="connsiteY13" fmla="*/ 0 h 596062"/>
                    <a:gd name="connsiteX0" fmla="*/ 0 w 5506377"/>
                    <a:gd name="connsiteY0" fmla="*/ 0 h 596062"/>
                    <a:gd name="connsiteX1" fmla="*/ 3075803 w 5506377"/>
                    <a:gd name="connsiteY1" fmla="*/ 21069 h 596062"/>
                    <a:gd name="connsiteX2" fmla="*/ 3582852 w 5506377"/>
                    <a:gd name="connsiteY2" fmla="*/ 39082 h 596062"/>
                    <a:gd name="connsiteX3" fmla="*/ 3766378 w 5506377"/>
                    <a:gd name="connsiteY3" fmla="*/ 323755 h 596062"/>
                    <a:gd name="connsiteX4" fmla="*/ 3965991 w 5506377"/>
                    <a:gd name="connsiteY4" fmla="*/ 515926 h 596062"/>
                    <a:gd name="connsiteX5" fmla="*/ 5506235 w 5506377"/>
                    <a:gd name="connsiteY5" fmla="*/ 528659 h 596062"/>
                    <a:gd name="connsiteX6" fmla="*/ 5506377 w 5506377"/>
                    <a:gd name="connsiteY6" fmla="*/ 590334 h 596062"/>
                    <a:gd name="connsiteX7" fmla="*/ 4598918 w 5506377"/>
                    <a:gd name="connsiteY7" fmla="*/ 593251 h 596062"/>
                    <a:gd name="connsiteX8" fmla="*/ 3909690 w 5506377"/>
                    <a:gd name="connsiteY8" fmla="*/ 563245 h 596062"/>
                    <a:gd name="connsiteX9" fmla="*/ 3706982 w 5506377"/>
                    <a:gd name="connsiteY9" fmla="*/ 375333 h 596062"/>
                    <a:gd name="connsiteX10" fmla="*/ 3545045 w 5506377"/>
                    <a:gd name="connsiteY10" fmla="*/ 110221 h 596062"/>
                    <a:gd name="connsiteX11" fmla="*/ 3427658 w 5506377"/>
                    <a:gd name="connsiteY11" fmla="*/ 84359 h 596062"/>
                    <a:gd name="connsiteX12" fmla="*/ 0 w 5506377"/>
                    <a:gd name="connsiteY12" fmla="*/ 71717 h 596062"/>
                    <a:gd name="connsiteX13" fmla="*/ 0 w 5506377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909690 w 5506664"/>
                    <a:gd name="connsiteY8" fmla="*/ 563245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8448"/>
                    <a:gd name="connsiteX1" fmla="*/ 3075803 w 5506664"/>
                    <a:gd name="connsiteY1" fmla="*/ 21069 h 598448"/>
                    <a:gd name="connsiteX2" fmla="*/ 3582852 w 5506664"/>
                    <a:gd name="connsiteY2" fmla="*/ 39082 h 598448"/>
                    <a:gd name="connsiteX3" fmla="*/ 3766378 w 5506664"/>
                    <a:gd name="connsiteY3" fmla="*/ 323755 h 598448"/>
                    <a:gd name="connsiteX4" fmla="*/ 3965991 w 5506664"/>
                    <a:gd name="connsiteY4" fmla="*/ 515926 h 598448"/>
                    <a:gd name="connsiteX5" fmla="*/ 5506235 w 5506664"/>
                    <a:gd name="connsiteY5" fmla="*/ 528659 h 598448"/>
                    <a:gd name="connsiteX6" fmla="*/ 5506377 w 5506664"/>
                    <a:gd name="connsiteY6" fmla="*/ 590334 h 598448"/>
                    <a:gd name="connsiteX7" fmla="*/ 4598918 w 5506664"/>
                    <a:gd name="connsiteY7" fmla="*/ 593251 h 598448"/>
                    <a:gd name="connsiteX8" fmla="*/ 3909690 w 5506664"/>
                    <a:gd name="connsiteY8" fmla="*/ 563245 h 598448"/>
                    <a:gd name="connsiteX9" fmla="*/ 3706982 w 5506664"/>
                    <a:gd name="connsiteY9" fmla="*/ 375333 h 598448"/>
                    <a:gd name="connsiteX10" fmla="*/ 3545045 w 5506664"/>
                    <a:gd name="connsiteY10" fmla="*/ 110221 h 598448"/>
                    <a:gd name="connsiteX11" fmla="*/ 3427658 w 5506664"/>
                    <a:gd name="connsiteY11" fmla="*/ 84359 h 598448"/>
                    <a:gd name="connsiteX12" fmla="*/ 0 w 5506664"/>
                    <a:gd name="connsiteY12" fmla="*/ 71717 h 598448"/>
                    <a:gd name="connsiteX13" fmla="*/ 0 w 5506664"/>
                    <a:gd name="connsiteY13" fmla="*/ 0 h 598448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1737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54649 w 5506664"/>
                    <a:gd name="connsiteY4" fmla="*/ 504417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54649 w 5506664"/>
                    <a:gd name="connsiteY4" fmla="*/ 504417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698540 w 5506664"/>
                    <a:gd name="connsiteY2" fmla="*/ 45988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6463 w 5506664"/>
                    <a:gd name="connsiteY2" fmla="*/ 32177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601000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57501 h 653563"/>
                    <a:gd name="connsiteX1" fmla="*/ 3075803 w 5506664"/>
                    <a:gd name="connsiteY1" fmla="*/ 78570 h 653563"/>
                    <a:gd name="connsiteX2" fmla="*/ 3591926 w 5506664"/>
                    <a:gd name="connsiteY2" fmla="*/ 96583 h 653563"/>
                    <a:gd name="connsiteX3" fmla="*/ 3766378 w 5506664"/>
                    <a:gd name="connsiteY3" fmla="*/ 381256 h 653563"/>
                    <a:gd name="connsiteX4" fmla="*/ 3943307 w 5506664"/>
                    <a:gd name="connsiteY4" fmla="*/ 552711 h 653563"/>
                    <a:gd name="connsiteX5" fmla="*/ 5506235 w 5506664"/>
                    <a:gd name="connsiteY5" fmla="*/ 586160 h 653563"/>
                    <a:gd name="connsiteX6" fmla="*/ 5506377 w 5506664"/>
                    <a:gd name="connsiteY6" fmla="*/ 647835 h 653563"/>
                    <a:gd name="connsiteX7" fmla="*/ 4598918 w 5506664"/>
                    <a:gd name="connsiteY7" fmla="*/ 650752 h 653563"/>
                    <a:gd name="connsiteX8" fmla="*/ 3884739 w 5506664"/>
                    <a:gd name="connsiteY8" fmla="*/ 616144 h 653563"/>
                    <a:gd name="connsiteX9" fmla="*/ 3706982 w 5506664"/>
                    <a:gd name="connsiteY9" fmla="*/ 432834 h 653563"/>
                    <a:gd name="connsiteX10" fmla="*/ 3551850 w 5506664"/>
                    <a:gd name="connsiteY10" fmla="*/ 186135 h 653563"/>
                    <a:gd name="connsiteX11" fmla="*/ 3311970 w 5506664"/>
                    <a:gd name="connsiteY11" fmla="*/ 141860 h 653563"/>
                    <a:gd name="connsiteX12" fmla="*/ 0 w 5506664"/>
                    <a:gd name="connsiteY12" fmla="*/ 129218 h 653563"/>
                    <a:gd name="connsiteX13" fmla="*/ 0 w 5506664"/>
                    <a:gd name="connsiteY13" fmla="*/ 57501 h 653563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600901"/>
                    <a:gd name="connsiteX1" fmla="*/ 2799060 w 5506664"/>
                    <a:gd name="connsiteY1" fmla="*/ 11359 h 600901"/>
                    <a:gd name="connsiteX2" fmla="*/ 3603410 w 5506664"/>
                    <a:gd name="connsiteY2" fmla="*/ 56561 h 600901"/>
                    <a:gd name="connsiteX3" fmla="*/ 3766378 w 5506664"/>
                    <a:gd name="connsiteY3" fmla="*/ 323755 h 600901"/>
                    <a:gd name="connsiteX4" fmla="*/ 3943307 w 5506664"/>
                    <a:gd name="connsiteY4" fmla="*/ 495210 h 600901"/>
                    <a:gd name="connsiteX5" fmla="*/ 5506235 w 5506664"/>
                    <a:gd name="connsiteY5" fmla="*/ 528659 h 600901"/>
                    <a:gd name="connsiteX6" fmla="*/ 5506377 w 5506664"/>
                    <a:gd name="connsiteY6" fmla="*/ 590334 h 600901"/>
                    <a:gd name="connsiteX7" fmla="*/ 4598919 w 5506664"/>
                    <a:gd name="connsiteY7" fmla="*/ 599535 h 600901"/>
                    <a:gd name="connsiteX8" fmla="*/ 3884739 w 5506664"/>
                    <a:gd name="connsiteY8" fmla="*/ 558643 h 600901"/>
                    <a:gd name="connsiteX9" fmla="*/ 3706982 w 5506664"/>
                    <a:gd name="connsiteY9" fmla="*/ 375333 h 600901"/>
                    <a:gd name="connsiteX10" fmla="*/ 3551850 w 5506664"/>
                    <a:gd name="connsiteY10" fmla="*/ 128634 h 600901"/>
                    <a:gd name="connsiteX11" fmla="*/ 3311970 w 5506664"/>
                    <a:gd name="connsiteY11" fmla="*/ 84359 h 600901"/>
                    <a:gd name="connsiteX12" fmla="*/ 0 w 5506664"/>
                    <a:gd name="connsiteY12" fmla="*/ 71717 h 600901"/>
                    <a:gd name="connsiteX13" fmla="*/ 0 w 5506664"/>
                    <a:gd name="connsiteY13" fmla="*/ 0 h 600901"/>
                    <a:gd name="connsiteX0" fmla="*/ 0 w 5506664"/>
                    <a:gd name="connsiteY0" fmla="*/ 0 h 600901"/>
                    <a:gd name="connsiteX1" fmla="*/ 2799060 w 5506664"/>
                    <a:gd name="connsiteY1" fmla="*/ 11359 h 600901"/>
                    <a:gd name="connsiteX2" fmla="*/ 3603410 w 5506664"/>
                    <a:gd name="connsiteY2" fmla="*/ 56561 h 600901"/>
                    <a:gd name="connsiteX3" fmla="*/ 3766378 w 5506664"/>
                    <a:gd name="connsiteY3" fmla="*/ 323755 h 600901"/>
                    <a:gd name="connsiteX4" fmla="*/ 3943307 w 5506664"/>
                    <a:gd name="connsiteY4" fmla="*/ 495210 h 600901"/>
                    <a:gd name="connsiteX5" fmla="*/ 5506235 w 5506664"/>
                    <a:gd name="connsiteY5" fmla="*/ 522374 h 600901"/>
                    <a:gd name="connsiteX6" fmla="*/ 5506377 w 5506664"/>
                    <a:gd name="connsiteY6" fmla="*/ 590334 h 600901"/>
                    <a:gd name="connsiteX7" fmla="*/ 4598919 w 5506664"/>
                    <a:gd name="connsiteY7" fmla="*/ 599535 h 600901"/>
                    <a:gd name="connsiteX8" fmla="*/ 3884739 w 5506664"/>
                    <a:gd name="connsiteY8" fmla="*/ 558643 h 600901"/>
                    <a:gd name="connsiteX9" fmla="*/ 3706982 w 5506664"/>
                    <a:gd name="connsiteY9" fmla="*/ 375333 h 600901"/>
                    <a:gd name="connsiteX10" fmla="*/ 3551850 w 5506664"/>
                    <a:gd name="connsiteY10" fmla="*/ 128634 h 600901"/>
                    <a:gd name="connsiteX11" fmla="*/ 3311970 w 5506664"/>
                    <a:gd name="connsiteY11" fmla="*/ 84359 h 600901"/>
                    <a:gd name="connsiteX12" fmla="*/ 0 w 5506664"/>
                    <a:gd name="connsiteY12" fmla="*/ 71717 h 600901"/>
                    <a:gd name="connsiteX13" fmla="*/ 0 w 5506664"/>
                    <a:gd name="connsiteY13" fmla="*/ 0 h 600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06664" h="600901">
                      <a:moveTo>
                        <a:pt x="0" y="0"/>
                      </a:moveTo>
                      <a:lnTo>
                        <a:pt x="2799060" y="11359"/>
                      </a:lnTo>
                      <a:cubicBezTo>
                        <a:pt x="3387382" y="16441"/>
                        <a:pt x="3537352" y="451"/>
                        <a:pt x="3603410" y="56561"/>
                      </a:cubicBezTo>
                      <a:cubicBezTo>
                        <a:pt x="3653720" y="128926"/>
                        <a:pt x="3710494" y="242122"/>
                        <a:pt x="3766378" y="323755"/>
                      </a:cubicBezTo>
                      <a:cubicBezTo>
                        <a:pt x="3818592" y="401439"/>
                        <a:pt x="3860902" y="470586"/>
                        <a:pt x="3943307" y="495210"/>
                      </a:cubicBezTo>
                      <a:cubicBezTo>
                        <a:pt x="4062863" y="557976"/>
                        <a:pt x="5400747" y="509487"/>
                        <a:pt x="5506235" y="522374"/>
                      </a:cubicBezTo>
                      <a:cubicBezTo>
                        <a:pt x="5506163" y="583906"/>
                        <a:pt x="5507128" y="559236"/>
                        <a:pt x="5506377" y="590334"/>
                      </a:cubicBezTo>
                      <a:cubicBezTo>
                        <a:pt x="5469333" y="600716"/>
                        <a:pt x="4746601" y="600240"/>
                        <a:pt x="4598919" y="599535"/>
                      </a:cubicBezTo>
                      <a:cubicBezTo>
                        <a:pt x="4484739" y="602872"/>
                        <a:pt x="3936072" y="603606"/>
                        <a:pt x="3884739" y="558643"/>
                      </a:cubicBezTo>
                      <a:cubicBezTo>
                        <a:pt x="3768379" y="495409"/>
                        <a:pt x="3727440" y="404252"/>
                        <a:pt x="3706982" y="375333"/>
                      </a:cubicBezTo>
                      <a:cubicBezTo>
                        <a:pt x="3686627" y="340761"/>
                        <a:pt x="3585205" y="170677"/>
                        <a:pt x="3551850" y="128634"/>
                      </a:cubicBezTo>
                      <a:cubicBezTo>
                        <a:pt x="3514233" y="73469"/>
                        <a:pt x="3409772" y="88121"/>
                        <a:pt x="3311970" y="84359"/>
                      </a:cubicBezTo>
                      <a:lnTo>
                        <a:pt x="0" y="717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41BE"/>
                </a:solidFill>
                <a:ln>
                  <a:solidFill>
                    <a:srgbClr val="2441B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" name="Rettangolo 3"/>
                <p:cNvSpPr/>
                <p:nvPr/>
              </p:nvSpPr>
              <p:spPr>
                <a:xfrm flipV="1">
                  <a:off x="3989296" y="3496734"/>
                  <a:ext cx="5291675" cy="601051"/>
                </a:xfrm>
                <a:custGeom>
                  <a:avLst/>
                  <a:gdLst>
                    <a:gd name="connsiteX0" fmla="*/ 0 w 3406588"/>
                    <a:gd name="connsiteY0" fmla="*/ 0 h 71717"/>
                    <a:gd name="connsiteX1" fmla="*/ 3406588 w 3406588"/>
                    <a:gd name="connsiteY1" fmla="*/ 0 h 71717"/>
                    <a:gd name="connsiteX2" fmla="*/ 3406588 w 3406588"/>
                    <a:gd name="connsiteY2" fmla="*/ 71717 h 71717"/>
                    <a:gd name="connsiteX3" fmla="*/ 0 w 3406588"/>
                    <a:gd name="connsiteY3" fmla="*/ 71717 h 71717"/>
                    <a:gd name="connsiteX4" fmla="*/ 0 w 3406588"/>
                    <a:gd name="connsiteY4" fmla="*/ 0 h 71717"/>
                    <a:gd name="connsiteX0" fmla="*/ 0 w 3406588"/>
                    <a:gd name="connsiteY0" fmla="*/ 0 h 71717"/>
                    <a:gd name="connsiteX1" fmla="*/ 3406588 w 3406588"/>
                    <a:gd name="connsiteY1" fmla="*/ 0 h 71717"/>
                    <a:gd name="connsiteX2" fmla="*/ 3405969 w 3406588"/>
                    <a:gd name="connsiteY2" fmla="*/ 32017 h 71717"/>
                    <a:gd name="connsiteX3" fmla="*/ 3406588 w 3406588"/>
                    <a:gd name="connsiteY3" fmla="*/ 71717 h 71717"/>
                    <a:gd name="connsiteX4" fmla="*/ 0 w 3406588"/>
                    <a:gd name="connsiteY4" fmla="*/ 71717 h 71717"/>
                    <a:gd name="connsiteX5" fmla="*/ 0 w 3406588"/>
                    <a:gd name="connsiteY5" fmla="*/ 0 h 71717"/>
                    <a:gd name="connsiteX0" fmla="*/ 0 w 3467688"/>
                    <a:gd name="connsiteY0" fmla="*/ 0 h 71717"/>
                    <a:gd name="connsiteX1" fmla="*/ 3467688 w 3467688"/>
                    <a:gd name="connsiteY1" fmla="*/ 21069 h 71717"/>
                    <a:gd name="connsiteX2" fmla="*/ 3405969 w 3467688"/>
                    <a:gd name="connsiteY2" fmla="*/ 32017 h 71717"/>
                    <a:gd name="connsiteX3" fmla="*/ 3406588 w 3467688"/>
                    <a:gd name="connsiteY3" fmla="*/ 71717 h 71717"/>
                    <a:gd name="connsiteX4" fmla="*/ 0 w 3467688"/>
                    <a:gd name="connsiteY4" fmla="*/ 71717 h 71717"/>
                    <a:gd name="connsiteX5" fmla="*/ 0 w 3467688"/>
                    <a:gd name="connsiteY5" fmla="*/ 0 h 71717"/>
                    <a:gd name="connsiteX0" fmla="*/ 0 w 3534490"/>
                    <a:gd name="connsiteY0" fmla="*/ 0 h 105617"/>
                    <a:gd name="connsiteX1" fmla="*/ 3467688 w 3534490"/>
                    <a:gd name="connsiteY1" fmla="*/ 21069 h 105617"/>
                    <a:gd name="connsiteX2" fmla="*/ 3534490 w 3534490"/>
                    <a:gd name="connsiteY2" fmla="*/ 103652 h 105617"/>
                    <a:gd name="connsiteX3" fmla="*/ 3406588 w 3534490"/>
                    <a:gd name="connsiteY3" fmla="*/ 71717 h 105617"/>
                    <a:gd name="connsiteX4" fmla="*/ 0 w 3534490"/>
                    <a:gd name="connsiteY4" fmla="*/ 71717 h 105617"/>
                    <a:gd name="connsiteX5" fmla="*/ 0 w 3534490"/>
                    <a:gd name="connsiteY5" fmla="*/ 0 h 105617"/>
                    <a:gd name="connsiteX0" fmla="*/ 0 w 3540811"/>
                    <a:gd name="connsiteY0" fmla="*/ 0 h 99504"/>
                    <a:gd name="connsiteX1" fmla="*/ 3467688 w 3540811"/>
                    <a:gd name="connsiteY1" fmla="*/ 21069 h 99504"/>
                    <a:gd name="connsiteX2" fmla="*/ 3540811 w 3540811"/>
                    <a:gd name="connsiteY2" fmla="*/ 97332 h 99504"/>
                    <a:gd name="connsiteX3" fmla="*/ 3406588 w 3540811"/>
                    <a:gd name="connsiteY3" fmla="*/ 71717 h 99504"/>
                    <a:gd name="connsiteX4" fmla="*/ 0 w 3540811"/>
                    <a:gd name="connsiteY4" fmla="*/ 71717 h 99504"/>
                    <a:gd name="connsiteX5" fmla="*/ 0 w 3540811"/>
                    <a:gd name="connsiteY5" fmla="*/ 0 h 99504"/>
                    <a:gd name="connsiteX0" fmla="*/ 0 w 3540811"/>
                    <a:gd name="connsiteY0" fmla="*/ 0 h 100087"/>
                    <a:gd name="connsiteX1" fmla="*/ 3467688 w 3540811"/>
                    <a:gd name="connsiteY1" fmla="*/ 21069 h 100087"/>
                    <a:gd name="connsiteX2" fmla="*/ 3540811 w 3540811"/>
                    <a:gd name="connsiteY2" fmla="*/ 97332 h 100087"/>
                    <a:gd name="connsiteX3" fmla="*/ 3427658 w 3540811"/>
                    <a:gd name="connsiteY3" fmla="*/ 84359 h 100087"/>
                    <a:gd name="connsiteX4" fmla="*/ 0 w 3540811"/>
                    <a:gd name="connsiteY4" fmla="*/ 71717 h 100087"/>
                    <a:gd name="connsiteX5" fmla="*/ 0 w 3540811"/>
                    <a:gd name="connsiteY5" fmla="*/ 0 h 100087"/>
                    <a:gd name="connsiteX0" fmla="*/ 0 w 3540811"/>
                    <a:gd name="connsiteY0" fmla="*/ 0 h 100644"/>
                    <a:gd name="connsiteX1" fmla="*/ 3467688 w 3540811"/>
                    <a:gd name="connsiteY1" fmla="*/ 21069 h 100644"/>
                    <a:gd name="connsiteX2" fmla="*/ 3540811 w 3540811"/>
                    <a:gd name="connsiteY2" fmla="*/ 97332 h 100644"/>
                    <a:gd name="connsiteX3" fmla="*/ 3427658 w 3540811"/>
                    <a:gd name="connsiteY3" fmla="*/ 84359 h 100644"/>
                    <a:gd name="connsiteX4" fmla="*/ 0 w 3540811"/>
                    <a:gd name="connsiteY4" fmla="*/ 71717 h 100644"/>
                    <a:gd name="connsiteX5" fmla="*/ 0 w 3540811"/>
                    <a:gd name="connsiteY5" fmla="*/ 0 h 100644"/>
                    <a:gd name="connsiteX0" fmla="*/ 0 w 3540811"/>
                    <a:gd name="connsiteY0" fmla="*/ 0 h 101448"/>
                    <a:gd name="connsiteX1" fmla="*/ 3467688 w 3540811"/>
                    <a:gd name="connsiteY1" fmla="*/ 21069 h 101448"/>
                    <a:gd name="connsiteX2" fmla="*/ 3540811 w 3540811"/>
                    <a:gd name="connsiteY2" fmla="*/ 97332 h 101448"/>
                    <a:gd name="connsiteX3" fmla="*/ 3427658 w 3540811"/>
                    <a:gd name="connsiteY3" fmla="*/ 84359 h 101448"/>
                    <a:gd name="connsiteX4" fmla="*/ 0 w 3540811"/>
                    <a:gd name="connsiteY4" fmla="*/ 71717 h 101448"/>
                    <a:gd name="connsiteX5" fmla="*/ 0 w 3540811"/>
                    <a:gd name="connsiteY5" fmla="*/ 0 h 101448"/>
                    <a:gd name="connsiteX0" fmla="*/ 0 w 3540811"/>
                    <a:gd name="connsiteY0" fmla="*/ 0 h 101448"/>
                    <a:gd name="connsiteX1" fmla="*/ 3467688 w 3540811"/>
                    <a:gd name="connsiteY1" fmla="*/ 21069 h 101448"/>
                    <a:gd name="connsiteX2" fmla="*/ 3540811 w 3540811"/>
                    <a:gd name="connsiteY2" fmla="*/ 97332 h 101448"/>
                    <a:gd name="connsiteX3" fmla="*/ 3427658 w 3540811"/>
                    <a:gd name="connsiteY3" fmla="*/ 84359 h 101448"/>
                    <a:gd name="connsiteX4" fmla="*/ 0 w 3540811"/>
                    <a:gd name="connsiteY4" fmla="*/ 71717 h 101448"/>
                    <a:gd name="connsiteX5" fmla="*/ 0 w 3540811"/>
                    <a:gd name="connsiteY5" fmla="*/ 0 h 101448"/>
                    <a:gd name="connsiteX0" fmla="*/ 0 w 3540811"/>
                    <a:gd name="connsiteY0" fmla="*/ 0 h 97332"/>
                    <a:gd name="connsiteX1" fmla="*/ 3467688 w 3540811"/>
                    <a:gd name="connsiteY1" fmla="*/ 21069 h 97332"/>
                    <a:gd name="connsiteX2" fmla="*/ 3540811 w 3540811"/>
                    <a:gd name="connsiteY2" fmla="*/ 97332 h 97332"/>
                    <a:gd name="connsiteX3" fmla="*/ 3427658 w 3540811"/>
                    <a:gd name="connsiteY3" fmla="*/ 84359 h 97332"/>
                    <a:gd name="connsiteX4" fmla="*/ 0 w 3540811"/>
                    <a:gd name="connsiteY4" fmla="*/ 71717 h 97332"/>
                    <a:gd name="connsiteX5" fmla="*/ 0 w 3540811"/>
                    <a:gd name="connsiteY5" fmla="*/ 0 h 97332"/>
                    <a:gd name="connsiteX0" fmla="*/ 0 w 3733025"/>
                    <a:gd name="connsiteY0" fmla="*/ 0 h 97332"/>
                    <a:gd name="connsiteX1" fmla="*/ 3467688 w 3733025"/>
                    <a:gd name="connsiteY1" fmla="*/ 21069 h 97332"/>
                    <a:gd name="connsiteX2" fmla="*/ 3500780 w 3733025"/>
                    <a:gd name="connsiteY2" fmla="*/ 53085 h 97332"/>
                    <a:gd name="connsiteX3" fmla="*/ 3540811 w 3733025"/>
                    <a:gd name="connsiteY3" fmla="*/ 97332 h 97332"/>
                    <a:gd name="connsiteX4" fmla="*/ 3427658 w 3733025"/>
                    <a:gd name="connsiteY4" fmla="*/ 84359 h 97332"/>
                    <a:gd name="connsiteX5" fmla="*/ 0 w 3733025"/>
                    <a:gd name="connsiteY5" fmla="*/ 71717 h 97332"/>
                    <a:gd name="connsiteX6" fmla="*/ 0 w 3733025"/>
                    <a:gd name="connsiteY6" fmla="*/ 0 h 97332"/>
                    <a:gd name="connsiteX0" fmla="*/ 0 w 3804992"/>
                    <a:gd name="connsiteY0" fmla="*/ 0 h 97332"/>
                    <a:gd name="connsiteX1" fmla="*/ 3467688 w 3804992"/>
                    <a:gd name="connsiteY1" fmla="*/ 21069 h 97332"/>
                    <a:gd name="connsiteX2" fmla="*/ 3675653 w 3804992"/>
                    <a:gd name="connsiteY2" fmla="*/ 34122 h 97332"/>
                    <a:gd name="connsiteX3" fmla="*/ 3500780 w 3804992"/>
                    <a:gd name="connsiteY3" fmla="*/ 53085 h 97332"/>
                    <a:gd name="connsiteX4" fmla="*/ 3540811 w 3804992"/>
                    <a:gd name="connsiteY4" fmla="*/ 97332 h 97332"/>
                    <a:gd name="connsiteX5" fmla="*/ 3427658 w 3804992"/>
                    <a:gd name="connsiteY5" fmla="*/ 84359 h 97332"/>
                    <a:gd name="connsiteX6" fmla="*/ 0 w 3804992"/>
                    <a:gd name="connsiteY6" fmla="*/ 71717 h 97332"/>
                    <a:gd name="connsiteX7" fmla="*/ 0 w 3804992"/>
                    <a:gd name="connsiteY7" fmla="*/ 0 h 97332"/>
                    <a:gd name="connsiteX0" fmla="*/ 0 w 3904846"/>
                    <a:gd name="connsiteY0" fmla="*/ 0 h 548250"/>
                    <a:gd name="connsiteX1" fmla="*/ 3467688 w 3904846"/>
                    <a:gd name="connsiteY1" fmla="*/ 21069 h 548250"/>
                    <a:gd name="connsiteX2" fmla="*/ 3873703 w 3904846"/>
                    <a:gd name="connsiteY2" fmla="*/ 548209 h 548250"/>
                    <a:gd name="connsiteX3" fmla="*/ 3500780 w 3904846"/>
                    <a:gd name="connsiteY3" fmla="*/ 53085 h 548250"/>
                    <a:gd name="connsiteX4" fmla="*/ 3540811 w 3904846"/>
                    <a:gd name="connsiteY4" fmla="*/ 97332 h 548250"/>
                    <a:gd name="connsiteX5" fmla="*/ 3427658 w 3904846"/>
                    <a:gd name="connsiteY5" fmla="*/ 84359 h 548250"/>
                    <a:gd name="connsiteX6" fmla="*/ 0 w 3904846"/>
                    <a:gd name="connsiteY6" fmla="*/ 71717 h 548250"/>
                    <a:gd name="connsiteX7" fmla="*/ 0 w 3904846"/>
                    <a:gd name="connsiteY7" fmla="*/ 0 h 548250"/>
                    <a:gd name="connsiteX0" fmla="*/ 0 w 3904846"/>
                    <a:gd name="connsiteY0" fmla="*/ 0 h 548489"/>
                    <a:gd name="connsiteX1" fmla="*/ 3467688 w 3904846"/>
                    <a:gd name="connsiteY1" fmla="*/ 21069 h 548489"/>
                    <a:gd name="connsiteX2" fmla="*/ 3873703 w 3904846"/>
                    <a:gd name="connsiteY2" fmla="*/ 548209 h 548489"/>
                    <a:gd name="connsiteX3" fmla="*/ 3766251 w 3904846"/>
                    <a:gd name="connsiteY3" fmla="*/ 491323 h 548489"/>
                    <a:gd name="connsiteX4" fmla="*/ 3540811 w 3904846"/>
                    <a:gd name="connsiteY4" fmla="*/ 97332 h 548489"/>
                    <a:gd name="connsiteX5" fmla="*/ 3427658 w 3904846"/>
                    <a:gd name="connsiteY5" fmla="*/ 84359 h 548489"/>
                    <a:gd name="connsiteX6" fmla="*/ 0 w 3904846"/>
                    <a:gd name="connsiteY6" fmla="*/ 71717 h 548489"/>
                    <a:gd name="connsiteX7" fmla="*/ 0 w 3904846"/>
                    <a:gd name="connsiteY7" fmla="*/ 0 h 548489"/>
                    <a:gd name="connsiteX0" fmla="*/ 0 w 3887007"/>
                    <a:gd name="connsiteY0" fmla="*/ 0 h 563180"/>
                    <a:gd name="connsiteX1" fmla="*/ 3467688 w 3887007"/>
                    <a:gd name="connsiteY1" fmla="*/ 21069 h 563180"/>
                    <a:gd name="connsiteX2" fmla="*/ 3839992 w 3887007"/>
                    <a:gd name="connsiteY2" fmla="*/ 150003 h 563180"/>
                    <a:gd name="connsiteX3" fmla="*/ 3873703 w 3887007"/>
                    <a:gd name="connsiteY3" fmla="*/ 548209 h 563180"/>
                    <a:gd name="connsiteX4" fmla="*/ 3766251 w 3887007"/>
                    <a:gd name="connsiteY4" fmla="*/ 491323 h 563180"/>
                    <a:gd name="connsiteX5" fmla="*/ 3540811 w 3887007"/>
                    <a:gd name="connsiteY5" fmla="*/ 97332 h 563180"/>
                    <a:gd name="connsiteX6" fmla="*/ 3427658 w 3887007"/>
                    <a:gd name="connsiteY6" fmla="*/ 84359 h 563180"/>
                    <a:gd name="connsiteX7" fmla="*/ 0 w 3887007"/>
                    <a:gd name="connsiteY7" fmla="*/ 71717 h 563180"/>
                    <a:gd name="connsiteX8" fmla="*/ 0 w 3887007"/>
                    <a:gd name="connsiteY8" fmla="*/ 0 h 563180"/>
                    <a:gd name="connsiteX0" fmla="*/ 0 w 3875348"/>
                    <a:gd name="connsiteY0" fmla="*/ 0 h 563180"/>
                    <a:gd name="connsiteX1" fmla="*/ 3467688 w 3875348"/>
                    <a:gd name="connsiteY1" fmla="*/ 21069 h 563180"/>
                    <a:gd name="connsiteX2" fmla="*/ 3759929 w 3875348"/>
                    <a:gd name="connsiteY2" fmla="*/ 242707 h 563180"/>
                    <a:gd name="connsiteX3" fmla="*/ 3873703 w 3875348"/>
                    <a:gd name="connsiteY3" fmla="*/ 548209 h 563180"/>
                    <a:gd name="connsiteX4" fmla="*/ 3766251 w 3875348"/>
                    <a:gd name="connsiteY4" fmla="*/ 491323 h 563180"/>
                    <a:gd name="connsiteX5" fmla="*/ 3540811 w 3875348"/>
                    <a:gd name="connsiteY5" fmla="*/ 97332 h 563180"/>
                    <a:gd name="connsiteX6" fmla="*/ 3427658 w 3875348"/>
                    <a:gd name="connsiteY6" fmla="*/ 84359 h 563180"/>
                    <a:gd name="connsiteX7" fmla="*/ 0 w 3875348"/>
                    <a:gd name="connsiteY7" fmla="*/ 71717 h 563180"/>
                    <a:gd name="connsiteX8" fmla="*/ 0 w 3875348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24112 w 3874970"/>
                    <a:gd name="connsiteY2" fmla="*/ 55191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06125 w 3874970"/>
                    <a:gd name="connsiteY2" fmla="*/ 19373 h 563180"/>
                    <a:gd name="connsiteX3" fmla="*/ 3644049 w 3874970"/>
                    <a:gd name="connsiteY3" fmla="*/ 91008 h 563180"/>
                    <a:gd name="connsiteX4" fmla="*/ 3738860 w 3874970"/>
                    <a:gd name="connsiteY4" fmla="*/ 272204 h 563180"/>
                    <a:gd name="connsiteX5" fmla="*/ 3873703 w 3874970"/>
                    <a:gd name="connsiteY5" fmla="*/ 548209 h 563180"/>
                    <a:gd name="connsiteX6" fmla="*/ 3766251 w 3874970"/>
                    <a:gd name="connsiteY6" fmla="*/ 491323 h 563180"/>
                    <a:gd name="connsiteX7" fmla="*/ 3540811 w 3874970"/>
                    <a:gd name="connsiteY7" fmla="*/ 97332 h 563180"/>
                    <a:gd name="connsiteX8" fmla="*/ 3427658 w 3874970"/>
                    <a:gd name="connsiteY8" fmla="*/ 84359 h 563180"/>
                    <a:gd name="connsiteX9" fmla="*/ 0 w 3874970"/>
                    <a:gd name="connsiteY9" fmla="*/ 71717 h 563180"/>
                    <a:gd name="connsiteX10" fmla="*/ 0 w 3874970"/>
                    <a:gd name="connsiteY10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4647 w 3874970"/>
                    <a:gd name="connsiteY2" fmla="*/ 53084 h 563180"/>
                    <a:gd name="connsiteX3" fmla="*/ 3644049 w 3874970"/>
                    <a:gd name="connsiteY3" fmla="*/ 91008 h 563180"/>
                    <a:gd name="connsiteX4" fmla="*/ 3738860 w 3874970"/>
                    <a:gd name="connsiteY4" fmla="*/ 272204 h 563180"/>
                    <a:gd name="connsiteX5" fmla="*/ 3873703 w 3874970"/>
                    <a:gd name="connsiteY5" fmla="*/ 548209 h 563180"/>
                    <a:gd name="connsiteX6" fmla="*/ 3766251 w 3874970"/>
                    <a:gd name="connsiteY6" fmla="*/ 491323 h 563180"/>
                    <a:gd name="connsiteX7" fmla="*/ 3540811 w 3874970"/>
                    <a:gd name="connsiteY7" fmla="*/ 97332 h 563180"/>
                    <a:gd name="connsiteX8" fmla="*/ 3427658 w 3874970"/>
                    <a:gd name="connsiteY8" fmla="*/ 84359 h 563180"/>
                    <a:gd name="connsiteX9" fmla="*/ 0 w 3874970"/>
                    <a:gd name="connsiteY9" fmla="*/ 71717 h 563180"/>
                    <a:gd name="connsiteX10" fmla="*/ 0 w 3874970"/>
                    <a:gd name="connsiteY10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170614 w 3874970"/>
                    <a:gd name="connsiteY1" fmla="*/ 18962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31348 w 3874970"/>
                    <a:gd name="connsiteY2" fmla="*/ 48050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1441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0806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0806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888"/>
                    <a:gd name="connsiteY0" fmla="*/ 0 h 563180"/>
                    <a:gd name="connsiteX1" fmla="*/ 3075803 w 3874888"/>
                    <a:gd name="connsiteY1" fmla="*/ 21069 h 563180"/>
                    <a:gd name="connsiteX2" fmla="*/ 3608063 w 3874888"/>
                    <a:gd name="connsiteY2" fmla="*/ 50198 h 563180"/>
                    <a:gd name="connsiteX3" fmla="*/ 3732510 w 3874888"/>
                    <a:gd name="connsiteY3" fmla="*/ 274352 h 563180"/>
                    <a:gd name="connsiteX4" fmla="*/ 3873703 w 3874888"/>
                    <a:gd name="connsiteY4" fmla="*/ 548209 h 563180"/>
                    <a:gd name="connsiteX5" fmla="*/ 3766251 w 3874888"/>
                    <a:gd name="connsiteY5" fmla="*/ 491323 h 563180"/>
                    <a:gd name="connsiteX6" fmla="*/ 3538694 w 3874888"/>
                    <a:gd name="connsiteY6" fmla="*/ 108072 h 563180"/>
                    <a:gd name="connsiteX7" fmla="*/ 3427658 w 3874888"/>
                    <a:gd name="connsiteY7" fmla="*/ 84359 h 563180"/>
                    <a:gd name="connsiteX8" fmla="*/ 0 w 3874888"/>
                    <a:gd name="connsiteY8" fmla="*/ 71717 h 563180"/>
                    <a:gd name="connsiteX9" fmla="*/ 0 w 3874888"/>
                    <a:gd name="connsiteY9" fmla="*/ 0 h 563180"/>
                    <a:gd name="connsiteX0" fmla="*/ 0 w 3874753"/>
                    <a:gd name="connsiteY0" fmla="*/ 0 h 563180"/>
                    <a:gd name="connsiteX1" fmla="*/ 3075803 w 3874753"/>
                    <a:gd name="connsiteY1" fmla="*/ 21069 h 563180"/>
                    <a:gd name="connsiteX2" fmla="*/ 3608063 w 3874753"/>
                    <a:gd name="connsiteY2" fmla="*/ 50198 h 563180"/>
                    <a:gd name="connsiteX3" fmla="*/ 3732510 w 3874753"/>
                    <a:gd name="connsiteY3" fmla="*/ 274352 h 563180"/>
                    <a:gd name="connsiteX4" fmla="*/ 3873703 w 3874753"/>
                    <a:gd name="connsiteY4" fmla="*/ 548209 h 563180"/>
                    <a:gd name="connsiteX5" fmla="*/ 3766251 w 3874753"/>
                    <a:gd name="connsiteY5" fmla="*/ 491323 h 563180"/>
                    <a:gd name="connsiteX6" fmla="*/ 3538694 w 3874753"/>
                    <a:gd name="connsiteY6" fmla="*/ 108072 h 563180"/>
                    <a:gd name="connsiteX7" fmla="*/ 3427658 w 3874753"/>
                    <a:gd name="connsiteY7" fmla="*/ 84359 h 563180"/>
                    <a:gd name="connsiteX8" fmla="*/ 0 w 3874753"/>
                    <a:gd name="connsiteY8" fmla="*/ 71717 h 563180"/>
                    <a:gd name="connsiteX9" fmla="*/ 0 w 3874753"/>
                    <a:gd name="connsiteY9" fmla="*/ 0 h 563180"/>
                    <a:gd name="connsiteX0" fmla="*/ 0 w 3874753"/>
                    <a:gd name="connsiteY0" fmla="*/ 0 h 562793"/>
                    <a:gd name="connsiteX1" fmla="*/ 3075803 w 3874753"/>
                    <a:gd name="connsiteY1" fmla="*/ 21069 h 562793"/>
                    <a:gd name="connsiteX2" fmla="*/ 3608063 w 3874753"/>
                    <a:gd name="connsiteY2" fmla="*/ 50198 h 562793"/>
                    <a:gd name="connsiteX3" fmla="*/ 3732510 w 3874753"/>
                    <a:gd name="connsiteY3" fmla="*/ 274352 h 562793"/>
                    <a:gd name="connsiteX4" fmla="*/ 3873703 w 3874753"/>
                    <a:gd name="connsiteY4" fmla="*/ 548209 h 562793"/>
                    <a:gd name="connsiteX5" fmla="*/ 3778953 w 3874753"/>
                    <a:gd name="connsiteY5" fmla="*/ 487027 h 562793"/>
                    <a:gd name="connsiteX6" fmla="*/ 3538694 w 3874753"/>
                    <a:gd name="connsiteY6" fmla="*/ 108072 h 562793"/>
                    <a:gd name="connsiteX7" fmla="*/ 3427658 w 3874753"/>
                    <a:gd name="connsiteY7" fmla="*/ 84359 h 562793"/>
                    <a:gd name="connsiteX8" fmla="*/ 0 w 3874753"/>
                    <a:gd name="connsiteY8" fmla="*/ 71717 h 562793"/>
                    <a:gd name="connsiteX9" fmla="*/ 0 w 3874753"/>
                    <a:gd name="connsiteY9" fmla="*/ 0 h 562793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83187 w 3874753"/>
                    <a:gd name="connsiteY5" fmla="*/ 474139 h 561744"/>
                    <a:gd name="connsiteX6" fmla="*/ 3538694 w 3874753"/>
                    <a:gd name="connsiteY6" fmla="*/ 108072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78953 w 3874753"/>
                    <a:gd name="connsiteY5" fmla="*/ 474139 h 561744"/>
                    <a:gd name="connsiteX6" fmla="*/ 3538694 w 3874753"/>
                    <a:gd name="connsiteY6" fmla="*/ 108072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78953 w 3874753"/>
                    <a:gd name="connsiteY5" fmla="*/ 474139 h 561744"/>
                    <a:gd name="connsiteX6" fmla="*/ 3551395 w 3874753"/>
                    <a:gd name="connsiteY6" fmla="*/ 108073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904164"/>
                    <a:gd name="connsiteY0" fmla="*/ 0 h 571718"/>
                    <a:gd name="connsiteX1" fmla="*/ 3075803 w 3904164"/>
                    <a:gd name="connsiteY1" fmla="*/ 21069 h 571718"/>
                    <a:gd name="connsiteX2" fmla="*/ 3608063 w 3904164"/>
                    <a:gd name="connsiteY2" fmla="*/ 50198 h 571718"/>
                    <a:gd name="connsiteX3" fmla="*/ 3732510 w 3904164"/>
                    <a:gd name="connsiteY3" fmla="*/ 274352 h 571718"/>
                    <a:gd name="connsiteX4" fmla="*/ 3903339 w 3904164"/>
                    <a:gd name="connsiteY4" fmla="*/ 558949 h 571718"/>
                    <a:gd name="connsiteX5" fmla="*/ 3778953 w 3904164"/>
                    <a:gd name="connsiteY5" fmla="*/ 474139 h 571718"/>
                    <a:gd name="connsiteX6" fmla="*/ 3551395 w 3904164"/>
                    <a:gd name="connsiteY6" fmla="*/ 108073 h 571718"/>
                    <a:gd name="connsiteX7" fmla="*/ 3427658 w 3904164"/>
                    <a:gd name="connsiteY7" fmla="*/ 84359 h 571718"/>
                    <a:gd name="connsiteX8" fmla="*/ 0 w 3904164"/>
                    <a:gd name="connsiteY8" fmla="*/ 71717 h 571718"/>
                    <a:gd name="connsiteX9" fmla="*/ 0 w 3904164"/>
                    <a:gd name="connsiteY9" fmla="*/ 0 h 571718"/>
                    <a:gd name="connsiteX0" fmla="*/ 0 w 3904164"/>
                    <a:gd name="connsiteY0" fmla="*/ 0 h 574881"/>
                    <a:gd name="connsiteX1" fmla="*/ 3075803 w 3904164"/>
                    <a:gd name="connsiteY1" fmla="*/ 21069 h 574881"/>
                    <a:gd name="connsiteX2" fmla="*/ 3608063 w 3904164"/>
                    <a:gd name="connsiteY2" fmla="*/ 50198 h 574881"/>
                    <a:gd name="connsiteX3" fmla="*/ 3732510 w 3904164"/>
                    <a:gd name="connsiteY3" fmla="*/ 274352 h 574881"/>
                    <a:gd name="connsiteX4" fmla="*/ 3903339 w 3904164"/>
                    <a:gd name="connsiteY4" fmla="*/ 558949 h 574881"/>
                    <a:gd name="connsiteX5" fmla="*/ 3778953 w 3904164"/>
                    <a:gd name="connsiteY5" fmla="*/ 474139 h 574881"/>
                    <a:gd name="connsiteX6" fmla="*/ 3551395 w 3904164"/>
                    <a:gd name="connsiteY6" fmla="*/ 108073 h 574881"/>
                    <a:gd name="connsiteX7" fmla="*/ 3427658 w 3904164"/>
                    <a:gd name="connsiteY7" fmla="*/ 84359 h 574881"/>
                    <a:gd name="connsiteX8" fmla="*/ 0 w 3904164"/>
                    <a:gd name="connsiteY8" fmla="*/ 71717 h 574881"/>
                    <a:gd name="connsiteX9" fmla="*/ 0 w 3904164"/>
                    <a:gd name="connsiteY9" fmla="*/ 0 h 574881"/>
                    <a:gd name="connsiteX0" fmla="*/ 0 w 3904164"/>
                    <a:gd name="connsiteY0" fmla="*/ 0 h 574881"/>
                    <a:gd name="connsiteX1" fmla="*/ 3075803 w 3904164"/>
                    <a:gd name="connsiteY1" fmla="*/ 21069 h 574881"/>
                    <a:gd name="connsiteX2" fmla="*/ 3608063 w 3904164"/>
                    <a:gd name="connsiteY2" fmla="*/ 50198 h 574881"/>
                    <a:gd name="connsiteX3" fmla="*/ 3732510 w 3904164"/>
                    <a:gd name="connsiteY3" fmla="*/ 274352 h 574881"/>
                    <a:gd name="connsiteX4" fmla="*/ 3903339 w 3904164"/>
                    <a:gd name="connsiteY4" fmla="*/ 558949 h 574881"/>
                    <a:gd name="connsiteX5" fmla="*/ 3778953 w 3904164"/>
                    <a:gd name="connsiteY5" fmla="*/ 474139 h 574881"/>
                    <a:gd name="connsiteX6" fmla="*/ 3551395 w 3904164"/>
                    <a:gd name="connsiteY6" fmla="*/ 108073 h 574881"/>
                    <a:gd name="connsiteX7" fmla="*/ 3427658 w 3904164"/>
                    <a:gd name="connsiteY7" fmla="*/ 84359 h 574881"/>
                    <a:gd name="connsiteX8" fmla="*/ 0 w 3904164"/>
                    <a:gd name="connsiteY8" fmla="*/ 71717 h 574881"/>
                    <a:gd name="connsiteX9" fmla="*/ 0 w 3904164"/>
                    <a:gd name="connsiteY9" fmla="*/ 0 h 574881"/>
                    <a:gd name="connsiteX0" fmla="*/ 0 w 3904164"/>
                    <a:gd name="connsiteY0" fmla="*/ 0 h 568747"/>
                    <a:gd name="connsiteX1" fmla="*/ 3075803 w 3904164"/>
                    <a:gd name="connsiteY1" fmla="*/ 21069 h 568747"/>
                    <a:gd name="connsiteX2" fmla="*/ 3608063 w 3904164"/>
                    <a:gd name="connsiteY2" fmla="*/ 50198 h 568747"/>
                    <a:gd name="connsiteX3" fmla="*/ 3732510 w 3904164"/>
                    <a:gd name="connsiteY3" fmla="*/ 274352 h 568747"/>
                    <a:gd name="connsiteX4" fmla="*/ 3903339 w 3904164"/>
                    <a:gd name="connsiteY4" fmla="*/ 558949 h 568747"/>
                    <a:gd name="connsiteX5" fmla="*/ 3702748 w 3904164"/>
                    <a:gd name="connsiteY5" fmla="*/ 377481 h 568747"/>
                    <a:gd name="connsiteX6" fmla="*/ 3551395 w 3904164"/>
                    <a:gd name="connsiteY6" fmla="*/ 108073 h 568747"/>
                    <a:gd name="connsiteX7" fmla="*/ 3427658 w 3904164"/>
                    <a:gd name="connsiteY7" fmla="*/ 84359 h 568747"/>
                    <a:gd name="connsiteX8" fmla="*/ 0 w 3904164"/>
                    <a:gd name="connsiteY8" fmla="*/ 71717 h 568747"/>
                    <a:gd name="connsiteX9" fmla="*/ 0 w 3904164"/>
                    <a:gd name="connsiteY9" fmla="*/ 0 h 568747"/>
                    <a:gd name="connsiteX0" fmla="*/ 0 w 3904164"/>
                    <a:gd name="connsiteY0" fmla="*/ 0 h 568663"/>
                    <a:gd name="connsiteX1" fmla="*/ 3075803 w 3904164"/>
                    <a:gd name="connsiteY1" fmla="*/ 21069 h 568663"/>
                    <a:gd name="connsiteX2" fmla="*/ 3608063 w 3904164"/>
                    <a:gd name="connsiteY2" fmla="*/ 50198 h 568663"/>
                    <a:gd name="connsiteX3" fmla="*/ 3732510 w 3904164"/>
                    <a:gd name="connsiteY3" fmla="*/ 274352 h 568663"/>
                    <a:gd name="connsiteX4" fmla="*/ 3903339 w 3904164"/>
                    <a:gd name="connsiteY4" fmla="*/ 558949 h 568663"/>
                    <a:gd name="connsiteX5" fmla="*/ 3706982 w 3904164"/>
                    <a:gd name="connsiteY5" fmla="*/ 375333 h 568663"/>
                    <a:gd name="connsiteX6" fmla="*/ 3551395 w 3904164"/>
                    <a:gd name="connsiteY6" fmla="*/ 108073 h 568663"/>
                    <a:gd name="connsiteX7" fmla="*/ 3427658 w 3904164"/>
                    <a:gd name="connsiteY7" fmla="*/ 84359 h 568663"/>
                    <a:gd name="connsiteX8" fmla="*/ 0 w 3904164"/>
                    <a:gd name="connsiteY8" fmla="*/ 71717 h 568663"/>
                    <a:gd name="connsiteX9" fmla="*/ 0 w 3904164"/>
                    <a:gd name="connsiteY9" fmla="*/ 0 h 568663"/>
                    <a:gd name="connsiteX0" fmla="*/ 0 w 3904164"/>
                    <a:gd name="connsiteY0" fmla="*/ 0 h 568663"/>
                    <a:gd name="connsiteX1" fmla="*/ 3075803 w 3904164"/>
                    <a:gd name="connsiteY1" fmla="*/ 21069 h 568663"/>
                    <a:gd name="connsiteX2" fmla="*/ 3608063 w 3904164"/>
                    <a:gd name="connsiteY2" fmla="*/ 50198 h 568663"/>
                    <a:gd name="connsiteX3" fmla="*/ 3732510 w 3904164"/>
                    <a:gd name="connsiteY3" fmla="*/ 274352 h 568663"/>
                    <a:gd name="connsiteX4" fmla="*/ 3903339 w 3904164"/>
                    <a:gd name="connsiteY4" fmla="*/ 558949 h 568663"/>
                    <a:gd name="connsiteX5" fmla="*/ 3706982 w 3904164"/>
                    <a:gd name="connsiteY5" fmla="*/ 375333 h 568663"/>
                    <a:gd name="connsiteX6" fmla="*/ 3551395 w 3904164"/>
                    <a:gd name="connsiteY6" fmla="*/ 108073 h 568663"/>
                    <a:gd name="connsiteX7" fmla="*/ 3427658 w 3904164"/>
                    <a:gd name="connsiteY7" fmla="*/ 84359 h 568663"/>
                    <a:gd name="connsiteX8" fmla="*/ 0 w 3904164"/>
                    <a:gd name="connsiteY8" fmla="*/ 71717 h 568663"/>
                    <a:gd name="connsiteX9" fmla="*/ 0 w 3904164"/>
                    <a:gd name="connsiteY9" fmla="*/ 0 h 56866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8063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8063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82661 w 3904164"/>
                    <a:gd name="connsiteY2" fmla="*/ 43754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582661 w 3904164"/>
                    <a:gd name="connsiteY3" fmla="*/ 43754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29930 w 3904209"/>
                    <a:gd name="connsiteY2" fmla="*/ 30490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72267 w 3904209"/>
                    <a:gd name="connsiteY2" fmla="*/ 45526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72267 w 3904209"/>
                    <a:gd name="connsiteY2" fmla="*/ 45526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51395 w 3904510"/>
                    <a:gd name="connsiteY6" fmla="*/ 108073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20997"/>
                    <a:gd name="connsiteY0" fmla="*/ 0 h 565439"/>
                    <a:gd name="connsiteX1" fmla="*/ 3075803 w 3920997"/>
                    <a:gd name="connsiteY1" fmla="*/ 21069 h 565439"/>
                    <a:gd name="connsiteX2" fmla="*/ 3582852 w 3920997"/>
                    <a:gd name="connsiteY2" fmla="*/ 39082 h 565439"/>
                    <a:gd name="connsiteX3" fmla="*/ 3766378 w 3920997"/>
                    <a:gd name="connsiteY3" fmla="*/ 323755 h 565439"/>
                    <a:gd name="connsiteX4" fmla="*/ 3896137 w 3920997"/>
                    <a:gd name="connsiteY4" fmla="*/ 505186 h 565439"/>
                    <a:gd name="connsiteX5" fmla="*/ 3903339 w 3920997"/>
                    <a:gd name="connsiteY5" fmla="*/ 558949 h 565439"/>
                    <a:gd name="connsiteX6" fmla="*/ 3706982 w 3920997"/>
                    <a:gd name="connsiteY6" fmla="*/ 375333 h 565439"/>
                    <a:gd name="connsiteX7" fmla="*/ 3545045 w 3920997"/>
                    <a:gd name="connsiteY7" fmla="*/ 110221 h 565439"/>
                    <a:gd name="connsiteX8" fmla="*/ 3427658 w 3920997"/>
                    <a:gd name="connsiteY8" fmla="*/ 84359 h 565439"/>
                    <a:gd name="connsiteX9" fmla="*/ 0 w 3920997"/>
                    <a:gd name="connsiteY9" fmla="*/ 71717 h 565439"/>
                    <a:gd name="connsiteX10" fmla="*/ 0 w 3920997"/>
                    <a:gd name="connsiteY10" fmla="*/ 0 h 56543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83381"/>
                    <a:gd name="connsiteY0" fmla="*/ 0 h 573454"/>
                    <a:gd name="connsiteX1" fmla="*/ 3075803 w 3983381"/>
                    <a:gd name="connsiteY1" fmla="*/ 21069 h 573454"/>
                    <a:gd name="connsiteX2" fmla="*/ 3582852 w 3983381"/>
                    <a:gd name="connsiteY2" fmla="*/ 39082 h 573454"/>
                    <a:gd name="connsiteX3" fmla="*/ 3766378 w 3983381"/>
                    <a:gd name="connsiteY3" fmla="*/ 323755 h 573454"/>
                    <a:gd name="connsiteX4" fmla="*/ 3965991 w 3983381"/>
                    <a:gd name="connsiteY4" fmla="*/ 515926 h 573454"/>
                    <a:gd name="connsiteX5" fmla="*/ 3965991 w 3983381"/>
                    <a:gd name="connsiteY5" fmla="*/ 556736 h 573454"/>
                    <a:gd name="connsiteX6" fmla="*/ 3903339 w 3983381"/>
                    <a:gd name="connsiteY6" fmla="*/ 558949 h 573454"/>
                    <a:gd name="connsiteX7" fmla="*/ 3706982 w 3983381"/>
                    <a:gd name="connsiteY7" fmla="*/ 375333 h 573454"/>
                    <a:gd name="connsiteX8" fmla="*/ 3545045 w 3983381"/>
                    <a:gd name="connsiteY8" fmla="*/ 110221 h 573454"/>
                    <a:gd name="connsiteX9" fmla="*/ 3427658 w 3983381"/>
                    <a:gd name="connsiteY9" fmla="*/ 84359 h 573454"/>
                    <a:gd name="connsiteX10" fmla="*/ 0 w 3983381"/>
                    <a:gd name="connsiteY10" fmla="*/ 71717 h 573454"/>
                    <a:gd name="connsiteX11" fmla="*/ 0 w 3983381"/>
                    <a:gd name="connsiteY11" fmla="*/ 0 h 573454"/>
                    <a:gd name="connsiteX0" fmla="*/ 0 w 4582119"/>
                    <a:gd name="connsiteY0" fmla="*/ 0 h 605354"/>
                    <a:gd name="connsiteX1" fmla="*/ 3075803 w 4582119"/>
                    <a:gd name="connsiteY1" fmla="*/ 21069 h 605354"/>
                    <a:gd name="connsiteX2" fmla="*/ 3582852 w 4582119"/>
                    <a:gd name="connsiteY2" fmla="*/ 39082 h 605354"/>
                    <a:gd name="connsiteX3" fmla="*/ 3766378 w 4582119"/>
                    <a:gd name="connsiteY3" fmla="*/ 323755 h 605354"/>
                    <a:gd name="connsiteX4" fmla="*/ 3965991 w 4582119"/>
                    <a:gd name="connsiteY4" fmla="*/ 515926 h 605354"/>
                    <a:gd name="connsiteX5" fmla="*/ 4581983 w 4582119"/>
                    <a:gd name="connsiteY5" fmla="*/ 603990 h 605354"/>
                    <a:gd name="connsiteX6" fmla="*/ 3903339 w 4582119"/>
                    <a:gd name="connsiteY6" fmla="*/ 558949 h 605354"/>
                    <a:gd name="connsiteX7" fmla="*/ 3706982 w 4582119"/>
                    <a:gd name="connsiteY7" fmla="*/ 375333 h 605354"/>
                    <a:gd name="connsiteX8" fmla="*/ 3545045 w 4582119"/>
                    <a:gd name="connsiteY8" fmla="*/ 110221 h 605354"/>
                    <a:gd name="connsiteX9" fmla="*/ 3427658 w 4582119"/>
                    <a:gd name="connsiteY9" fmla="*/ 84359 h 605354"/>
                    <a:gd name="connsiteX10" fmla="*/ 0 w 4582119"/>
                    <a:gd name="connsiteY10" fmla="*/ 71717 h 605354"/>
                    <a:gd name="connsiteX11" fmla="*/ 0 w 4582119"/>
                    <a:gd name="connsiteY11" fmla="*/ 0 h 605354"/>
                    <a:gd name="connsiteX0" fmla="*/ 0 w 4582119"/>
                    <a:gd name="connsiteY0" fmla="*/ 0 h 605119"/>
                    <a:gd name="connsiteX1" fmla="*/ 3075803 w 4582119"/>
                    <a:gd name="connsiteY1" fmla="*/ 21069 h 605119"/>
                    <a:gd name="connsiteX2" fmla="*/ 3582852 w 4582119"/>
                    <a:gd name="connsiteY2" fmla="*/ 39082 h 605119"/>
                    <a:gd name="connsiteX3" fmla="*/ 3766378 w 4582119"/>
                    <a:gd name="connsiteY3" fmla="*/ 323755 h 605119"/>
                    <a:gd name="connsiteX4" fmla="*/ 3965991 w 4582119"/>
                    <a:gd name="connsiteY4" fmla="*/ 515926 h 605119"/>
                    <a:gd name="connsiteX5" fmla="*/ 4581983 w 4582119"/>
                    <a:gd name="connsiteY5" fmla="*/ 603990 h 605119"/>
                    <a:gd name="connsiteX6" fmla="*/ 3903339 w 4582119"/>
                    <a:gd name="connsiteY6" fmla="*/ 558949 h 605119"/>
                    <a:gd name="connsiteX7" fmla="*/ 3706982 w 4582119"/>
                    <a:gd name="connsiteY7" fmla="*/ 375333 h 605119"/>
                    <a:gd name="connsiteX8" fmla="*/ 3545045 w 4582119"/>
                    <a:gd name="connsiteY8" fmla="*/ 110221 h 605119"/>
                    <a:gd name="connsiteX9" fmla="*/ 3427658 w 4582119"/>
                    <a:gd name="connsiteY9" fmla="*/ 84359 h 605119"/>
                    <a:gd name="connsiteX10" fmla="*/ 0 w 4582119"/>
                    <a:gd name="connsiteY10" fmla="*/ 71717 h 605119"/>
                    <a:gd name="connsiteX11" fmla="*/ 0 w 4582119"/>
                    <a:gd name="connsiteY11" fmla="*/ 0 h 605119"/>
                    <a:gd name="connsiteX0" fmla="*/ 0 w 4582119"/>
                    <a:gd name="connsiteY0" fmla="*/ 0 h 606947"/>
                    <a:gd name="connsiteX1" fmla="*/ 3075803 w 4582119"/>
                    <a:gd name="connsiteY1" fmla="*/ 21069 h 606947"/>
                    <a:gd name="connsiteX2" fmla="*/ 3582852 w 4582119"/>
                    <a:gd name="connsiteY2" fmla="*/ 39082 h 606947"/>
                    <a:gd name="connsiteX3" fmla="*/ 3766378 w 4582119"/>
                    <a:gd name="connsiteY3" fmla="*/ 323755 h 606947"/>
                    <a:gd name="connsiteX4" fmla="*/ 3965991 w 4582119"/>
                    <a:gd name="connsiteY4" fmla="*/ 515926 h 606947"/>
                    <a:gd name="connsiteX5" fmla="*/ 4581983 w 4582119"/>
                    <a:gd name="connsiteY5" fmla="*/ 603990 h 606947"/>
                    <a:gd name="connsiteX6" fmla="*/ 3903339 w 4582119"/>
                    <a:gd name="connsiteY6" fmla="*/ 558949 h 606947"/>
                    <a:gd name="connsiteX7" fmla="*/ 3706982 w 4582119"/>
                    <a:gd name="connsiteY7" fmla="*/ 375333 h 606947"/>
                    <a:gd name="connsiteX8" fmla="*/ 3545045 w 4582119"/>
                    <a:gd name="connsiteY8" fmla="*/ 110221 h 606947"/>
                    <a:gd name="connsiteX9" fmla="*/ 3427658 w 4582119"/>
                    <a:gd name="connsiteY9" fmla="*/ 84359 h 606947"/>
                    <a:gd name="connsiteX10" fmla="*/ 0 w 4582119"/>
                    <a:gd name="connsiteY10" fmla="*/ 71717 h 606947"/>
                    <a:gd name="connsiteX11" fmla="*/ 0 w 4582119"/>
                    <a:gd name="connsiteY11" fmla="*/ 0 h 606947"/>
                    <a:gd name="connsiteX0" fmla="*/ 0 w 4582119"/>
                    <a:gd name="connsiteY0" fmla="*/ 0 h 607721"/>
                    <a:gd name="connsiteX1" fmla="*/ 3075803 w 4582119"/>
                    <a:gd name="connsiteY1" fmla="*/ 21069 h 607721"/>
                    <a:gd name="connsiteX2" fmla="*/ 3582852 w 4582119"/>
                    <a:gd name="connsiteY2" fmla="*/ 39082 h 607721"/>
                    <a:gd name="connsiteX3" fmla="*/ 3766378 w 4582119"/>
                    <a:gd name="connsiteY3" fmla="*/ 323755 h 607721"/>
                    <a:gd name="connsiteX4" fmla="*/ 3965991 w 4582119"/>
                    <a:gd name="connsiteY4" fmla="*/ 515926 h 607721"/>
                    <a:gd name="connsiteX5" fmla="*/ 4581983 w 4582119"/>
                    <a:gd name="connsiteY5" fmla="*/ 603990 h 607721"/>
                    <a:gd name="connsiteX6" fmla="*/ 3909690 w 4582119"/>
                    <a:gd name="connsiteY6" fmla="*/ 563245 h 607721"/>
                    <a:gd name="connsiteX7" fmla="*/ 3706982 w 4582119"/>
                    <a:gd name="connsiteY7" fmla="*/ 375333 h 607721"/>
                    <a:gd name="connsiteX8" fmla="*/ 3545045 w 4582119"/>
                    <a:gd name="connsiteY8" fmla="*/ 110221 h 607721"/>
                    <a:gd name="connsiteX9" fmla="*/ 3427658 w 4582119"/>
                    <a:gd name="connsiteY9" fmla="*/ 84359 h 607721"/>
                    <a:gd name="connsiteX10" fmla="*/ 0 w 4582119"/>
                    <a:gd name="connsiteY10" fmla="*/ 71717 h 607721"/>
                    <a:gd name="connsiteX11" fmla="*/ 0 w 4582119"/>
                    <a:gd name="connsiteY11" fmla="*/ 0 h 607721"/>
                    <a:gd name="connsiteX0" fmla="*/ 0 w 4594817"/>
                    <a:gd name="connsiteY0" fmla="*/ 0 h 598759"/>
                    <a:gd name="connsiteX1" fmla="*/ 3075803 w 4594817"/>
                    <a:gd name="connsiteY1" fmla="*/ 21069 h 598759"/>
                    <a:gd name="connsiteX2" fmla="*/ 3582852 w 4594817"/>
                    <a:gd name="connsiteY2" fmla="*/ 39082 h 598759"/>
                    <a:gd name="connsiteX3" fmla="*/ 3766378 w 4594817"/>
                    <a:gd name="connsiteY3" fmla="*/ 323755 h 598759"/>
                    <a:gd name="connsiteX4" fmla="*/ 3965991 w 4594817"/>
                    <a:gd name="connsiteY4" fmla="*/ 515926 h 598759"/>
                    <a:gd name="connsiteX5" fmla="*/ 4594684 w 4594817"/>
                    <a:gd name="connsiteY5" fmla="*/ 591103 h 598759"/>
                    <a:gd name="connsiteX6" fmla="*/ 3909690 w 4594817"/>
                    <a:gd name="connsiteY6" fmla="*/ 563245 h 598759"/>
                    <a:gd name="connsiteX7" fmla="*/ 3706982 w 4594817"/>
                    <a:gd name="connsiteY7" fmla="*/ 375333 h 598759"/>
                    <a:gd name="connsiteX8" fmla="*/ 3545045 w 4594817"/>
                    <a:gd name="connsiteY8" fmla="*/ 110221 h 598759"/>
                    <a:gd name="connsiteX9" fmla="*/ 3427658 w 4594817"/>
                    <a:gd name="connsiteY9" fmla="*/ 84359 h 598759"/>
                    <a:gd name="connsiteX10" fmla="*/ 0 w 4594817"/>
                    <a:gd name="connsiteY10" fmla="*/ 71717 h 598759"/>
                    <a:gd name="connsiteX11" fmla="*/ 0 w 4594817"/>
                    <a:gd name="connsiteY11" fmla="*/ 0 h 598759"/>
                    <a:gd name="connsiteX0" fmla="*/ 0 w 4594817"/>
                    <a:gd name="connsiteY0" fmla="*/ 0 h 594436"/>
                    <a:gd name="connsiteX1" fmla="*/ 3075803 w 4594817"/>
                    <a:gd name="connsiteY1" fmla="*/ 21069 h 594436"/>
                    <a:gd name="connsiteX2" fmla="*/ 3582852 w 4594817"/>
                    <a:gd name="connsiteY2" fmla="*/ 39082 h 594436"/>
                    <a:gd name="connsiteX3" fmla="*/ 3766378 w 4594817"/>
                    <a:gd name="connsiteY3" fmla="*/ 323755 h 594436"/>
                    <a:gd name="connsiteX4" fmla="*/ 3965991 w 4594817"/>
                    <a:gd name="connsiteY4" fmla="*/ 515926 h 594436"/>
                    <a:gd name="connsiteX5" fmla="*/ 4594684 w 4594817"/>
                    <a:gd name="connsiteY5" fmla="*/ 591103 h 594436"/>
                    <a:gd name="connsiteX6" fmla="*/ 3909690 w 4594817"/>
                    <a:gd name="connsiteY6" fmla="*/ 563245 h 594436"/>
                    <a:gd name="connsiteX7" fmla="*/ 3706982 w 4594817"/>
                    <a:gd name="connsiteY7" fmla="*/ 375333 h 594436"/>
                    <a:gd name="connsiteX8" fmla="*/ 3545045 w 4594817"/>
                    <a:gd name="connsiteY8" fmla="*/ 110221 h 594436"/>
                    <a:gd name="connsiteX9" fmla="*/ 3427658 w 4594817"/>
                    <a:gd name="connsiteY9" fmla="*/ 84359 h 594436"/>
                    <a:gd name="connsiteX10" fmla="*/ 0 w 4594817"/>
                    <a:gd name="connsiteY10" fmla="*/ 71717 h 594436"/>
                    <a:gd name="connsiteX11" fmla="*/ 0 w 4594817"/>
                    <a:gd name="connsiteY11" fmla="*/ 0 h 594436"/>
                    <a:gd name="connsiteX0" fmla="*/ 0 w 4599050"/>
                    <a:gd name="connsiteY0" fmla="*/ 0 h 595599"/>
                    <a:gd name="connsiteX1" fmla="*/ 3075803 w 4599050"/>
                    <a:gd name="connsiteY1" fmla="*/ 21069 h 595599"/>
                    <a:gd name="connsiteX2" fmla="*/ 3582852 w 4599050"/>
                    <a:gd name="connsiteY2" fmla="*/ 39082 h 595599"/>
                    <a:gd name="connsiteX3" fmla="*/ 3766378 w 4599050"/>
                    <a:gd name="connsiteY3" fmla="*/ 323755 h 595599"/>
                    <a:gd name="connsiteX4" fmla="*/ 3965991 w 4599050"/>
                    <a:gd name="connsiteY4" fmla="*/ 515926 h 595599"/>
                    <a:gd name="connsiteX5" fmla="*/ 4598918 w 4599050"/>
                    <a:gd name="connsiteY5" fmla="*/ 593251 h 595599"/>
                    <a:gd name="connsiteX6" fmla="*/ 3909690 w 4599050"/>
                    <a:gd name="connsiteY6" fmla="*/ 563245 h 595599"/>
                    <a:gd name="connsiteX7" fmla="*/ 3706982 w 4599050"/>
                    <a:gd name="connsiteY7" fmla="*/ 375333 h 595599"/>
                    <a:gd name="connsiteX8" fmla="*/ 3545045 w 4599050"/>
                    <a:gd name="connsiteY8" fmla="*/ 110221 h 595599"/>
                    <a:gd name="connsiteX9" fmla="*/ 3427658 w 4599050"/>
                    <a:gd name="connsiteY9" fmla="*/ 84359 h 595599"/>
                    <a:gd name="connsiteX10" fmla="*/ 0 w 4599050"/>
                    <a:gd name="connsiteY10" fmla="*/ 71717 h 595599"/>
                    <a:gd name="connsiteX11" fmla="*/ 0 w 4599050"/>
                    <a:gd name="connsiteY11" fmla="*/ 0 h 595599"/>
                    <a:gd name="connsiteX0" fmla="*/ 0 w 4640103"/>
                    <a:gd name="connsiteY0" fmla="*/ 0 h 595599"/>
                    <a:gd name="connsiteX1" fmla="*/ 3075803 w 4640103"/>
                    <a:gd name="connsiteY1" fmla="*/ 21069 h 595599"/>
                    <a:gd name="connsiteX2" fmla="*/ 3582852 w 4640103"/>
                    <a:gd name="connsiteY2" fmla="*/ 39082 h 595599"/>
                    <a:gd name="connsiteX3" fmla="*/ 3766378 w 4640103"/>
                    <a:gd name="connsiteY3" fmla="*/ 323755 h 595599"/>
                    <a:gd name="connsiteX4" fmla="*/ 3965991 w 4640103"/>
                    <a:gd name="connsiteY4" fmla="*/ 515926 h 595599"/>
                    <a:gd name="connsiteX5" fmla="*/ 4497310 w 4640103"/>
                    <a:gd name="connsiteY5" fmla="*/ 576067 h 595599"/>
                    <a:gd name="connsiteX6" fmla="*/ 4598918 w 4640103"/>
                    <a:gd name="connsiteY6" fmla="*/ 593251 h 595599"/>
                    <a:gd name="connsiteX7" fmla="*/ 3909690 w 4640103"/>
                    <a:gd name="connsiteY7" fmla="*/ 563245 h 595599"/>
                    <a:gd name="connsiteX8" fmla="*/ 3706982 w 4640103"/>
                    <a:gd name="connsiteY8" fmla="*/ 375333 h 595599"/>
                    <a:gd name="connsiteX9" fmla="*/ 3545045 w 4640103"/>
                    <a:gd name="connsiteY9" fmla="*/ 110221 h 595599"/>
                    <a:gd name="connsiteX10" fmla="*/ 3427658 w 4640103"/>
                    <a:gd name="connsiteY10" fmla="*/ 84359 h 595599"/>
                    <a:gd name="connsiteX11" fmla="*/ 0 w 4640103"/>
                    <a:gd name="connsiteY11" fmla="*/ 71717 h 595599"/>
                    <a:gd name="connsiteX12" fmla="*/ 0 w 4640103"/>
                    <a:gd name="connsiteY12" fmla="*/ 0 h 595599"/>
                    <a:gd name="connsiteX0" fmla="*/ 0 w 4848279"/>
                    <a:gd name="connsiteY0" fmla="*/ 0 h 595599"/>
                    <a:gd name="connsiteX1" fmla="*/ 3075803 w 4848279"/>
                    <a:gd name="connsiteY1" fmla="*/ 21069 h 595599"/>
                    <a:gd name="connsiteX2" fmla="*/ 3582852 w 4848279"/>
                    <a:gd name="connsiteY2" fmla="*/ 39082 h 595599"/>
                    <a:gd name="connsiteX3" fmla="*/ 3766378 w 4848279"/>
                    <a:gd name="connsiteY3" fmla="*/ 323755 h 595599"/>
                    <a:gd name="connsiteX4" fmla="*/ 3965991 w 4848279"/>
                    <a:gd name="connsiteY4" fmla="*/ 515926 h 595599"/>
                    <a:gd name="connsiteX5" fmla="*/ 4821183 w 4848279"/>
                    <a:gd name="connsiteY5" fmla="*/ 530960 h 595599"/>
                    <a:gd name="connsiteX6" fmla="*/ 4598918 w 4848279"/>
                    <a:gd name="connsiteY6" fmla="*/ 593251 h 595599"/>
                    <a:gd name="connsiteX7" fmla="*/ 3909690 w 4848279"/>
                    <a:gd name="connsiteY7" fmla="*/ 563245 h 595599"/>
                    <a:gd name="connsiteX8" fmla="*/ 3706982 w 4848279"/>
                    <a:gd name="connsiteY8" fmla="*/ 375333 h 595599"/>
                    <a:gd name="connsiteX9" fmla="*/ 3545045 w 4848279"/>
                    <a:gd name="connsiteY9" fmla="*/ 110221 h 595599"/>
                    <a:gd name="connsiteX10" fmla="*/ 3427658 w 4848279"/>
                    <a:gd name="connsiteY10" fmla="*/ 84359 h 595599"/>
                    <a:gd name="connsiteX11" fmla="*/ 0 w 4848279"/>
                    <a:gd name="connsiteY11" fmla="*/ 71717 h 595599"/>
                    <a:gd name="connsiteX12" fmla="*/ 0 w 4848279"/>
                    <a:gd name="connsiteY12" fmla="*/ 0 h 595599"/>
                    <a:gd name="connsiteX0" fmla="*/ 0 w 4884300"/>
                    <a:gd name="connsiteY0" fmla="*/ 0 h 595599"/>
                    <a:gd name="connsiteX1" fmla="*/ 3075803 w 4884300"/>
                    <a:gd name="connsiteY1" fmla="*/ 21069 h 595599"/>
                    <a:gd name="connsiteX2" fmla="*/ 3582852 w 4884300"/>
                    <a:gd name="connsiteY2" fmla="*/ 39082 h 595599"/>
                    <a:gd name="connsiteX3" fmla="*/ 3766378 w 4884300"/>
                    <a:gd name="connsiteY3" fmla="*/ 323755 h 595599"/>
                    <a:gd name="connsiteX4" fmla="*/ 3965991 w 4884300"/>
                    <a:gd name="connsiteY4" fmla="*/ 515926 h 595599"/>
                    <a:gd name="connsiteX5" fmla="*/ 4821183 w 4884300"/>
                    <a:gd name="connsiteY5" fmla="*/ 530960 h 595599"/>
                    <a:gd name="connsiteX6" fmla="*/ 4795781 w 4884300"/>
                    <a:gd name="connsiteY6" fmla="*/ 567476 h 595599"/>
                    <a:gd name="connsiteX7" fmla="*/ 4598918 w 4884300"/>
                    <a:gd name="connsiteY7" fmla="*/ 593251 h 595599"/>
                    <a:gd name="connsiteX8" fmla="*/ 3909690 w 4884300"/>
                    <a:gd name="connsiteY8" fmla="*/ 563245 h 595599"/>
                    <a:gd name="connsiteX9" fmla="*/ 3706982 w 4884300"/>
                    <a:gd name="connsiteY9" fmla="*/ 375333 h 595599"/>
                    <a:gd name="connsiteX10" fmla="*/ 3545045 w 4884300"/>
                    <a:gd name="connsiteY10" fmla="*/ 110221 h 595599"/>
                    <a:gd name="connsiteX11" fmla="*/ 3427658 w 4884300"/>
                    <a:gd name="connsiteY11" fmla="*/ 84359 h 595599"/>
                    <a:gd name="connsiteX12" fmla="*/ 0 w 4884300"/>
                    <a:gd name="connsiteY12" fmla="*/ 71717 h 595599"/>
                    <a:gd name="connsiteX13" fmla="*/ 0 w 4884300"/>
                    <a:gd name="connsiteY13" fmla="*/ 0 h 595599"/>
                    <a:gd name="connsiteX0" fmla="*/ 0 w 4917882"/>
                    <a:gd name="connsiteY0" fmla="*/ 0 h 605027"/>
                    <a:gd name="connsiteX1" fmla="*/ 3075803 w 4917882"/>
                    <a:gd name="connsiteY1" fmla="*/ 21069 h 605027"/>
                    <a:gd name="connsiteX2" fmla="*/ 3582852 w 4917882"/>
                    <a:gd name="connsiteY2" fmla="*/ 39082 h 605027"/>
                    <a:gd name="connsiteX3" fmla="*/ 3766378 w 4917882"/>
                    <a:gd name="connsiteY3" fmla="*/ 323755 h 605027"/>
                    <a:gd name="connsiteX4" fmla="*/ 3965991 w 4917882"/>
                    <a:gd name="connsiteY4" fmla="*/ 515926 h 605027"/>
                    <a:gd name="connsiteX5" fmla="*/ 4821183 w 4917882"/>
                    <a:gd name="connsiteY5" fmla="*/ 530960 h 605027"/>
                    <a:gd name="connsiteX6" fmla="*/ 4882570 w 4917882"/>
                    <a:gd name="connsiteY6" fmla="*/ 601843 h 605027"/>
                    <a:gd name="connsiteX7" fmla="*/ 4598918 w 4917882"/>
                    <a:gd name="connsiteY7" fmla="*/ 593251 h 605027"/>
                    <a:gd name="connsiteX8" fmla="*/ 3909690 w 4917882"/>
                    <a:gd name="connsiteY8" fmla="*/ 563245 h 605027"/>
                    <a:gd name="connsiteX9" fmla="*/ 3706982 w 4917882"/>
                    <a:gd name="connsiteY9" fmla="*/ 375333 h 605027"/>
                    <a:gd name="connsiteX10" fmla="*/ 3545045 w 4917882"/>
                    <a:gd name="connsiteY10" fmla="*/ 110221 h 605027"/>
                    <a:gd name="connsiteX11" fmla="*/ 3427658 w 4917882"/>
                    <a:gd name="connsiteY11" fmla="*/ 84359 h 605027"/>
                    <a:gd name="connsiteX12" fmla="*/ 0 w 4917882"/>
                    <a:gd name="connsiteY12" fmla="*/ 71717 h 605027"/>
                    <a:gd name="connsiteX13" fmla="*/ 0 w 4917882"/>
                    <a:gd name="connsiteY13" fmla="*/ 0 h 605027"/>
                    <a:gd name="connsiteX0" fmla="*/ 0 w 5519311"/>
                    <a:gd name="connsiteY0" fmla="*/ 0 h 605027"/>
                    <a:gd name="connsiteX1" fmla="*/ 3075803 w 5519311"/>
                    <a:gd name="connsiteY1" fmla="*/ 21069 h 605027"/>
                    <a:gd name="connsiteX2" fmla="*/ 3582852 w 5519311"/>
                    <a:gd name="connsiteY2" fmla="*/ 39082 h 605027"/>
                    <a:gd name="connsiteX3" fmla="*/ 3766378 w 5519311"/>
                    <a:gd name="connsiteY3" fmla="*/ 323755 h 605027"/>
                    <a:gd name="connsiteX4" fmla="*/ 3965991 w 5519311"/>
                    <a:gd name="connsiteY4" fmla="*/ 515926 h 605027"/>
                    <a:gd name="connsiteX5" fmla="*/ 5501698 w 5519311"/>
                    <a:gd name="connsiteY5" fmla="*/ 535564 h 605027"/>
                    <a:gd name="connsiteX6" fmla="*/ 4882570 w 5519311"/>
                    <a:gd name="connsiteY6" fmla="*/ 601843 h 605027"/>
                    <a:gd name="connsiteX7" fmla="*/ 4598918 w 5519311"/>
                    <a:gd name="connsiteY7" fmla="*/ 593251 h 605027"/>
                    <a:gd name="connsiteX8" fmla="*/ 3909690 w 5519311"/>
                    <a:gd name="connsiteY8" fmla="*/ 563245 h 605027"/>
                    <a:gd name="connsiteX9" fmla="*/ 3706982 w 5519311"/>
                    <a:gd name="connsiteY9" fmla="*/ 375333 h 605027"/>
                    <a:gd name="connsiteX10" fmla="*/ 3545045 w 5519311"/>
                    <a:gd name="connsiteY10" fmla="*/ 110221 h 605027"/>
                    <a:gd name="connsiteX11" fmla="*/ 3427658 w 5519311"/>
                    <a:gd name="connsiteY11" fmla="*/ 84359 h 605027"/>
                    <a:gd name="connsiteX12" fmla="*/ 0 w 5519311"/>
                    <a:gd name="connsiteY12" fmla="*/ 71717 h 605027"/>
                    <a:gd name="connsiteX13" fmla="*/ 0 w 5519311"/>
                    <a:gd name="connsiteY13" fmla="*/ 0 h 605027"/>
                    <a:gd name="connsiteX0" fmla="*/ 0 w 5573797"/>
                    <a:gd name="connsiteY0" fmla="*/ 0 h 596062"/>
                    <a:gd name="connsiteX1" fmla="*/ 3075803 w 5573797"/>
                    <a:gd name="connsiteY1" fmla="*/ 21069 h 596062"/>
                    <a:gd name="connsiteX2" fmla="*/ 3582852 w 5573797"/>
                    <a:gd name="connsiteY2" fmla="*/ 39082 h 596062"/>
                    <a:gd name="connsiteX3" fmla="*/ 3766378 w 5573797"/>
                    <a:gd name="connsiteY3" fmla="*/ 323755 h 596062"/>
                    <a:gd name="connsiteX4" fmla="*/ 3965991 w 5573797"/>
                    <a:gd name="connsiteY4" fmla="*/ 515926 h 596062"/>
                    <a:gd name="connsiteX5" fmla="*/ 5501698 w 5573797"/>
                    <a:gd name="connsiteY5" fmla="*/ 535564 h 596062"/>
                    <a:gd name="connsiteX6" fmla="*/ 5506377 w 5573797"/>
                    <a:gd name="connsiteY6" fmla="*/ 590334 h 596062"/>
                    <a:gd name="connsiteX7" fmla="*/ 4598918 w 5573797"/>
                    <a:gd name="connsiteY7" fmla="*/ 593251 h 596062"/>
                    <a:gd name="connsiteX8" fmla="*/ 3909690 w 5573797"/>
                    <a:gd name="connsiteY8" fmla="*/ 563245 h 596062"/>
                    <a:gd name="connsiteX9" fmla="*/ 3706982 w 5573797"/>
                    <a:gd name="connsiteY9" fmla="*/ 375333 h 596062"/>
                    <a:gd name="connsiteX10" fmla="*/ 3545045 w 5573797"/>
                    <a:gd name="connsiteY10" fmla="*/ 110221 h 596062"/>
                    <a:gd name="connsiteX11" fmla="*/ 3427658 w 5573797"/>
                    <a:gd name="connsiteY11" fmla="*/ 84359 h 596062"/>
                    <a:gd name="connsiteX12" fmla="*/ 0 w 5573797"/>
                    <a:gd name="connsiteY12" fmla="*/ 71717 h 596062"/>
                    <a:gd name="connsiteX13" fmla="*/ 0 w 5573797"/>
                    <a:gd name="connsiteY13" fmla="*/ 0 h 596062"/>
                    <a:gd name="connsiteX0" fmla="*/ 0 w 5563538"/>
                    <a:gd name="connsiteY0" fmla="*/ 0 h 596062"/>
                    <a:gd name="connsiteX1" fmla="*/ 3075803 w 5563538"/>
                    <a:gd name="connsiteY1" fmla="*/ 21069 h 596062"/>
                    <a:gd name="connsiteX2" fmla="*/ 3582852 w 5563538"/>
                    <a:gd name="connsiteY2" fmla="*/ 39082 h 596062"/>
                    <a:gd name="connsiteX3" fmla="*/ 3766378 w 5563538"/>
                    <a:gd name="connsiteY3" fmla="*/ 323755 h 596062"/>
                    <a:gd name="connsiteX4" fmla="*/ 3965991 w 5563538"/>
                    <a:gd name="connsiteY4" fmla="*/ 515926 h 596062"/>
                    <a:gd name="connsiteX5" fmla="*/ 5501698 w 5563538"/>
                    <a:gd name="connsiteY5" fmla="*/ 535564 h 596062"/>
                    <a:gd name="connsiteX6" fmla="*/ 5506377 w 5563538"/>
                    <a:gd name="connsiteY6" fmla="*/ 590334 h 596062"/>
                    <a:gd name="connsiteX7" fmla="*/ 4598918 w 5563538"/>
                    <a:gd name="connsiteY7" fmla="*/ 593251 h 596062"/>
                    <a:gd name="connsiteX8" fmla="*/ 3909690 w 5563538"/>
                    <a:gd name="connsiteY8" fmla="*/ 563245 h 596062"/>
                    <a:gd name="connsiteX9" fmla="*/ 3706982 w 5563538"/>
                    <a:gd name="connsiteY9" fmla="*/ 375333 h 596062"/>
                    <a:gd name="connsiteX10" fmla="*/ 3545045 w 5563538"/>
                    <a:gd name="connsiteY10" fmla="*/ 110221 h 596062"/>
                    <a:gd name="connsiteX11" fmla="*/ 3427658 w 5563538"/>
                    <a:gd name="connsiteY11" fmla="*/ 84359 h 596062"/>
                    <a:gd name="connsiteX12" fmla="*/ 0 w 5563538"/>
                    <a:gd name="connsiteY12" fmla="*/ 71717 h 596062"/>
                    <a:gd name="connsiteX13" fmla="*/ 0 w 5563538"/>
                    <a:gd name="connsiteY13" fmla="*/ 0 h 596062"/>
                    <a:gd name="connsiteX0" fmla="*/ 0 w 5509130"/>
                    <a:gd name="connsiteY0" fmla="*/ 0 h 596062"/>
                    <a:gd name="connsiteX1" fmla="*/ 3075803 w 5509130"/>
                    <a:gd name="connsiteY1" fmla="*/ 21069 h 596062"/>
                    <a:gd name="connsiteX2" fmla="*/ 3582852 w 5509130"/>
                    <a:gd name="connsiteY2" fmla="*/ 39082 h 596062"/>
                    <a:gd name="connsiteX3" fmla="*/ 3766378 w 5509130"/>
                    <a:gd name="connsiteY3" fmla="*/ 323755 h 596062"/>
                    <a:gd name="connsiteX4" fmla="*/ 3965991 w 5509130"/>
                    <a:gd name="connsiteY4" fmla="*/ 515926 h 596062"/>
                    <a:gd name="connsiteX5" fmla="*/ 5501698 w 5509130"/>
                    <a:gd name="connsiteY5" fmla="*/ 535564 h 596062"/>
                    <a:gd name="connsiteX6" fmla="*/ 5506377 w 5509130"/>
                    <a:gd name="connsiteY6" fmla="*/ 590334 h 596062"/>
                    <a:gd name="connsiteX7" fmla="*/ 4598918 w 5509130"/>
                    <a:gd name="connsiteY7" fmla="*/ 593251 h 596062"/>
                    <a:gd name="connsiteX8" fmla="*/ 3909690 w 5509130"/>
                    <a:gd name="connsiteY8" fmla="*/ 563245 h 596062"/>
                    <a:gd name="connsiteX9" fmla="*/ 3706982 w 5509130"/>
                    <a:gd name="connsiteY9" fmla="*/ 375333 h 596062"/>
                    <a:gd name="connsiteX10" fmla="*/ 3545045 w 5509130"/>
                    <a:gd name="connsiteY10" fmla="*/ 110221 h 596062"/>
                    <a:gd name="connsiteX11" fmla="*/ 3427658 w 5509130"/>
                    <a:gd name="connsiteY11" fmla="*/ 84359 h 596062"/>
                    <a:gd name="connsiteX12" fmla="*/ 0 w 5509130"/>
                    <a:gd name="connsiteY12" fmla="*/ 71717 h 596062"/>
                    <a:gd name="connsiteX13" fmla="*/ 0 w 5509130"/>
                    <a:gd name="connsiteY13" fmla="*/ 0 h 596062"/>
                    <a:gd name="connsiteX0" fmla="*/ 0 w 5512520"/>
                    <a:gd name="connsiteY0" fmla="*/ 0 h 596062"/>
                    <a:gd name="connsiteX1" fmla="*/ 3075803 w 5512520"/>
                    <a:gd name="connsiteY1" fmla="*/ 21069 h 596062"/>
                    <a:gd name="connsiteX2" fmla="*/ 3582852 w 5512520"/>
                    <a:gd name="connsiteY2" fmla="*/ 39082 h 596062"/>
                    <a:gd name="connsiteX3" fmla="*/ 3766378 w 5512520"/>
                    <a:gd name="connsiteY3" fmla="*/ 323755 h 596062"/>
                    <a:gd name="connsiteX4" fmla="*/ 3965991 w 5512520"/>
                    <a:gd name="connsiteY4" fmla="*/ 515926 h 596062"/>
                    <a:gd name="connsiteX5" fmla="*/ 5506235 w 5512520"/>
                    <a:gd name="connsiteY5" fmla="*/ 528659 h 596062"/>
                    <a:gd name="connsiteX6" fmla="*/ 5506377 w 5512520"/>
                    <a:gd name="connsiteY6" fmla="*/ 590334 h 596062"/>
                    <a:gd name="connsiteX7" fmla="*/ 4598918 w 5512520"/>
                    <a:gd name="connsiteY7" fmla="*/ 593251 h 596062"/>
                    <a:gd name="connsiteX8" fmla="*/ 3909690 w 5512520"/>
                    <a:gd name="connsiteY8" fmla="*/ 563245 h 596062"/>
                    <a:gd name="connsiteX9" fmla="*/ 3706982 w 5512520"/>
                    <a:gd name="connsiteY9" fmla="*/ 375333 h 596062"/>
                    <a:gd name="connsiteX10" fmla="*/ 3545045 w 5512520"/>
                    <a:gd name="connsiteY10" fmla="*/ 110221 h 596062"/>
                    <a:gd name="connsiteX11" fmla="*/ 3427658 w 5512520"/>
                    <a:gd name="connsiteY11" fmla="*/ 84359 h 596062"/>
                    <a:gd name="connsiteX12" fmla="*/ 0 w 5512520"/>
                    <a:gd name="connsiteY12" fmla="*/ 71717 h 596062"/>
                    <a:gd name="connsiteX13" fmla="*/ 0 w 5512520"/>
                    <a:gd name="connsiteY13" fmla="*/ 0 h 596062"/>
                    <a:gd name="connsiteX0" fmla="*/ 0 w 5506377"/>
                    <a:gd name="connsiteY0" fmla="*/ 0 h 596062"/>
                    <a:gd name="connsiteX1" fmla="*/ 3075803 w 5506377"/>
                    <a:gd name="connsiteY1" fmla="*/ 21069 h 596062"/>
                    <a:gd name="connsiteX2" fmla="*/ 3582852 w 5506377"/>
                    <a:gd name="connsiteY2" fmla="*/ 39082 h 596062"/>
                    <a:gd name="connsiteX3" fmla="*/ 3766378 w 5506377"/>
                    <a:gd name="connsiteY3" fmla="*/ 323755 h 596062"/>
                    <a:gd name="connsiteX4" fmla="*/ 3965991 w 5506377"/>
                    <a:gd name="connsiteY4" fmla="*/ 515926 h 596062"/>
                    <a:gd name="connsiteX5" fmla="*/ 5506235 w 5506377"/>
                    <a:gd name="connsiteY5" fmla="*/ 528659 h 596062"/>
                    <a:gd name="connsiteX6" fmla="*/ 5506377 w 5506377"/>
                    <a:gd name="connsiteY6" fmla="*/ 590334 h 596062"/>
                    <a:gd name="connsiteX7" fmla="*/ 4598918 w 5506377"/>
                    <a:gd name="connsiteY7" fmla="*/ 593251 h 596062"/>
                    <a:gd name="connsiteX8" fmla="*/ 3909690 w 5506377"/>
                    <a:gd name="connsiteY8" fmla="*/ 563245 h 596062"/>
                    <a:gd name="connsiteX9" fmla="*/ 3706982 w 5506377"/>
                    <a:gd name="connsiteY9" fmla="*/ 375333 h 596062"/>
                    <a:gd name="connsiteX10" fmla="*/ 3545045 w 5506377"/>
                    <a:gd name="connsiteY10" fmla="*/ 110221 h 596062"/>
                    <a:gd name="connsiteX11" fmla="*/ 3427658 w 5506377"/>
                    <a:gd name="connsiteY11" fmla="*/ 84359 h 596062"/>
                    <a:gd name="connsiteX12" fmla="*/ 0 w 5506377"/>
                    <a:gd name="connsiteY12" fmla="*/ 71717 h 596062"/>
                    <a:gd name="connsiteX13" fmla="*/ 0 w 5506377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909690 w 5506664"/>
                    <a:gd name="connsiteY8" fmla="*/ 563245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8448"/>
                    <a:gd name="connsiteX1" fmla="*/ 3075803 w 5506664"/>
                    <a:gd name="connsiteY1" fmla="*/ 21069 h 598448"/>
                    <a:gd name="connsiteX2" fmla="*/ 3582852 w 5506664"/>
                    <a:gd name="connsiteY2" fmla="*/ 39082 h 598448"/>
                    <a:gd name="connsiteX3" fmla="*/ 3766378 w 5506664"/>
                    <a:gd name="connsiteY3" fmla="*/ 323755 h 598448"/>
                    <a:gd name="connsiteX4" fmla="*/ 3965991 w 5506664"/>
                    <a:gd name="connsiteY4" fmla="*/ 515926 h 598448"/>
                    <a:gd name="connsiteX5" fmla="*/ 5506235 w 5506664"/>
                    <a:gd name="connsiteY5" fmla="*/ 528659 h 598448"/>
                    <a:gd name="connsiteX6" fmla="*/ 5506377 w 5506664"/>
                    <a:gd name="connsiteY6" fmla="*/ 590334 h 598448"/>
                    <a:gd name="connsiteX7" fmla="*/ 4598918 w 5506664"/>
                    <a:gd name="connsiteY7" fmla="*/ 593251 h 598448"/>
                    <a:gd name="connsiteX8" fmla="*/ 3909690 w 5506664"/>
                    <a:gd name="connsiteY8" fmla="*/ 563245 h 598448"/>
                    <a:gd name="connsiteX9" fmla="*/ 3706982 w 5506664"/>
                    <a:gd name="connsiteY9" fmla="*/ 375333 h 598448"/>
                    <a:gd name="connsiteX10" fmla="*/ 3545045 w 5506664"/>
                    <a:gd name="connsiteY10" fmla="*/ 110221 h 598448"/>
                    <a:gd name="connsiteX11" fmla="*/ 3427658 w 5506664"/>
                    <a:gd name="connsiteY11" fmla="*/ 84359 h 598448"/>
                    <a:gd name="connsiteX12" fmla="*/ 0 w 5506664"/>
                    <a:gd name="connsiteY12" fmla="*/ 71717 h 598448"/>
                    <a:gd name="connsiteX13" fmla="*/ 0 w 5506664"/>
                    <a:gd name="connsiteY13" fmla="*/ 0 h 598448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1737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54649 w 5506664"/>
                    <a:gd name="connsiteY4" fmla="*/ 504417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54649 w 5506664"/>
                    <a:gd name="connsiteY4" fmla="*/ 504417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698540 w 5506664"/>
                    <a:gd name="connsiteY2" fmla="*/ 45988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6463 w 5506664"/>
                    <a:gd name="connsiteY2" fmla="*/ 32177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601000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57501 h 653563"/>
                    <a:gd name="connsiteX1" fmla="*/ 3075803 w 5506664"/>
                    <a:gd name="connsiteY1" fmla="*/ 78570 h 653563"/>
                    <a:gd name="connsiteX2" fmla="*/ 3591926 w 5506664"/>
                    <a:gd name="connsiteY2" fmla="*/ 96583 h 653563"/>
                    <a:gd name="connsiteX3" fmla="*/ 3766378 w 5506664"/>
                    <a:gd name="connsiteY3" fmla="*/ 381256 h 653563"/>
                    <a:gd name="connsiteX4" fmla="*/ 3943307 w 5506664"/>
                    <a:gd name="connsiteY4" fmla="*/ 552711 h 653563"/>
                    <a:gd name="connsiteX5" fmla="*/ 5506235 w 5506664"/>
                    <a:gd name="connsiteY5" fmla="*/ 586160 h 653563"/>
                    <a:gd name="connsiteX6" fmla="*/ 5506377 w 5506664"/>
                    <a:gd name="connsiteY6" fmla="*/ 647835 h 653563"/>
                    <a:gd name="connsiteX7" fmla="*/ 4598918 w 5506664"/>
                    <a:gd name="connsiteY7" fmla="*/ 650752 h 653563"/>
                    <a:gd name="connsiteX8" fmla="*/ 3884739 w 5506664"/>
                    <a:gd name="connsiteY8" fmla="*/ 616144 h 653563"/>
                    <a:gd name="connsiteX9" fmla="*/ 3706982 w 5506664"/>
                    <a:gd name="connsiteY9" fmla="*/ 432834 h 653563"/>
                    <a:gd name="connsiteX10" fmla="*/ 3551850 w 5506664"/>
                    <a:gd name="connsiteY10" fmla="*/ 186135 h 653563"/>
                    <a:gd name="connsiteX11" fmla="*/ 3311970 w 5506664"/>
                    <a:gd name="connsiteY11" fmla="*/ 141860 h 653563"/>
                    <a:gd name="connsiteX12" fmla="*/ 0 w 5506664"/>
                    <a:gd name="connsiteY12" fmla="*/ 129218 h 653563"/>
                    <a:gd name="connsiteX13" fmla="*/ 0 w 5506664"/>
                    <a:gd name="connsiteY13" fmla="*/ 57501 h 653563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9029"/>
                    <a:gd name="connsiteX1" fmla="*/ 2799060 w 5506664"/>
                    <a:gd name="connsiteY1" fmla="*/ 11359 h 599029"/>
                    <a:gd name="connsiteX2" fmla="*/ 3603410 w 5506664"/>
                    <a:gd name="connsiteY2" fmla="*/ 56561 h 599029"/>
                    <a:gd name="connsiteX3" fmla="*/ 3766378 w 5506664"/>
                    <a:gd name="connsiteY3" fmla="*/ 323755 h 599029"/>
                    <a:gd name="connsiteX4" fmla="*/ 3943307 w 5506664"/>
                    <a:gd name="connsiteY4" fmla="*/ 495210 h 599029"/>
                    <a:gd name="connsiteX5" fmla="*/ 5506235 w 5506664"/>
                    <a:gd name="connsiteY5" fmla="*/ 528659 h 599029"/>
                    <a:gd name="connsiteX6" fmla="*/ 5506377 w 5506664"/>
                    <a:gd name="connsiteY6" fmla="*/ 590334 h 599029"/>
                    <a:gd name="connsiteX7" fmla="*/ 4600983 w 5506664"/>
                    <a:gd name="connsiteY7" fmla="*/ 597344 h 599029"/>
                    <a:gd name="connsiteX8" fmla="*/ 3884739 w 5506664"/>
                    <a:gd name="connsiteY8" fmla="*/ 558643 h 599029"/>
                    <a:gd name="connsiteX9" fmla="*/ 3706982 w 5506664"/>
                    <a:gd name="connsiteY9" fmla="*/ 375333 h 599029"/>
                    <a:gd name="connsiteX10" fmla="*/ 3551850 w 5506664"/>
                    <a:gd name="connsiteY10" fmla="*/ 128634 h 599029"/>
                    <a:gd name="connsiteX11" fmla="*/ 3311970 w 5506664"/>
                    <a:gd name="connsiteY11" fmla="*/ 84359 h 599029"/>
                    <a:gd name="connsiteX12" fmla="*/ 0 w 5506664"/>
                    <a:gd name="connsiteY12" fmla="*/ 71717 h 599029"/>
                    <a:gd name="connsiteX13" fmla="*/ 0 w 5506664"/>
                    <a:gd name="connsiteY13" fmla="*/ 0 h 599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06664" h="599029">
                      <a:moveTo>
                        <a:pt x="0" y="0"/>
                      </a:moveTo>
                      <a:lnTo>
                        <a:pt x="2799060" y="11359"/>
                      </a:lnTo>
                      <a:cubicBezTo>
                        <a:pt x="3387382" y="16441"/>
                        <a:pt x="3537352" y="451"/>
                        <a:pt x="3603410" y="56561"/>
                      </a:cubicBezTo>
                      <a:cubicBezTo>
                        <a:pt x="3653720" y="128926"/>
                        <a:pt x="3710494" y="242122"/>
                        <a:pt x="3766378" y="323755"/>
                      </a:cubicBezTo>
                      <a:cubicBezTo>
                        <a:pt x="3818592" y="401439"/>
                        <a:pt x="3860902" y="470586"/>
                        <a:pt x="3943307" y="495210"/>
                      </a:cubicBezTo>
                      <a:cubicBezTo>
                        <a:pt x="4062863" y="557976"/>
                        <a:pt x="5400747" y="515772"/>
                        <a:pt x="5506235" y="528659"/>
                      </a:cubicBezTo>
                      <a:cubicBezTo>
                        <a:pt x="5506163" y="590191"/>
                        <a:pt x="5507128" y="559236"/>
                        <a:pt x="5506377" y="590334"/>
                      </a:cubicBezTo>
                      <a:cubicBezTo>
                        <a:pt x="5469333" y="600716"/>
                        <a:pt x="4748665" y="598049"/>
                        <a:pt x="4600983" y="597344"/>
                      </a:cubicBezTo>
                      <a:cubicBezTo>
                        <a:pt x="4486803" y="600681"/>
                        <a:pt x="3936072" y="603606"/>
                        <a:pt x="3884739" y="558643"/>
                      </a:cubicBezTo>
                      <a:cubicBezTo>
                        <a:pt x="3768379" y="495409"/>
                        <a:pt x="3727440" y="404252"/>
                        <a:pt x="3706982" y="375333"/>
                      </a:cubicBezTo>
                      <a:cubicBezTo>
                        <a:pt x="3686627" y="340761"/>
                        <a:pt x="3585205" y="170677"/>
                        <a:pt x="3551850" y="128634"/>
                      </a:cubicBezTo>
                      <a:cubicBezTo>
                        <a:pt x="3514233" y="73469"/>
                        <a:pt x="3409772" y="88121"/>
                        <a:pt x="3311970" y="84359"/>
                      </a:cubicBezTo>
                      <a:lnTo>
                        <a:pt x="0" y="717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41BE"/>
                </a:solidFill>
                <a:ln>
                  <a:solidFill>
                    <a:srgbClr val="2441B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" name="Rettangolo 3"/>
                <p:cNvSpPr/>
                <p:nvPr/>
              </p:nvSpPr>
              <p:spPr>
                <a:xfrm flipH="1" flipV="1">
                  <a:off x="3989296" y="3465377"/>
                  <a:ext cx="2673130" cy="67910"/>
                </a:xfrm>
                <a:custGeom>
                  <a:avLst/>
                  <a:gdLst>
                    <a:gd name="connsiteX0" fmla="*/ 0 w 3406588"/>
                    <a:gd name="connsiteY0" fmla="*/ 0 h 71717"/>
                    <a:gd name="connsiteX1" fmla="*/ 3406588 w 3406588"/>
                    <a:gd name="connsiteY1" fmla="*/ 0 h 71717"/>
                    <a:gd name="connsiteX2" fmla="*/ 3406588 w 3406588"/>
                    <a:gd name="connsiteY2" fmla="*/ 71717 h 71717"/>
                    <a:gd name="connsiteX3" fmla="*/ 0 w 3406588"/>
                    <a:gd name="connsiteY3" fmla="*/ 71717 h 71717"/>
                    <a:gd name="connsiteX4" fmla="*/ 0 w 3406588"/>
                    <a:gd name="connsiteY4" fmla="*/ 0 h 71717"/>
                    <a:gd name="connsiteX0" fmla="*/ 0 w 3406588"/>
                    <a:gd name="connsiteY0" fmla="*/ 0 h 71717"/>
                    <a:gd name="connsiteX1" fmla="*/ 3406588 w 3406588"/>
                    <a:gd name="connsiteY1" fmla="*/ 0 h 71717"/>
                    <a:gd name="connsiteX2" fmla="*/ 3405969 w 3406588"/>
                    <a:gd name="connsiteY2" fmla="*/ 32017 h 71717"/>
                    <a:gd name="connsiteX3" fmla="*/ 3406588 w 3406588"/>
                    <a:gd name="connsiteY3" fmla="*/ 71717 h 71717"/>
                    <a:gd name="connsiteX4" fmla="*/ 0 w 3406588"/>
                    <a:gd name="connsiteY4" fmla="*/ 71717 h 71717"/>
                    <a:gd name="connsiteX5" fmla="*/ 0 w 3406588"/>
                    <a:gd name="connsiteY5" fmla="*/ 0 h 71717"/>
                    <a:gd name="connsiteX0" fmla="*/ 0 w 3467688"/>
                    <a:gd name="connsiteY0" fmla="*/ 0 h 71717"/>
                    <a:gd name="connsiteX1" fmla="*/ 3467688 w 3467688"/>
                    <a:gd name="connsiteY1" fmla="*/ 21069 h 71717"/>
                    <a:gd name="connsiteX2" fmla="*/ 3405969 w 3467688"/>
                    <a:gd name="connsiteY2" fmla="*/ 32017 h 71717"/>
                    <a:gd name="connsiteX3" fmla="*/ 3406588 w 3467688"/>
                    <a:gd name="connsiteY3" fmla="*/ 71717 h 71717"/>
                    <a:gd name="connsiteX4" fmla="*/ 0 w 3467688"/>
                    <a:gd name="connsiteY4" fmla="*/ 71717 h 71717"/>
                    <a:gd name="connsiteX5" fmla="*/ 0 w 3467688"/>
                    <a:gd name="connsiteY5" fmla="*/ 0 h 71717"/>
                    <a:gd name="connsiteX0" fmla="*/ 0 w 3534490"/>
                    <a:gd name="connsiteY0" fmla="*/ 0 h 105617"/>
                    <a:gd name="connsiteX1" fmla="*/ 3467688 w 3534490"/>
                    <a:gd name="connsiteY1" fmla="*/ 21069 h 105617"/>
                    <a:gd name="connsiteX2" fmla="*/ 3534490 w 3534490"/>
                    <a:gd name="connsiteY2" fmla="*/ 103652 h 105617"/>
                    <a:gd name="connsiteX3" fmla="*/ 3406588 w 3534490"/>
                    <a:gd name="connsiteY3" fmla="*/ 71717 h 105617"/>
                    <a:gd name="connsiteX4" fmla="*/ 0 w 3534490"/>
                    <a:gd name="connsiteY4" fmla="*/ 71717 h 105617"/>
                    <a:gd name="connsiteX5" fmla="*/ 0 w 3534490"/>
                    <a:gd name="connsiteY5" fmla="*/ 0 h 105617"/>
                    <a:gd name="connsiteX0" fmla="*/ 0 w 3540811"/>
                    <a:gd name="connsiteY0" fmla="*/ 0 h 99504"/>
                    <a:gd name="connsiteX1" fmla="*/ 3467688 w 3540811"/>
                    <a:gd name="connsiteY1" fmla="*/ 21069 h 99504"/>
                    <a:gd name="connsiteX2" fmla="*/ 3540811 w 3540811"/>
                    <a:gd name="connsiteY2" fmla="*/ 97332 h 99504"/>
                    <a:gd name="connsiteX3" fmla="*/ 3406588 w 3540811"/>
                    <a:gd name="connsiteY3" fmla="*/ 71717 h 99504"/>
                    <a:gd name="connsiteX4" fmla="*/ 0 w 3540811"/>
                    <a:gd name="connsiteY4" fmla="*/ 71717 h 99504"/>
                    <a:gd name="connsiteX5" fmla="*/ 0 w 3540811"/>
                    <a:gd name="connsiteY5" fmla="*/ 0 h 99504"/>
                    <a:gd name="connsiteX0" fmla="*/ 0 w 3540811"/>
                    <a:gd name="connsiteY0" fmla="*/ 0 h 100087"/>
                    <a:gd name="connsiteX1" fmla="*/ 3467688 w 3540811"/>
                    <a:gd name="connsiteY1" fmla="*/ 21069 h 100087"/>
                    <a:gd name="connsiteX2" fmla="*/ 3540811 w 3540811"/>
                    <a:gd name="connsiteY2" fmla="*/ 97332 h 100087"/>
                    <a:gd name="connsiteX3" fmla="*/ 3427658 w 3540811"/>
                    <a:gd name="connsiteY3" fmla="*/ 84359 h 100087"/>
                    <a:gd name="connsiteX4" fmla="*/ 0 w 3540811"/>
                    <a:gd name="connsiteY4" fmla="*/ 71717 h 100087"/>
                    <a:gd name="connsiteX5" fmla="*/ 0 w 3540811"/>
                    <a:gd name="connsiteY5" fmla="*/ 0 h 100087"/>
                    <a:gd name="connsiteX0" fmla="*/ 0 w 3540811"/>
                    <a:gd name="connsiteY0" fmla="*/ 0 h 100644"/>
                    <a:gd name="connsiteX1" fmla="*/ 3467688 w 3540811"/>
                    <a:gd name="connsiteY1" fmla="*/ 21069 h 100644"/>
                    <a:gd name="connsiteX2" fmla="*/ 3540811 w 3540811"/>
                    <a:gd name="connsiteY2" fmla="*/ 97332 h 100644"/>
                    <a:gd name="connsiteX3" fmla="*/ 3427658 w 3540811"/>
                    <a:gd name="connsiteY3" fmla="*/ 84359 h 100644"/>
                    <a:gd name="connsiteX4" fmla="*/ 0 w 3540811"/>
                    <a:gd name="connsiteY4" fmla="*/ 71717 h 100644"/>
                    <a:gd name="connsiteX5" fmla="*/ 0 w 3540811"/>
                    <a:gd name="connsiteY5" fmla="*/ 0 h 100644"/>
                    <a:gd name="connsiteX0" fmla="*/ 0 w 3540811"/>
                    <a:gd name="connsiteY0" fmla="*/ 0 h 101448"/>
                    <a:gd name="connsiteX1" fmla="*/ 3467688 w 3540811"/>
                    <a:gd name="connsiteY1" fmla="*/ 21069 h 101448"/>
                    <a:gd name="connsiteX2" fmla="*/ 3540811 w 3540811"/>
                    <a:gd name="connsiteY2" fmla="*/ 97332 h 101448"/>
                    <a:gd name="connsiteX3" fmla="*/ 3427658 w 3540811"/>
                    <a:gd name="connsiteY3" fmla="*/ 84359 h 101448"/>
                    <a:gd name="connsiteX4" fmla="*/ 0 w 3540811"/>
                    <a:gd name="connsiteY4" fmla="*/ 71717 h 101448"/>
                    <a:gd name="connsiteX5" fmla="*/ 0 w 3540811"/>
                    <a:gd name="connsiteY5" fmla="*/ 0 h 101448"/>
                    <a:gd name="connsiteX0" fmla="*/ 0 w 3540811"/>
                    <a:gd name="connsiteY0" fmla="*/ 0 h 101448"/>
                    <a:gd name="connsiteX1" fmla="*/ 3467688 w 3540811"/>
                    <a:gd name="connsiteY1" fmla="*/ 21069 h 101448"/>
                    <a:gd name="connsiteX2" fmla="*/ 3540811 w 3540811"/>
                    <a:gd name="connsiteY2" fmla="*/ 97332 h 101448"/>
                    <a:gd name="connsiteX3" fmla="*/ 3427658 w 3540811"/>
                    <a:gd name="connsiteY3" fmla="*/ 84359 h 101448"/>
                    <a:gd name="connsiteX4" fmla="*/ 0 w 3540811"/>
                    <a:gd name="connsiteY4" fmla="*/ 71717 h 101448"/>
                    <a:gd name="connsiteX5" fmla="*/ 0 w 3540811"/>
                    <a:gd name="connsiteY5" fmla="*/ 0 h 101448"/>
                    <a:gd name="connsiteX0" fmla="*/ 0 w 3540811"/>
                    <a:gd name="connsiteY0" fmla="*/ 0 h 97332"/>
                    <a:gd name="connsiteX1" fmla="*/ 3467688 w 3540811"/>
                    <a:gd name="connsiteY1" fmla="*/ 21069 h 97332"/>
                    <a:gd name="connsiteX2" fmla="*/ 3540811 w 3540811"/>
                    <a:gd name="connsiteY2" fmla="*/ 97332 h 97332"/>
                    <a:gd name="connsiteX3" fmla="*/ 3427658 w 3540811"/>
                    <a:gd name="connsiteY3" fmla="*/ 84359 h 97332"/>
                    <a:gd name="connsiteX4" fmla="*/ 0 w 3540811"/>
                    <a:gd name="connsiteY4" fmla="*/ 71717 h 97332"/>
                    <a:gd name="connsiteX5" fmla="*/ 0 w 3540811"/>
                    <a:gd name="connsiteY5" fmla="*/ 0 h 97332"/>
                    <a:gd name="connsiteX0" fmla="*/ 0 w 3733025"/>
                    <a:gd name="connsiteY0" fmla="*/ 0 h 97332"/>
                    <a:gd name="connsiteX1" fmla="*/ 3467688 w 3733025"/>
                    <a:gd name="connsiteY1" fmla="*/ 21069 h 97332"/>
                    <a:gd name="connsiteX2" fmla="*/ 3500780 w 3733025"/>
                    <a:gd name="connsiteY2" fmla="*/ 53085 h 97332"/>
                    <a:gd name="connsiteX3" fmla="*/ 3540811 w 3733025"/>
                    <a:gd name="connsiteY3" fmla="*/ 97332 h 97332"/>
                    <a:gd name="connsiteX4" fmla="*/ 3427658 w 3733025"/>
                    <a:gd name="connsiteY4" fmla="*/ 84359 h 97332"/>
                    <a:gd name="connsiteX5" fmla="*/ 0 w 3733025"/>
                    <a:gd name="connsiteY5" fmla="*/ 71717 h 97332"/>
                    <a:gd name="connsiteX6" fmla="*/ 0 w 3733025"/>
                    <a:gd name="connsiteY6" fmla="*/ 0 h 97332"/>
                    <a:gd name="connsiteX0" fmla="*/ 0 w 3804992"/>
                    <a:gd name="connsiteY0" fmla="*/ 0 h 97332"/>
                    <a:gd name="connsiteX1" fmla="*/ 3467688 w 3804992"/>
                    <a:gd name="connsiteY1" fmla="*/ 21069 h 97332"/>
                    <a:gd name="connsiteX2" fmla="*/ 3675653 w 3804992"/>
                    <a:gd name="connsiteY2" fmla="*/ 34122 h 97332"/>
                    <a:gd name="connsiteX3" fmla="*/ 3500780 w 3804992"/>
                    <a:gd name="connsiteY3" fmla="*/ 53085 h 97332"/>
                    <a:gd name="connsiteX4" fmla="*/ 3540811 w 3804992"/>
                    <a:gd name="connsiteY4" fmla="*/ 97332 h 97332"/>
                    <a:gd name="connsiteX5" fmla="*/ 3427658 w 3804992"/>
                    <a:gd name="connsiteY5" fmla="*/ 84359 h 97332"/>
                    <a:gd name="connsiteX6" fmla="*/ 0 w 3804992"/>
                    <a:gd name="connsiteY6" fmla="*/ 71717 h 97332"/>
                    <a:gd name="connsiteX7" fmla="*/ 0 w 3804992"/>
                    <a:gd name="connsiteY7" fmla="*/ 0 h 97332"/>
                    <a:gd name="connsiteX0" fmla="*/ 0 w 3904846"/>
                    <a:gd name="connsiteY0" fmla="*/ 0 h 548250"/>
                    <a:gd name="connsiteX1" fmla="*/ 3467688 w 3904846"/>
                    <a:gd name="connsiteY1" fmla="*/ 21069 h 548250"/>
                    <a:gd name="connsiteX2" fmla="*/ 3873703 w 3904846"/>
                    <a:gd name="connsiteY2" fmla="*/ 548209 h 548250"/>
                    <a:gd name="connsiteX3" fmla="*/ 3500780 w 3904846"/>
                    <a:gd name="connsiteY3" fmla="*/ 53085 h 548250"/>
                    <a:gd name="connsiteX4" fmla="*/ 3540811 w 3904846"/>
                    <a:gd name="connsiteY4" fmla="*/ 97332 h 548250"/>
                    <a:gd name="connsiteX5" fmla="*/ 3427658 w 3904846"/>
                    <a:gd name="connsiteY5" fmla="*/ 84359 h 548250"/>
                    <a:gd name="connsiteX6" fmla="*/ 0 w 3904846"/>
                    <a:gd name="connsiteY6" fmla="*/ 71717 h 548250"/>
                    <a:gd name="connsiteX7" fmla="*/ 0 w 3904846"/>
                    <a:gd name="connsiteY7" fmla="*/ 0 h 548250"/>
                    <a:gd name="connsiteX0" fmla="*/ 0 w 3904846"/>
                    <a:gd name="connsiteY0" fmla="*/ 0 h 548489"/>
                    <a:gd name="connsiteX1" fmla="*/ 3467688 w 3904846"/>
                    <a:gd name="connsiteY1" fmla="*/ 21069 h 548489"/>
                    <a:gd name="connsiteX2" fmla="*/ 3873703 w 3904846"/>
                    <a:gd name="connsiteY2" fmla="*/ 548209 h 548489"/>
                    <a:gd name="connsiteX3" fmla="*/ 3766251 w 3904846"/>
                    <a:gd name="connsiteY3" fmla="*/ 491323 h 548489"/>
                    <a:gd name="connsiteX4" fmla="*/ 3540811 w 3904846"/>
                    <a:gd name="connsiteY4" fmla="*/ 97332 h 548489"/>
                    <a:gd name="connsiteX5" fmla="*/ 3427658 w 3904846"/>
                    <a:gd name="connsiteY5" fmla="*/ 84359 h 548489"/>
                    <a:gd name="connsiteX6" fmla="*/ 0 w 3904846"/>
                    <a:gd name="connsiteY6" fmla="*/ 71717 h 548489"/>
                    <a:gd name="connsiteX7" fmla="*/ 0 w 3904846"/>
                    <a:gd name="connsiteY7" fmla="*/ 0 h 548489"/>
                    <a:gd name="connsiteX0" fmla="*/ 0 w 3887007"/>
                    <a:gd name="connsiteY0" fmla="*/ 0 h 563180"/>
                    <a:gd name="connsiteX1" fmla="*/ 3467688 w 3887007"/>
                    <a:gd name="connsiteY1" fmla="*/ 21069 h 563180"/>
                    <a:gd name="connsiteX2" fmla="*/ 3839992 w 3887007"/>
                    <a:gd name="connsiteY2" fmla="*/ 150003 h 563180"/>
                    <a:gd name="connsiteX3" fmla="*/ 3873703 w 3887007"/>
                    <a:gd name="connsiteY3" fmla="*/ 548209 h 563180"/>
                    <a:gd name="connsiteX4" fmla="*/ 3766251 w 3887007"/>
                    <a:gd name="connsiteY4" fmla="*/ 491323 h 563180"/>
                    <a:gd name="connsiteX5" fmla="*/ 3540811 w 3887007"/>
                    <a:gd name="connsiteY5" fmla="*/ 97332 h 563180"/>
                    <a:gd name="connsiteX6" fmla="*/ 3427658 w 3887007"/>
                    <a:gd name="connsiteY6" fmla="*/ 84359 h 563180"/>
                    <a:gd name="connsiteX7" fmla="*/ 0 w 3887007"/>
                    <a:gd name="connsiteY7" fmla="*/ 71717 h 563180"/>
                    <a:gd name="connsiteX8" fmla="*/ 0 w 3887007"/>
                    <a:gd name="connsiteY8" fmla="*/ 0 h 563180"/>
                    <a:gd name="connsiteX0" fmla="*/ 0 w 3875348"/>
                    <a:gd name="connsiteY0" fmla="*/ 0 h 563180"/>
                    <a:gd name="connsiteX1" fmla="*/ 3467688 w 3875348"/>
                    <a:gd name="connsiteY1" fmla="*/ 21069 h 563180"/>
                    <a:gd name="connsiteX2" fmla="*/ 3759929 w 3875348"/>
                    <a:gd name="connsiteY2" fmla="*/ 242707 h 563180"/>
                    <a:gd name="connsiteX3" fmla="*/ 3873703 w 3875348"/>
                    <a:gd name="connsiteY3" fmla="*/ 548209 h 563180"/>
                    <a:gd name="connsiteX4" fmla="*/ 3766251 w 3875348"/>
                    <a:gd name="connsiteY4" fmla="*/ 491323 h 563180"/>
                    <a:gd name="connsiteX5" fmla="*/ 3540811 w 3875348"/>
                    <a:gd name="connsiteY5" fmla="*/ 97332 h 563180"/>
                    <a:gd name="connsiteX6" fmla="*/ 3427658 w 3875348"/>
                    <a:gd name="connsiteY6" fmla="*/ 84359 h 563180"/>
                    <a:gd name="connsiteX7" fmla="*/ 0 w 3875348"/>
                    <a:gd name="connsiteY7" fmla="*/ 71717 h 563180"/>
                    <a:gd name="connsiteX8" fmla="*/ 0 w 3875348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8860 w 3874970"/>
                    <a:gd name="connsiteY2" fmla="*/ 272204 h 563180"/>
                    <a:gd name="connsiteX3" fmla="*/ 3873703 w 3874970"/>
                    <a:gd name="connsiteY3" fmla="*/ 548209 h 563180"/>
                    <a:gd name="connsiteX4" fmla="*/ 3766251 w 3874970"/>
                    <a:gd name="connsiteY4" fmla="*/ 491323 h 563180"/>
                    <a:gd name="connsiteX5" fmla="*/ 3540811 w 3874970"/>
                    <a:gd name="connsiteY5" fmla="*/ 97332 h 563180"/>
                    <a:gd name="connsiteX6" fmla="*/ 3427658 w 3874970"/>
                    <a:gd name="connsiteY6" fmla="*/ 84359 h 563180"/>
                    <a:gd name="connsiteX7" fmla="*/ 0 w 3874970"/>
                    <a:gd name="connsiteY7" fmla="*/ 71717 h 563180"/>
                    <a:gd name="connsiteX8" fmla="*/ 0 w 3874970"/>
                    <a:gd name="connsiteY8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24112 w 3874970"/>
                    <a:gd name="connsiteY2" fmla="*/ 55191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06125 w 3874970"/>
                    <a:gd name="connsiteY2" fmla="*/ 19373 h 563180"/>
                    <a:gd name="connsiteX3" fmla="*/ 3644049 w 3874970"/>
                    <a:gd name="connsiteY3" fmla="*/ 91008 h 563180"/>
                    <a:gd name="connsiteX4" fmla="*/ 3738860 w 3874970"/>
                    <a:gd name="connsiteY4" fmla="*/ 272204 h 563180"/>
                    <a:gd name="connsiteX5" fmla="*/ 3873703 w 3874970"/>
                    <a:gd name="connsiteY5" fmla="*/ 548209 h 563180"/>
                    <a:gd name="connsiteX6" fmla="*/ 3766251 w 3874970"/>
                    <a:gd name="connsiteY6" fmla="*/ 491323 h 563180"/>
                    <a:gd name="connsiteX7" fmla="*/ 3540811 w 3874970"/>
                    <a:gd name="connsiteY7" fmla="*/ 97332 h 563180"/>
                    <a:gd name="connsiteX8" fmla="*/ 3427658 w 3874970"/>
                    <a:gd name="connsiteY8" fmla="*/ 84359 h 563180"/>
                    <a:gd name="connsiteX9" fmla="*/ 0 w 3874970"/>
                    <a:gd name="connsiteY9" fmla="*/ 71717 h 563180"/>
                    <a:gd name="connsiteX10" fmla="*/ 0 w 3874970"/>
                    <a:gd name="connsiteY10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734647 w 3874970"/>
                    <a:gd name="connsiteY2" fmla="*/ 53084 h 563180"/>
                    <a:gd name="connsiteX3" fmla="*/ 3644049 w 3874970"/>
                    <a:gd name="connsiteY3" fmla="*/ 91008 h 563180"/>
                    <a:gd name="connsiteX4" fmla="*/ 3738860 w 3874970"/>
                    <a:gd name="connsiteY4" fmla="*/ 272204 h 563180"/>
                    <a:gd name="connsiteX5" fmla="*/ 3873703 w 3874970"/>
                    <a:gd name="connsiteY5" fmla="*/ 548209 h 563180"/>
                    <a:gd name="connsiteX6" fmla="*/ 3766251 w 3874970"/>
                    <a:gd name="connsiteY6" fmla="*/ 491323 h 563180"/>
                    <a:gd name="connsiteX7" fmla="*/ 3540811 w 3874970"/>
                    <a:gd name="connsiteY7" fmla="*/ 97332 h 563180"/>
                    <a:gd name="connsiteX8" fmla="*/ 3427658 w 3874970"/>
                    <a:gd name="connsiteY8" fmla="*/ 84359 h 563180"/>
                    <a:gd name="connsiteX9" fmla="*/ 0 w 3874970"/>
                    <a:gd name="connsiteY9" fmla="*/ 71717 h 563180"/>
                    <a:gd name="connsiteX10" fmla="*/ 0 w 3874970"/>
                    <a:gd name="connsiteY10" fmla="*/ 0 h 563180"/>
                    <a:gd name="connsiteX0" fmla="*/ 0 w 3874970"/>
                    <a:gd name="connsiteY0" fmla="*/ 0 h 563180"/>
                    <a:gd name="connsiteX1" fmla="*/ 3467688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170614 w 3874970"/>
                    <a:gd name="connsiteY1" fmla="*/ 18962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40811 w 3874970"/>
                    <a:gd name="connsiteY6" fmla="*/ 9733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44049 w 3874970"/>
                    <a:gd name="connsiteY2" fmla="*/ 9100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20764 w 3874970"/>
                    <a:gd name="connsiteY2" fmla="*/ 6093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31348 w 3874970"/>
                    <a:gd name="connsiteY2" fmla="*/ 48050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1441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0806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970"/>
                    <a:gd name="connsiteY0" fmla="*/ 0 h 563180"/>
                    <a:gd name="connsiteX1" fmla="*/ 3075803 w 3874970"/>
                    <a:gd name="connsiteY1" fmla="*/ 21069 h 563180"/>
                    <a:gd name="connsiteX2" fmla="*/ 3608063 w 3874970"/>
                    <a:gd name="connsiteY2" fmla="*/ 50198 h 563180"/>
                    <a:gd name="connsiteX3" fmla="*/ 3738860 w 3874970"/>
                    <a:gd name="connsiteY3" fmla="*/ 272204 h 563180"/>
                    <a:gd name="connsiteX4" fmla="*/ 3873703 w 3874970"/>
                    <a:gd name="connsiteY4" fmla="*/ 548209 h 563180"/>
                    <a:gd name="connsiteX5" fmla="*/ 3766251 w 3874970"/>
                    <a:gd name="connsiteY5" fmla="*/ 491323 h 563180"/>
                    <a:gd name="connsiteX6" fmla="*/ 3538694 w 3874970"/>
                    <a:gd name="connsiteY6" fmla="*/ 108072 h 563180"/>
                    <a:gd name="connsiteX7" fmla="*/ 3427658 w 3874970"/>
                    <a:gd name="connsiteY7" fmla="*/ 84359 h 563180"/>
                    <a:gd name="connsiteX8" fmla="*/ 0 w 3874970"/>
                    <a:gd name="connsiteY8" fmla="*/ 71717 h 563180"/>
                    <a:gd name="connsiteX9" fmla="*/ 0 w 3874970"/>
                    <a:gd name="connsiteY9" fmla="*/ 0 h 563180"/>
                    <a:gd name="connsiteX0" fmla="*/ 0 w 3874888"/>
                    <a:gd name="connsiteY0" fmla="*/ 0 h 563180"/>
                    <a:gd name="connsiteX1" fmla="*/ 3075803 w 3874888"/>
                    <a:gd name="connsiteY1" fmla="*/ 21069 h 563180"/>
                    <a:gd name="connsiteX2" fmla="*/ 3608063 w 3874888"/>
                    <a:gd name="connsiteY2" fmla="*/ 50198 h 563180"/>
                    <a:gd name="connsiteX3" fmla="*/ 3732510 w 3874888"/>
                    <a:gd name="connsiteY3" fmla="*/ 274352 h 563180"/>
                    <a:gd name="connsiteX4" fmla="*/ 3873703 w 3874888"/>
                    <a:gd name="connsiteY4" fmla="*/ 548209 h 563180"/>
                    <a:gd name="connsiteX5" fmla="*/ 3766251 w 3874888"/>
                    <a:gd name="connsiteY5" fmla="*/ 491323 h 563180"/>
                    <a:gd name="connsiteX6" fmla="*/ 3538694 w 3874888"/>
                    <a:gd name="connsiteY6" fmla="*/ 108072 h 563180"/>
                    <a:gd name="connsiteX7" fmla="*/ 3427658 w 3874888"/>
                    <a:gd name="connsiteY7" fmla="*/ 84359 h 563180"/>
                    <a:gd name="connsiteX8" fmla="*/ 0 w 3874888"/>
                    <a:gd name="connsiteY8" fmla="*/ 71717 h 563180"/>
                    <a:gd name="connsiteX9" fmla="*/ 0 w 3874888"/>
                    <a:gd name="connsiteY9" fmla="*/ 0 h 563180"/>
                    <a:gd name="connsiteX0" fmla="*/ 0 w 3874753"/>
                    <a:gd name="connsiteY0" fmla="*/ 0 h 563180"/>
                    <a:gd name="connsiteX1" fmla="*/ 3075803 w 3874753"/>
                    <a:gd name="connsiteY1" fmla="*/ 21069 h 563180"/>
                    <a:gd name="connsiteX2" fmla="*/ 3608063 w 3874753"/>
                    <a:gd name="connsiteY2" fmla="*/ 50198 h 563180"/>
                    <a:gd name="connsiteX3" fmla="*/ 3732510 w 3874753"/>
                    <a:gd name="connsiteY3" fmla="*/ 274352 h 563180"/>
                    <a:gd name="connsiteX4" fmla="*/ 3873703 w 3874753"/>
                    <a:gd name="connsiteY4" fmla="*/ 548209 h 563180"/>
                    <a:gd name="connsiteX5" fmla="*/ 3766251 w 3874753"/>
                    <a:gd name="connsiteY5" fmla="*/ 491323 h 563180"/>
                    <a:gd name="connsiteX6" fmla="*/ 3538694 w 3874753"/>
                    <a:gd name="connsiteY6" fmla="*/ 108072 h 563180"/>
                    <a:gd name="connsiteX7" fmla="*/ 3427658 w 3874753"/>
                    <a:gd name="connsiteY7" fmla="*/ 84359 h 563180"/>
                    <a:gd name="connsiteX8" fmla="*/ 0 w 3874753"/>
                    <a:gd name="connsiteY8" fmla="*/ 71717 h 563180"/>
                    <a:gd name="connsiteX9" fmla="*/ 0 w 3874753"/>
                    <a:gd name="connsiteY9" fmla="*/ 0 h 563180"/>
                    <a:gd name="connsiteX0" fmla="*/ 0 w 3874753"/>
                    <a:gd name="connsiteY0" fmla="*/ 0 h 562793"/>
                    <a:gd name="connsiteX1" fmla="*/ 3075803 w 3874753"/>
                    <a:gd name="connsiteY1" fmla="*/ 21069 h 562793"/>
                    <a:gd name="connsiteX2" fmla="*/ 3608063 w 3874753"/>
                    <a:gd name="connsiteY2" fmla="*/ 50198 h 562793"/>
                    <a:gd name="connsiteX3" fmla="*/ 3732510 w 3874753"/>
                    <a:gd name="connsiteY3" fmla="*/ 274352 h 562793"/>
                    <a:gd name="connsiteX4" fmla="*/ 3873703 w 3874753"/>
                    <a:gd name="connsiteY4" fmla="*/ 548209 h 562793"/>
                    <a:gd name="connsiteX5" fmla="*/ 3778953 w 3874753"/>
                    <a:gd name="connsiteY5" fmla="*/ 487027 h 562793"/>
                    <a:gd name="connsiteX6" fmla="*/ 3538694 w 3874753"/>
                    <a:gd name="connsiteY6" fmla="*/ 108072 h 562793"/>
                    <a:gd name="connsiteX7" fmla="*/ 3427658 w 3874753"/>
                    <a:gd name="connsiteY7" fmla="*/ 84359 h 562793"/>
                    <a:gd name="connsiteX8" fmla="*/ 0 w 3874753"/>
                    <a:gd name="connsiteY8" fmla="*/ 71717 h 562793"/>
                    <a:gd name="connsiteX9" fmla="*/ 0 w 3874753"/>
                    <a:gd name="connsiteY9" fmla="*/ 0 h 562793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83187 w 3874753"/>
                    <a:gd name="connsiteY5" fmla="*/ 474139 h 561744"/>
                    <a:gd name="connsiteX6" fmla="*/ 3538694 w 3874753"/>
                    <a:gd name="connsiteY6" fmla="*/ 108072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78953 w 3874753"/>
                    <a:gd name="connsiteY5" fmla="*/ 474139 h 561744"/>
                    <a:gd name="connsiteX6" fmla="*/ 3538694 w 3874753"/>
                    <a:gd name="connsiteY6" fmla="*/ 108072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874753"/>
                    <a:gd name="connsiteY0" fmla="*/ 0 h 561744"/>
                    <a:gd name="connsiteX1" fmla="*/ 3075803 w 3874753"/>
                    <a:gd name="connsiteY1" fmla="*/ 21069 h 561744"/>
                    <a:gd name="connsiteX2" fmla="*/ 3608063 w 3874753"/>
                    <a:gd name="connsiteY2" fmla="*/ 50198 h 561744"/>
                    <a:gd name="connsiteX3" fmla="*/ 3732510 w 3874753"/>
                    <a:gd name="connsiteY3" fmla="*/ 274352 h 561744"/>
                    <a:gd name="connsiteX4" fmla="*/ 3873703 w 3874753"/>
                    <a:gd name="connsiteY4" fmla="*/ 548209 h 561744"/>
                    <a:gd name="connsiteX5" fmla="*/ 3778953 w 3874753"/>
                    <a:gd name="connsiteY5" fmla="*/ 474139 h 561744"/>
                    <a:gd name="connsiteX6" fmla="*/ 3551395 w 3874753"/>
                    <a:gd name="connsiteY6" fmla="*/ 108073 h 561744"/>
                    <a:gd name="connsiteX7" fmla="*/ 3427658 w 3874753"/>
                    <a:gd name="connsiteY7" fmla="*/ 84359 h 561744"/>
                    <a:gd name="connsiteX8" fmla="*/ 0 w 3874753"/>
                    <a:gd name="connsiteY8" fmla="*/ 71717 h 561744"/>
                    <a:gd name="connsiteX9" fmla="*/ 0 w 3874753"/>
                    <a:gd name="connsiteY9" fmla="*/ 0 h 561744"/>
                    <a:gd name="connsiteX0" fmla="*/ 0 w 3904164"/>
                    <a:gd name="connsiteY0" fmla="*/ 0 h 571718"/>
                    <a:gd name="connsiteX1" fmla="*/ 3075803 w 3904164"/>
                    <a:gd name="connsiteY1" fmla="*/ 21069 h 571718"/>
                    <a:gd name="connsiteX2" fmla="*/ 3608063 w 3904164"/>
                    <a:gd name="connsiteY2" fmla="*/ 50198 h 571718"/>
                    <a:gd name="connsiteX3" fmla="*/ 3732510 w 3904164"/>
                    <a:gd name="connsiteY3" fmla="*/ 274352 h 571718"/>
                    <a:gd name="connsiteX4" fmla="*/ 3903339 w 3904164"/>
                    <a:gd name="connsiteY4" fmla="*/ 558949 h 571718"/>
                    <a:gd name="connsiteX5" fmla="*/ 3778953 w 3904164"/>
                    <a:gd name="connsiteY5" fmla="*/ 474139 h 571718"/>
                    <a:gd name="connsiteX6" fmla="*/ 3551395 w 3904164"/>
                    <a:gd name="connsiteY6" fmla="*/ 108073 h 571718"/>
                    <a:gd name="connsiteX7" fmla="*/ 3427658 w 3904164"/>
                    <a:gd name="connsiteY7" fmla="*/ 84359 h 571718"/>
                    <a:gd name="connsiteX8" fmla="*/ 0 w 3904164"/>
                    <a:gd name="connsiteY8" fmla="*/ 71717 h 571718"/>
                    <a:gd name="connsiteX9" fmla="*/ 0 w 3904164"/>
                    <a:gd name="connsiteY9" fmla="*/ 0 h 571718"/>
                    <a:gd name="connsiteX0" fmla="*/ 0 w 3904164"/>
                    <a:gd name="connsiteY0" fmla="*/ 0 h 574881"/>
                    <a:gd name="connsiteX1" fmla="*/ 3075803 w 3904164"/>
                    <a:gd name="connsiteY1" fmla="*/ 21069 h 574881"/>
                    <a:gd name="connsiteX2" fmla="*/ 3608063 w 3904164"/>
                    <a:gd name="connsiteY2" fmla="*/ 50198 h 574881"/>
                    <a:gd name="connsiteX3" fmla="*/ 3732510 w 3904164"/>
                    <a:gd name="connsiteY3" fmla="*/ 274352 h 574881"/>
                    <a:gd name="connsiteX4" fmla="*/ 3903339 w 3904164"/>
                    <a:gd name="connsiteY4" fmla="*/ 558949 h 574881"/>
                    <a:gd name="connsiteX5" fmla="*/ 3778953 w 3904164"/>
                    <a:gd name="connsiteY5" fmla="*/ 474139 h 574881"/>
                    <a:gd name="connsiteX6" fmla="*/ 3551395 w 3904164"/>
                    <a:gd name="connsiteY6" fmla="*/ 108073 h 574881"/>
                    <a:gd name="connsiteX7" fmla="*/ 3427658 w 3904164"/>
                    <a:gd name="connsiteY7" fmla="*/ 84359 h 574881"/>
                    <a:gd name="connsiteX8" fmla="*/ 0 w 3904164"/>
                    <a:gd name="connsiteY8" fmla="*/ 71717 h 574881"/>
                    <a:gd name="connsiteX9" fmla="*/ 0 w 3904164"/>
                    <a:gd name="connsiteY9" fmla="*/ 0 h 574881"/>
                    <a:gd name="connsiteX0" fmla="*/ 0 w 3904164"/>
                    <a:gd name="connsiteY0" fmla="*/ 0 h 574881"/>
                    <a:gd name="connsiteX1" fmla="*/ 3075803 w 3904164"/>
                    <a:gd name="connsiteY1" fmla="*/ 21069 h 574881"/>
                    <a:gd name="connsiteX2" fmla="*/ 3608063 w 3904164"/>
                    <a:gd name="connsiteY2" fmla="*/ 50198 h 574881"/>
                    <a:gd name="connsiteX3" fmla="*/ 3732510 w 3904164"/>
                    <a:gd name="connsiteY3" fmla="*/ 274352 h 574881"/>
                    <a:gd name="connsiteX4" fmla="*/ 3903339 w 3904164"/>
                    <a:gd name="connsiteY4" fmla="*/ 558949 h 574881"/>
                    <a:gd name="connsiteX5" fmla="*/ 3778953 w 3904164"/>
                    <a:gd name="connsiteY5" fmla="*/ 474139 h 574881"/>
                    <a:gd name="connsiteX6" fmla="*/ 3551395 w 3904164"/>
                    <a:gd name="connsiteY6" fmla="*/ 108073 h 574881"/>
                    <a:gd name="connsiteX7" fmla="*/ 3427658 w 3904164"/>
                    <a:gd name="connsiteY7" fmla="*/ 84359 h 574881"/>
                    <a:gd name="connsiteX8" fmla="*/ 0 w 3904164"/>
                    <a:gd name="connsiteY8" fmla="*/ 71717 h 574881"/>
                    <a:gd name="connsiteX9" fmla="*/ 0 w 3904164"/>
                    <a:gd name="connsiteY9" fmla="*/ 0 h 574881"/>
                    <a:gd name="connsiteX0" fmla="*/ 0 w 3904164"/>
                    <a:gd name="connsiteY0" fmla="*/ 0 h 568747"/>
                    <a:gd name="connsiteX1" fmla="*/ 3075803 w 3904164"/>
                    <a:gd name="connsiteY1" fmla="*/ 21069 h 568747"/>
                    <a:gd name="connsiteX2" fmla="*/ 3608063 w 3904164"/>
                    <a:gd name="connsiteY2" fmla="*/ 50198 h 568747"/>
                    <a:gd name="connsiteX3" fmla="*/ 3732510 w 3904164"/>
                    <a:gd name="connsiteY3" fmla="*/ 274352 h 568747"/>
                    <a:gd name="connsiteX4" fmla="*/ 3903339 w 3904164"/>
                    <a:gd name="connsiteY4" fmla="*/ 558949 h 568747"/>
                    <a:gd name="connsiteX5" fmla="*/ 3702748 w 3904164"/>
                    <a:gd name="connsiteY5" fmla="*/ 377481 h 568747"/>
                    <a:gd name="connsiteX6" fmla="*/ 3551395 w 3904164"/>
                    <a:gd name="connsiteY6" fmla="*/ 108073 h 568747"/>
                    <a:gd name="connsiteX7" fmla="*/ 3427658 w 3904164"/>
                    <a:gd name="connsiteY7" fmla="*/ 84359 h 568747"/>
                    <a:gd name="connsiteX8" fmla="*/ 0 w 3904164"/>
                    <a:gd name="connsiteY8" fmla="*/ 71717 h 568747"/>
                    <a:gd name="connsiteX9" fmla="*/ 0 w 3904164"/>
                    <a:gd name="connsiteY9" fmla="*/ 0 h 568747"/>
                    <a:gd name="connsiteX0" fmla="*/ 0 w 3904164"/>
                    <a:gd name="connsiteY0" fmla="*/ 0 h 568663"/>
                    <a:gd name="connsiteX1" fmla="*/ 3075803 w 3904164"/>
                    <a:gd name="connsiteY1" fmla="*/ 21069 h 568663"/>
                    <a:gd name="connsiteX2" fmla="*/ 3608063 w 3904164"/>
                    <a:gd name="connsiteY2" fmla="*/ 50198 h 568663"/>
                    <a:gd name="connsiteX3" fmla="*/ 3732510 w 3904164"/>
                    <a:gd name="connsiteY3" fmla="*/ 274352 h 568663"/>
                    <a:gd name="connsiteX4" fmla="*/ 3903339 w 3904164"/>
                    <a:gd name="connsiteY4" fmla="*/ 558949 h 568663"/>
                    <a:gd name="connsiteX5" fmla="*/ 3706982 w 3904164"/>
                    <a:gd name="connsiteY5" fmla="*/ 375333 h 568663"/>
                    <a:gd name="connsiteX6" fmla="*/ 3551395 w 3904164"/>
                    <a:gd name="connsiteY6" fmla="*/ 108073 h 568663"/>
                    <a:gd name="connsiteX7" fmla="*/ 3427658 w 3904164"/>
                    <a:gd name="connsiteY7" fmla="*/ 84359 h 568663"/>
                    <a:gd name="connsiteX8" fmla="*/ 0 w 3904164"/>
                    <a:gd name="connsiteY8" fmla="*/ 71717 h 568663"/>
                    <a:gd name="connsiteX9" fmla="*/ 0 w 3904164"/>
                    <a:gd name="connsiteY9" fmla="*/ 0 h 568663"/>
                    <a:gd name="connsiteX0" fmla="*/ 0 w 3904164"/>
                    <a:gd name="connsiteY0" fmla="*/ 0 h 568663"/>
                    <a:gd name="connsiteX1" fmla="*/ 3075803 w 3904164"/>
                    <a:gd name="connsiteY1" fmla="*/ 21069 h 568663"/>
                    <a:gd name="connsiteX2" fmla="*/ 3608063 w 3904164"/>
                    <a:gd name="connsiteY2" fmla="*/ 50198 h 568663"/>
                    <a:gd name="connsiteX3" fmla="*/ 3732510 w 3904164"/>
                    <a:gd name="connsiteY3" fmla="*/ 274352 h 568663"/>
                    <a:gd name="connsiteX4" fmla="*/ 3903339 w 3904164"/>
                    <a:gd name="connsiteY4" fmla="*/ 558949 h 568663"/>
                    <a:gd name="connsiteX5" fmla="*/ 3706982 w 3904164"/>
                    <a:gd name="connsiteY5" fmla="*/ 375333 h 568663"/>
                    <a:gd name="connsiteX6" fmla="*/ 3551395 w 3904164"/>
                    <a:gd name="connsiteY6" fmla="*/ 108073 h 568663"/>
                    <a:gd name="connsiteX7" fmla="*/ 3427658 w 3904164"/>
                    <a:gd name="connsiteY7" fmla="*/ 84359 h 568663"/>
                    <a:gd name="connsiteX8" fmla="*/ 0 w 3904164"/>
                    <a:gd name="connsiteY8" fmla="*/ 71717 h 568663"/>
                    <a:gd name="connsiteX9" fmla="*/ 0 w 3904164"/>
                    <a:gd name="connsiteY9" fmla="*/ 0 h 56866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8063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8063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601712 w 3904164"/>
                    <a:gd name="connsiteY2" fmla="*/ 50198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82661 w 3904164"/>
                    <a:gd name="connsiteY2" fmla="*/ 43754 h 568743"/>
                    <a:gd name="connsiteX3" fmla="*/ 3732510 w 3904164"/>
                    <a:gd name="connsiteY3" fmla="*/ 274352 h 568743"/>
                    <a:gd name="connsiteX4" fmla="*/ 3903339 w 3904164"/>
                    <a:gd name="connsiteY4" fmla="*/ 558949 h 568743"/>
                    <a:gd name="connsiteX5" fmla="*/ 3706982 w 3904164"/>
                    <a:gd name="connsiteY5" fmla="*/ 375333 h 568743"/>
                    <a:gd name="connsiteX6" fmla="*/ 3551395 w 3904164"/>
                    <a:gd name="connsiteY6" fmla="*/ 108073 h 568743"/>
                    <a:gd name="connsiteX7" fmla="*/ 3427658 w 3904164"/>
                    <a:gd name="connsiteY7" fmla="*/ 84359 h 568743"/>
                    <a:gd name="connsiteX8" fmla="*/ 0 w 3904164"/>
                    <a:gd name="connsiteY8" fmla="*/ 71717 h 568743"/>
                    <a:gd name="connsiteX9" fmla="*/ 0 w 3904164"/>
                    <a:gd name="connsiteY9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582661 w 3904164"/>
                    <a:gd name="connsiteY3" fmla="*/ 43754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164"/>
                    <a:gd name="connsiteY0" fmla="*/ 0 h 568743"/>
                    <a:gd name="connsiteX1" fmla="*/ 3075803 w 3904164"/>
                    <a:gd name="connsiteY1" fmla="*/ 21069 h 568743"/>
                    <a:gd name="connsiteX2" fmla="*/ 3529930 w 3904164"/>
                    <a:gd name="connsiteY2" fmla="*/ 30490 h 568743"/>
                    <a:gd name="connsiteX3" fmla="*/ 3622880 w 3904164"/>
                    <a:gd name="connsiteY3" fmla="*/ 91009 h 568743"/>
                    <a:gd name="connsiteX4" fmla="*/ 3732510 w 3904164"/>
                    <a:gd name="connsiteY4" fmla="*/ 274352 h 568743"/>
                    <a:gd name="connsiteX5" fmla="*/ 3903339 w 3904164"/>
                    <a:gd name="connsiteY5" fmla="*/ 558949 h 568743"/>
                    <a:gd name="connsiteX6" fmla="*/ 3706982 w 3904164"/>
                    <a:gd name="connsiteY6" fmla="*/ 375333 h 568743"/>
                    <a:gd name="connsiteX7" fmla="*/ 3551395 w 3904164"/>
                    <a:gd name="connsiteY7" fmla="*/ 108073 h 568743"/>
                    <a:gd name="connsiteX8" fmla="*/ 3427658 w 3904164"/>
                    <a:gd name="connsiteY8" fmla="*/ 84359 h 568743"/>
                    <a:gd name="connsiteX9" fmla="*/ 0 w 3904164"/>
                    <a:gd name="connsiteY9" fmla="*/ 71717 h 568743"/>
                    <a:gd name="connsiteX10" fmla="*/ 0 w 3904164"/>
                    <a:gd name="connsiteY10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29930 w 3904209"/>
                    <a:gd name="connsiteY2" fmla="*/ 30490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72267 w 3904209"/>
                    <a:gd name="connsiteY2" fmla="*/ 45526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72267 w 3904209"/>
                    <a:gd name="connsiteY2" fmla="*/ 45526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209"/>
                    <a:gd name="connsiteY0" fmla="*/ 0 h 568743"/>
                    <a:gd name="connsiteX1" fmla="*/ 3075803 w 3904209"/>
                    <a:gd name="connsiteY1" fmla="*/ 21069 h 568743"/>
                    <a:gd name="connsiteX2" fmla="*/ 3582852 w 3904209"/>
                    <a:gd name="connsiteY2" fmla="*/ 39082 h 568743"/>
                    <a:gd name="connsiteX3" fmla="*/ 3732510 w 3904209"/>
                    <a:gd name="connsiteY3" fmla="*/ 274352 h 568743"/>
                    <a:gd name="connsiteX4" fmla="*/ 3903339 w 3904209"/>
                    <a:gd name="connsiteY4" fmla="*/ 558949 h 568743"/>
                    <a:gd name="connsiteX5" fmla="*/ 3706982 w 3904209"/>
                    <a:gd name="connsiteY5" fmla="*/ 375333 h 568743"/>
                    <a:gd name="connsiteX6" fmla="*/ 3551395 w 3904209"/>
                    <a:gd name="connsiteY6" fmla="*/ 108073 h 568743"/>
                    <a:gd name="connsiteX7" fmla="*/ 3427658 w 3904209"/>
                    <a:gd name="connsiteY7" fmla="*/ 84359 h 568743"/>
                    <a:gd name="connsiteX8" fmla="*/ 0 w 3904209"/>
                    <a:gd name="connsiteY8" fmla="*/ 71717 h 568743"/>
                    <a:gd name="connsiteX9" fmla="*/ 0 w 3904209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51395 w 3904510"/>
                    <a:gd name="connsiteY6" fmla="*/ 108073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04510"/>
                    <a:gd name="connsiteY0" fmla="*/ 0 h 568743"/>
                    <a:gd name="connsiteX1" fmla="*/ 3075803 w 3904510"/>
                    <a:gd name="connsiteY1" fmla="*/ 21069 h 568743"/>
                    <a:gd name="connsiteX2" fmla="*/ 3582852 w 3904510"/>
                    <a:gd name="connsiteY2" fmla="*/ 39082 h 568743"/>
                    <a:gd name="connsiteX3" fmla="*/ 3766378 w 3904510"/>
                    <a:gd name="connsiteY3" fmla="*/ 323755 h 568743"/>
                    <a:gd name="connsiteX4" fmla="*/ 3903339 w 3904510"/>
                    <a:gd name="connsiteY4" fmla="*/ 558949 h 568743"/>
                    <a:gd name="connsiteX5" fmla="*/ 3706982 w 3904510"/>
                    <a:gd name="connsiteY5" fmla="*/ 375333 h 568743"/>
                    <a:gd name="connsiteX6" fmla="*/ 3545045 w 3904510"/>
                    <a:gd name="connsiteY6" fmla="*/ 110221 h 568743"/>
                    <a:gd name="connsiteX7" fmla="*/ 3427658 w 3904510"/>
                    <a:gd name="connsiteY7" fmla="*/ 84359 h 568743"/>
                    <a:gd name="connsiteX8" fmla="*/ 0 w 3904510"/>
                    <a:gd name="connsiteY8" fmla="*/ 71717 h 568743"/>
                    <a:gd name="connsiteX9" fmla="*/ 0 w 3904510"/>
                    <a:gd name="connsiteY9" fmla="*/ 0 h 568743"/>
                    <a:gd name="connsiteX0" fmla="*/ 0 w 3920997"/>
                    <a:gd name="connsiteY0" fmla="*/ 0 h 565439"/>
                    <a:gd name="connsiteX1" fmla="*/ 3075803 w 3920997"/>
                    <a:gd name="connsiteY1" fmla="*/ 21069 h 565439"/>
                    <a:gd name="connsiteX2" fmla="*/ 3582852 w 3920997"/>
                    <a:gd name="connsiteY2" fmla="*/ 39082 h 565439"/>
                    <a:gd name="connsiteX3" fmla="*/ 3766378 w 3920997"/>
                    <a:gd name="connsiteY3" fmla="*/ 323755 h 565439"/>
                    <a:gd name="connsiteX4" fmla="*/ 3896137 w 3920997"/>
                    <a:gd name="connsiteY4" fmla="*/ 505186 h 565439"/>
                    <a:gd name="connsiteX5" fmla="*/ 3903339 w 3920997"/>
                    <a:gd name="connsiteY5" fmla="*/ 558949 h 565439"/>
                    <a:gd name="connsiteX6" fmla="*/ 3706982 w 3920997"/>
                    <a:gd name="connsiteY6" fmla="*/ 375333 h 565439"/>
                    <a:gd name="connsiteX7" fmla="*/ 3545045 w 3920997"/>
                    <a:gd name="connsiteY7" fmla="*/ 110221 h 565439"/>
                    <a:gd name="connsiteX8" fmla="*/ 3427658 w 3920997"/>
                    <a:gd name="connsiteY8" fmla="*/ 84359 h 565439"/>
                    <a:gd name="connsiteX9" fmla="*/ 0 w 3920997"/>
                    <a:gd name="connsiteY9" fmla="*/ 71717 h 565439"/>
                    <a:gd name="connsiteX10" fmla="*/ 0 w 3920997"/>
                    <a:gd name="connsiteY10" fmla="*/ 0 h 56543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71465"/>
                    <a:gd name="connsiteY0" fmla="*/ 0 h 566869"/>
                    <a:gd name="connsiteX1" fmla="*/ 3075803 w 3971465"/>
                    <a:gd name="connsiteY1" fmla="*/ 21069 h 566869"/>
                    <a:gd name="connsiteX2" fmla="*/ 3582852 w 3971465"/>
                    <a:gd name="connsiteY2" fmla="*/ 39082 h 566869"/>
                    <a:gd name="connsiteX3" fmla="*/ 3766378 w 3971465"/>
                    <a:gd name="connsiteY3" fmla="*/ 323755 h 566869"/>
                    <a:gd name="connsiteX4" fmla="*/ 3965991 w 3971465"/>
                    <a:gd name="connsiteY4" fmla="*/ 515926 h 566869"/>
                    <a:gd name="connsiteX5" fmla="*/ 3903339 w 3971465"/>
                    <a:gd name="connsiteY5" fmla="*/ 558949 h 566869"/>
                    <a:gd name="connsiteX6" fmla="*/ 3706982 w 3971465"/>
                    <a:gd name="connsiteY6" fmla="*/ 375333 h 566869"/>
                    <a:gd name="connsiteX7" fmla="*/ 3545045 w 3971465"/>
                    <a:gd name="connsiteY7" fmla="*/ 110221 h 566869"/>
                    <a:gd name="connsiteX8" fmla="*/ 3427658 w 3971465"/>
                    <a:gd name="connsiteY8" fmla="*/ 84359 h 566869"/>
                    <a:gd name="connsiteX9" fmla="*/ 0 w 3971465"/>
                    <a:gd name="connsiteY9" fmla="*/ 71717 h 566869"/>
                    <a:gd name="connsiteX10" fmla="*/ 0 w 3971465"/>
                    <a:gd name="connsiteY10" fmla="*/ 0 h 566869"/>
                    <a:gd name="connsiteX0" fmla="*/ 0 w 3983381"/>
                    <a:gd name="connsiteY0" fmla="*/ 0 h 573454"/>
                    <a:gd name="connsiteX1" fmla="*/ 3075803 w 3983381"/>
                    <a:gd name="connsiteY1" fmla="*/ 21069 h 573454"/>
                    <a:gd name="connsiteX2" fmla="*/ 3582852 w 3983381"/>
                    <a:gd name="connsiteY2" fmla="*/ 39082 h 573454"/>
                    <a:gd name="connsiteX3" fmla="*/ 3766378 w 3983381"/>
                    <a:gd name="connsiteY3" fmla="*/ 323755 h 573454"/>
                    <a:gd name="connsiteX4" fmla="*/ 3965991 w 3983381"/>
                    <a:gd name="connsiteY4" fmla="*/ 515926 h 573454"/>
                    <a:gd name="connsiteX5" fmla="*/ 3965991 w 3983381"/>
                    <a:gd name="connsiteY5" fmla="*/ 556736 h 573454"/>
                    <a:gd name="connsiteX6" fmla="*/ 3903339 w 3983381"/>
                    <a:gd name="connsiteY6" fmla="*/ 558949 h 573454"/>
                    <a:gd name="connsiteX7" fmla="*/ 3706982 w 3983381"/>
                    <a:gd name="connsiteY7" fmla="*/ 375333 h 573454"/>
                    <a:gd name="connsiteX8" fmla="*/ 3545045 w 3983381"/>
                    <a:gd name="connsiteY8" fmla="*/ 110221 h 573454"/>
                    <a:gd name="connsiteX9" fmla="*/ 3427658 w 3983381"/>
                    <a:gd name="connsiteY9" fmla="*/ 84359 h 573454"/>
                    <a:gd name="connsiteX10" fmla="*/ 0 w 3983381"/>
                    <a:gd name="connsiteY10" fmla="*/ 71717 h 573454"/>
                    <a:gd name="connsiteX11" fmla="*/ 0 w 3983381"/>
                    <a:gd name="connsiteY11" fmla="*/ 0 h 573454"/>
                    <a:gd name="connsiteX0" fmla="*/ 0 w 4582119"/>
                    <a:gd name="connsiteY0" fmla="*/ 0 h 605354"/>
                    <a:gd name="connsiteX1" fmla="*/ 3075803 w 4582119"/>
                    <a:gd name="connsiteY1" fmla="*/ 21069 h 605354"/>
                    <a:gd name="connsiteX2" fmla="*/ 3582852 w 4582119"/>
                    <a:gd name="connsiteY2" fmla="*/ 39082 h 605354"/>
                    <a:gd name="connsiteX3" fmla="*/ 3766378 w 4582119"/>
                    <a:gd name="connsiteY3" fmla="*/ 323755 h 605354"/>
                    <a:gd name="connsiteX4" fmla="*/ 3965991 w 4582119"/>
                    <a:gd name="connsiteY4" fmla="*/ 515926 h 605354"/>
                    <a:gd name="connsiteX5" fmla="*/ 4581983 w 4582119"/>
                    <a:gd name="connsiteY5" fmla="*/ 603990 h 605354"/>
                    <a:gd name="connsiteX6" fmla="*/ 3903339 w 4582119"/>
                    <a:gd name="connsiteY6" fmla="*/ 558949 h 605354"/>
                    <a:gd name="connsiteX7" fmla="*/ 3706982 w 4582119"/>
                    <a:gd name="connsiteY7" fmla="*/ 375333 h 605354"/>
                    <a:gd name="connsiteX8" fmla="*/ 3545045 w 4582119"/>
                    <a:gd name="connsiteY8" fmla="*/ 110221 h 605354"/>
                    <a:gd name="connsiteX9" fmla="*/ 3427658 w 4582119"/>
                    <a:gd name="connsiteY9" fmla="*/ 84359 h 605354"/>
                    <a:gd name="connsiteX10" fmla="*/ 0 w 4582119"/>
                    <a:gd name="connsiteY10" fmla="*/ 71717 h 605354"/>
                    <a:gd name="connsiteX11" fmla="*/ 0 w 4582119"/>
                    <a:gd name="connsiteY11" fmla="*/ 0 h 605354"/>
                    <a:gd name="connsiteX0" fmla="*/ 0 w 4582119"/>
                    <a:gd name="connsiteY0" fmla="*/ 0 h 605119"/>
                    <a:gd name="connsiteX1" fmla="*/ 3075803 w 4582119"/>
                    <a:gd name="connsiteY1" fmla="*/ 21069 h 605119"/>
                    <a:gd name="connsiteX2" fmla="*/ 3582852 w 4582119"/>
                    <a:gd name="connsiteY2" fmla="*/ 39082 h 605119"/>
                    <a:gd name="connsiteX3" fmla="*/ 3766378 w 4582119"/>
                    <a:gd name="connsiteY3" fmla="*/ 323755 h 605119"/>
                    <a:gd name="connsiteX4" fmla="*/ 3965991 w 4582119"/>
                    <a:gd name="connsiteY4" fmla="*/ 515926 h 605119"/>
                    <a:gd name="connsiteX5" fmla="*/ 4581983 w 4582119"/>
                    <a:gd name="connsiteY5" fmla="*/ 603990 h 605119"/>
                    <a:gd name="connsiteX6" fmla="*/ 3903339 w 4582119"/>
                    <a:gd name="connsiteY6" fmla="*/ 558949 h 605119"/>
                    <a:gd name="connsiteX7" fmla="*/ 3706982 w 4582119"/>
                    <a:gd name="connsiteY7" fmla="*/ 375333 h 605119"/>
                    <a:gd name="connsiteX8" fmla="*/ 3545045 w 4582119"/>
                    <a:gd name="connsiteY8" fmla="*/ 110221 h 605119"/>
                    <a:gd name="connsiteX9" fmla="*/ 3427658 w 4582119"/>
                    <a:gd name="connsiteY9" fmla="*/ 84359 h 605119"/>
                    <a:gd name="connsiteX10" fmla="*/ 0 w 4582119"/>
                    <a:gd name="connsiteY10" fmla="*/ 71717 h 605119"/>
                    <a:gd name="connsiteX11" fmla="*/ 0 w 4582119"/>
                    <a:gd name="connsiteY11" fmla="*/ 0 h 605119"/>
                    <a:gd name="connsiteX0" fmla="*/ 0 w 4582119"/>
                    <a:gd name="connsiteY0" fmla="*/ 0 h 606947"/>
                    <a:gd name="connsiteX1" fmla="*/ 3075803 w 4582119"/>
                    <a:gd name="connsiteY1" fmla="*/ 21069 h 606947"/>
                    <a:gd name="connsiteX2" fmla="*/ 3582852 w 4582119"/>
                    <a:gd name="connsiteY2" fmla="*/ 39082 h 606947"/>
                    <a:gd name="connsiteX3" fmla="*/ 3766378 w 4582119"/>
                    <a:gd name="connsiteY3" fmla="*/ 323755 h 606947"/>
                    <a:gd name="connsiteX4" fmla="*/ 3965991 w 4582119"/>
                    <a:gd name="connsiteY4" fmla="*/ 515926 h 606947"/>
                    <a:gd name="connsiteX5" fmla="*/ 4581983 w 4582119"/>
                    <a:gd name="connsiteY5" fmla="*/ 603990 h 606947"/>
                    <a:gd name="connsiteX6" fmla="*/ 3903339 w 4582119"/>
                    <a:gd name="connsiteY6" fmla="*/ 558949 h 606947"/>
                    <a:gd name="connsiteX7" fmla="*/ 3706982 w 4582119"/>
                    <a:gd name="connsiteY7" fmla="*/ 375333 h 606947"/>
                    <a:gd name="connsiteX8" fmla="*/ 3545045 w 4582119"/>
                    <a:gd name="connsiteY8" fmla="*/ 110221 h 606947"/>
                    <a:gd name="connsiteX9" fmla="*/ 3427658 w 4582119"/>
                    <a:gd name="connsiteY9" fmla="*/ 84359 h 606947"/>
                    <a:gd name="connsiteX10" fmla="*/ 0 w 4582119"/>
                    <a:gd name="connsiteY10" fmla="*/ 71717 h 606947"/>
                    <a:gd name="connsiteX11" fmla="*/ 0 w 4582119"/>
                    <a:gd name="connsiteY11" fmla="*/ 0 h 606947"/>
                    <a:gd name="connsiteX0" fmla="*/ 0 w 4582119"/>
                    <a:gd name="connsiteY0" fmla="*/ 0 h 607721"/>
                    <a:gd name="connsiteX1" fmla="*/ 3075803 w 4582119"/>
                    <a:gd name="connsiteY1" fmla="*/ 21069 h 607721"/>
                    <a:gd name="connsiteX2" fmla="*/ 3582852 w 4582119"/>
                    <a:gd name="connsiteY2" fmla="*/ 39082 h 607721"/>
                    <a:gd name="connsiteX3" fmla="*/ 3766378 w 4582119"/>
                    <a:gd name="connsiteY3" fmla="*/ 323755 h 607721"/>
                    <a:gd name="connsiteX4" fmla="*/ 3965991 w 4582119"/>
                    <a:gd name="connsiteY4" fmla="*/ 515926 h 607721"/>
                    <a:gd name="connsiteX5" fmla="*/ 4581983 w 4582119"/>
                    <a:gd name="connsiteY5" fmla="*/ 603990 h 607721"/>
                    <a:gd name="connsiteX6" fmla="*/ 3909690 w 4582119"/>
                    <a:gd name="connsiteY6" fmla="*/ 563245 h 607721"/>
                    <a:gd name="connsiteX7" fmla="*/ 3706982 w 4582119"/>
                    <a:gd name="connsiteY7" fmla="*/ 375333 h 607721"/>
                    <a:gd name="connsiteX8" fmla="*/ 3545045 w 4582119"/>
                    <a:gd name="connsiteY8" fmla="*/ 110221 h 607721"/>
                    <a:gd name="connsiteX9" fmla="*/ 3427658 w 4582119"/>
                    <a:gd name="connsiteY9" fmla="*/ 84359 h 607721"/>
                    <a:gd name="connsiteX10" fmla="*/ 0 w 4582119"/>
                    <a:gd name="connsiteY10" fmla="*/ 71717 h 607721"/>
                    <a:gd name="connsiteX11" fmla="*/ 0 w 4582119"/>
                    <a:gd name="connsiteY11" fmla="*/ 0 h 607721"/>
                    <a:gd name="connsiteX0" fmla="*/ 0 w 4594817"/>
                    <a:gd name="connsiteY0" fmla="*/ 0 h 598759"/>
                    <a:gd name="connsiteX1" fmla="*/ 3075803 w 4594817"/>
                    <a:gd name="connsiteY1" fmla="*/ 21069 h 598759"/>
                    <a:gd name="connsiteX2" fmla="*/ 3582852 w 4594817"/>
                    <a:gd name="connsiteY2" fmla="*/ 39082 h 598759"/>
                    <a:gd name="connsiteX3" fmla="*/ 3766378 w 4594817"/>
                    <a:gd name="connsiteY3" fmla="*/ 323755 h 598759"/>
                    <a:gd name="connsiteX4" fmla="*/ 3965991 w 4594817"/>
                    <a:gd name="connsiteY4" fmla="*/ 515926 h 598759"/>
                    <a:gd name="connsiteX5" fmla="*/ 4594684 w 4594817"/>
                    <a:gd name="connsiteY5" fmla="*/ 591103 h 598759"/>
                    <a:gd name="connsiteX6" fmla="*/ 3909690 w 4594817"/>
                    <a:gd name="connsiteY6" fmla="*/ 563245 h 598759"/>
                    <a:gd name="connsiteX7" fmla="*/ 3706982 w 4594817"/>
                    <a:gd name="connsiteY7" fmla="*/ 375333 h 598759"/>
                    <a:gd name="connsiteX8" fmla="*/ 3545045 w 4594817"/>
                    <a:gd name="connsiteY8" fmla="*/ 110221 h 598759"/>
                    <a:gd name="connsiteX9" fmla="*/ 3427658 w 4594817"/>
                    <a:gd name="connsiteY9" fmla="*/ 84359 h 598759"/>
                    <a:gd name="connsiteX10" fmla="*/ 0 w 4594817"/>
                    <a:gd name="connsiteY10" fmla="*/ 71717 h 598759"/>
                    <a:gd name="connsiteX11" fmla="*/ 0 w 4594817"/>
                    <a:gd name="connsiteY11" fmla="*/ 0 h 598759"/>
                    <a:gd name="connsiteX0" fmla="*/ 0 w 4594817"/>
                    <a:gd name="connsiteY0" fmla="*/ 0 h 594436"/>
                    <a:gd name="connsiteX1" fmla="*/ 3075803 w 4594817"/>
                    <a:gd name="connsiteY1" fmla="*/ 21069 h 594436"/>
                    <a:gd name="connsiteX2" fmla="*/ 3582852 w 4594817"/>
                    <a:gd name="connsiteY2" fmla="*/ 39082 h 594436"/>
                    <a:gd name="connsiteX3" fmla="*/ 3766378 w 4594817"/>
                    <a:gd name="connsiteY3" fmla="*/ 323755 h 594436"/>
                    <a:gd name="connsiteX4" fmla="*/ 3965991 w 4594817"/>
                    <a:gd name="connsiteY4" fmla="*/ 515926 h 594436"/>
                    <a:gd name="connsiteX5" fmla="*/ 4594684 w 4594817"/>
                    <a:gd name="connsiteY5" fmla="*/ 591103 h 594436"/>
                    <a:gd name="connsiteX6" fmla="*/ 3909690 w 4594817"/>
                    <a:gd name="connsiteY6" fmla="*/ 563245 h 594436"/>
                    <a:gd name="connsiteX7" fmla="*/ 3706982 w 4594817"/>
                    <a:gd name="connsiteY7" fmla="*/ 375333 h 594436"/>
                    <a:gd name="connsiteX8" fmla="*/ 3545045 w 4594817"/>
                    <a:gd name="connsiteY8" fmla="*/ 110221 h 594436"/>
                    <a:gd name="connsiteX9" fmla="*/ 3427658 w 4594817"/>
                    <a:gd name="connsiteY9" fmla="*/ 84359 h 594436"/>
                    <a:gd name="connsiteX10" fmla="*/ 0 w 4594817"/>
                    <a:gd name="connsiteY10" fmla="*/ 71717 h 594436"/>
                    <a:gd name="connsiteX11" fmla="*/ 0 w 4594817"/>
                    <a:gd name="connsiteY11" fmla="*/ 0 h 594436"/>
                    <a:gd name="connsiteX0" fmla="*/ 0 w 4599050"/>
                    <a:gd name="connsiteY0" fmla="*/ 0 h 595599"/>
                    <a:gd name="connsiteX1" fmla="*/ 3075803 w 4599050"/>
                    <a:gd name="connsiteY1" fmla="*/ 21069 h 595599"/>
                    <a:gd name="connsiteX2" fmla="*/ 3582852 w 4599050"/>
                    <a:gd name="connsiteY2" fmla="*/ 39082 h 595599"/>
                    <a:gd name="connsiteX3" fmla="*/ 3766378 w 4599050"/>
                    <a:gd name="connsiteY3" fmla="*/ 323755 h 595599"/>
                    <a:gd name="connsiteX4" fmla="*/ 3965991 w 4599050"/>
                    <a:gd name="connsiteY4" fmla="*/ 515926 h 595599"/>
                    <a:gd name="connsiteX5" fmla="*/ 4598918 w 4599050"/>
                    <a:gd name="connsiteY5" fmla="*/ 593251 h 595599"/>
                    <a:gd name="connsiteX6" fmla="*/ 3909690 w 4599050"/>
                    <a:gd name="connsiteY6" fmla="*/ 563245 h 595599"/>
                    <a:gd name="connsiteX7" fmla="*/ 3706982 w 4599050"/>
                    <a:gd name="connsiteY7" fmla="*/ 375333 h 595599"/>
                    <a:gd name="connsiteX8" fmla="*/ 3545045 w 4599050"/>
                    <a:gd name="connsiteY8" fmla="*/ 110221 h 595599"/>
                    <a:gd name="connsiteX9" fmla="*/ 3427658 w 4599050"/>
                    <a:gd name="connsiteY9" fmla="*/ 84359 h 595599"/>
                    <a:gd name="connsiteX10" fmla="*/ 0 w 4599050"/>
                    <a:gd name="connsiteY10" fmla="*/ 71717 h 595599"/>
                    <a:gd name="connsiteX11" fmla="*/ 0 w 4599050"/>
                    <a:gd name="connsiteY11" fmla="*/ 0 h 595599"/>
                    <a:gd name="connsiteX0" fmla="*/ 0 w 4640103"/>
                    <a:gd name="connsiteY0" fmla="*/ 0 h 595599"/>
                    <a:gd name="connsiteX1" fmla="*/ 3075803 w 4640103"/>
                    <a:gd name="connsiteY1" fmla="*/ 21069 h 595599"/>
                    <a:gd name="connsiteX2" fmla="*/ 3582852 w 4640103"/>
                    <a:gd name="connsiteY2" fmla="*/ 39082 h 595599"/>
                    <a:gd name="connsiteX3" fmla="*/ 3766378 w 4640103"/>
                    <a:gd name="connsiteY3" fmla="*/ 323755 h 595599"/>
                    <a:gd name="connsiteX4" fmla="*/ 3965991 w 4640103"/>
                    <a:gd name="connsiteY4" fmla="*/ 515926 h 595599"/>
                    <a:gd name="connsiteX5" fmla="*/ 4497310 w 4640103"/>
                    <a:gd name="connsiteY5" fmla="*/ 576067 h 595599"/>
                    <a:gd name="connsiteX6" fmla="*/ 4598918 w 4640103"/>
                    <a:gd name="connsiteY6" fmla="*/ 593251 h 595599"/>
                    <a:gd name="connsiteX7" fmla="*/ 3909690 w 4640103"/>
                    <a:gd name="connsiteY7" fmla="*/ 563245 h 595599"/>
                    <a:gd name="connsiteX8" fmla="*/ 3706982 w 4640103"/>
                    <a:gd name="connsiteY8" fmla="*/ 375333 h 595599"/>
                    <a:gd name="connsiteX9" fmla="*/ 3545045 w 4640103"/>
                    <a:gd name="connsiteY9" fmla="*/ 110221 h 595599"/>
                    <a:gd name="connsiteX10" fmla="*/ 3427658 w 4640103"/>
                    <a:gd name="connsiteY10" fmla="*/ 84359 h 595599"/>
                    <a:gd name="connsiteX11" fmla="*/ 0 w 4640103"/>
                    <a:gd name="connsiteY11" fmla="*/ 71717 h 595599"/>
                    <a:gd name="connsiteX12" fmla="*/ 0 w 4640103"/>
                    <a:gd name="connsiteY12" fmla="*/ 0 h 595599"/>
                    <a:gd name="connsiteX0" fmla="*/ 0 w 4848279"/>
                    <a:gd name="connsiteY0" fmla="*/ 0 h 595599"/>
                    <a:gd name="connsiteX1" fmla="*/ 3075803 w 4848279"/>
                    <a:gd name="connsiteY1" fmla="*/ 21069 h 595599"/>
                    <a:gd name="connsiteX2" fmla="*/ 3582852 w 4848279"/>
                    <a:gd name="connsiteY2" fmla="*/ 39082 h 595599"/>
                    <a:gd name="connsiteX3" fmla="*/ 3766378 w 4848279"/>
                    <a:gd name="connsiteY3" fmla="*/ 323755 h 595599"/>
                    <a:gd name="connsiteX4" fmla="*/ 3965991 w 4848279"/>
                    <a:gd name="connsiteY4" fmla="*/ 515926 h 595599"/>
                    <a:gd name="connsiteX5" fmla="*/ 4821183 w 4848279"/>
                    <a:gd name="connsiteY5" fmla="*/ 530960 h 595599"/>
                    <a:gd name="connsiteX6" fmla="*/ 4598918 w 4848279"/>
                    <a:gd name="connsiteY6" fmla="*/ 593251 h 595599"/>
                    <a:gd name="connsiteX7" fmla="*/ 3909690 w 4848279"/>
                    <a:gd name="connsiteY7" fmla="*/ 563245 h 595599"/>
                    <a:gd name="connsiteX8" fmla="*/ 3706982 w 4848279"/>
                    <a:gd name="connsiteY8" fmla="*/ 375333 h 595599"/>
                    <a:gd name="connsiteX9" fmla="*/ 3545045 w 4848279"/>
                    <a:gd name="connsiteY9" fmla="*/ 110221 h 595599"/>
                    <a:gd name="connsiteX10" fmla="*/ 3427658 w 4848279"/>
                    <a:gd name="connsiteY10" fmla="*/ 84359 h 595599"/>
                    <a:gd name="connsiteX11" fmla="*/ 0 w 4848279"/>
                    <a:gd name="connsiteY11" fmla="*/ 71717 h 595599"/>
                    <a:gd name="connsiteX12" fmla="*/ 0 w 4848279"/>
                    <a:gd name="connsiteY12" fmla="*/ 0 h 595599"/>
                    <a:gd name="connsiteX0" fmla="*/ 0 w 4884300"/>
                    <a:gd name="connsiteY0" fmla="*/ 0 h 595599"/>
                    <a:gd name="connsiteX1" fmla="*/ 3075803 w 4884300"/>
                    <a:gd name="connsiteY1" fmla="*/ 21069 h 595599"/>
                    <a:gd name="connsiteX2" fmla="*/ 3582852 w 4884300"/>
                    <a:gd name="connsiteY2" fmla="*/ 39082 h 595599"/>
                    <a:gd name="connsiteX3" fmla="*/ 3766378 w 4884300"/>
                    <a:gd name="connsiteY3" fmla="*/ 323755 h 595599"/>
                    <a:gd name="connsiteX4" fmla="*/ 3965991 w 4884300"/>
                    <a:gd name="connsiteY4" fmla="*/ 515926 h 595599"/>
                    <a:gd name="connsiteX5" fmla="*/ 4821183 w 4884300"/>
                    <a:gd name="connsiteY5" fmla="*/ 530960 h 595599"/>
                    <a:gd name="connsiteX6" fmla="*/ 4795781 w 4884300"/>
                    <a:gd name="connsiteY6" fmla="*/ 567476 h 595599"/>
                    <a:gd name="connsiteX7" fmla="*/ 4598918 w 4884300"/>
                    <a:gd name="connsiteY7" fmla="*/ 593251 h 595599"/>
                    <a:gd name="connsiteX8" fmla="*/ 3909690 w 4884300"/>
                    <a:gd name="connsiteY8" fmla="*/ 563245 h 595599"/>
                    <a:gd name="connsiteX9" fmla="*/ 3706982 w 4884300"/>
                    <a:gd name="connsiteY9" fmla="*/ 375333 h 595599"/>
                    <a:gd name="connsiteX10" fmla="*/ 3545045 w 4884300"/>
                    <a:gd name="connsiteY10" fmla="*/ 110221 h 595599"/>
                    <a:gd name="connsiteX11" fmla="*/ 3427658 w 4884300"/>
                    <a:gd name="connsiteY11" fmla="*/ 84359 h 595599"/>
                    <a:gd name="connsiteX12" fmla="*/ 0 w 4884300"/>
                    <a:gd name="connsiteY12" fmla="*/ 71717 h 595599"/>
                    <a:gd name="connsiteX13" fmla="*/ 0 w 4884300"/>
                    <a:gd name="connsiteY13" fmla="*/ 0 h 595599"/>
                    <a:gd name="connsiteX0" fmla="*/ 0 w 4917882"/>
                    <a:gd name="connsiteY0" fmla="*/ 0 h 605027"/>
                    <a:gd name="connsiteX1" fmla="*/ 3075803 w 4917882"/>
                    <a:gd name="connsiteY1" fmla="*/ 21069 h 605027"/>
                    <a:gd name="connsiteX2" fmla="*/ 3582852 w 4917882"/>
                    <a:gd name="connsiteY2" fmla="*/ 39082 h 605027"/>
                    <a:gd name="connsiteX3" fmla="*/ 3766378 w 4917882"/>
                    <a:gd name="connsiteY3" fmla="*/ 323755 h 605027"/>
                    <a:gd name="connsiteX4" fmla="*/ 3965991 w 4917882"/>
                    <a:gd name="connsiteY4" fmla="*/ 515926 h 605027"/>
                    <a:gd name="connsiteX5" fmla="*/ 4821183 w 4917882"/>
                    <a:gd name="connsiteY5" fmla="*/ 530960 h 605027"/>
                    <a:gd name="connsiteX6" fmla="*/ 4882570 w 4917882"/>
                    <a:gd name="connsiteY6" fmla="*/ 601843 h 605027"/>
                    <a:gd name="connsiteX7" fmla="*/ 4598918 w 4917882"/>
                    <a:gd name="connsiteY7" fmla="*/ 593251 h 605027"/>
                    <a:gd name="connsiteX8" fmla="*/ 3909690 w 4917882"/>
                    <a:gd name="connsiteY8" fmla="*/ 563245 h 605027"/>
                    <a:gd name="connsiteX9" fmla="*/ 3706982 w 4917882"/>
                    <a:gd name="connsiteY9" fmla="*/ 375333 h 605027"/>
                    <a:gd name="connsiteX10" fmla="*/ 3545045 w 4917882"/>
                    <a:gd name="connsiteY10" fmla="*/ 110221 h 605027"/>
                    <a:gd name="connsiteX11" fmla="*/ 3427658 w 4917882"/>
                    <a:gd name="connsiteY11" fmla="*/ 84359 h 605027"/>
                    <a:gd name="connsiteX12" fmla="*/ 0 w 4917882"/>
                    <a:gd name="connsiteY12" fmla="*/ 71717 h 605027"/>
                    <a:gd name="connsiteX13" fmla="*/ 0 w 4917882"/>
                    <a:gd name="connsiteY13" fmla="*/ 0 h 605027"/>
                    <a:gd name="connsiteX0" fmla="*/ 0 w 5519311"/>
                    <a:gd name="connsiteY0" fmla="*/ 0 h 605027"/>
                    <a:gd name="connsiteX1" fmla="*/ 3075803 w 5519311"/>
                    <a:gd name="connsiteY1" fmla="*/ 21069 h 605027"/>
                    <a:gd name="connsiteX2" fmla="*/ 3582852 w 5519311"/>
                    <a:gd name="connsiteY2" fmla="*/ 39082 h 605027"/>
                    <a:gd name="connsiteX3" fmla="*/ 3766378 w 5519311"/>
                    <a:gd name="connsiteY3" fmla="*/ 323755 h 605027"/>
                    <a:gd name="connsiteX4" fmla="*/ 3965991 w 5519311"/>
                    <a:gd name="connsiteY4" fmla="*/ 515926 h 605027"/>
                    <a:gd name="connsiteX5" fmla="*/ 5501698 w 5519311"/>
                    <a:gd name="connsiteY5" fmla="*/ 535564 h 605027"/>
                    <a:gd name="connsiteX6" fmla="*/ 4882570 w 5519311"/>
                    <a:gd name="connsiteY6" fmla="*/ 601843 h 605027"/>
                    <a:gd name="connsiteX7" fmla="*/ 4598918 w 5519311"/>
                    <a:gd name="connsiteY7" fmla="*/ 593251 h 605027"/>
                    <a:gd name="connsiteX8" fmla="*/ 3909690 w 5519311"/>
                    <a:gd name="connsiteY8" fmla="*/ 563245 h 605027"/>
                    <a:gd name="connsiteX9" fmla="*/ 3706982 w 5519311"/>
                    <a:gd name="connsiteY9" fmla="*/ 375333 h 605027"/>
                    <a:gd name="connsiteX10" fmla="*/ 3545045 w 5519311"/>
                    <a:gd name="connsiteY10" fmla="*/ 110221 h 605027"/>
                    <a:gd name="connsiteX11" fmla="*/ 3427658 w 5519311"/>
                    <a:gd name="connsiteY11" fmla="*/ 84359 h 605027"/>
                    <a:gd name="connsiteX12" fmla="*/ 0 w 5519311"/>
                    <a:gd name="connsiteY12" fmla="*/ 71717 h 605027"/>
                    <a:gd name="connsiteX13" fmla="*/ 0 w 5519311"/>
                    <a:gd name="connsiteY13" fmla="*/ 0 h 605027"/>
                    <a:gd name="connsiteX0" fmla="*/ 0 w 5573797"/>
                    <a:gd name="connsiteY0" fmla="*/ 0 h 596062"/>
                    <a:gd name="connsiteX1" fmla="*/ 3075803 w 5573797"/>
                    <a:gd name="connsiteY1" fmla="*/ 21069 h 596062"/>
                    <a:gd name="connsiteX2" fmla="*/ 3582852 w 5573797"/>
                    <a:gd name="connsiteY2" fmla="*/ 39082 h 596062"/>
                    <a:gd name="connsiteX3" fmla="*/ 3766378 w 5573797"/>
                    <a:gd name="connsiteY3" fmla="*/ 323755 h 596062"/>
                    <a:gd name="connsiteX4" fmla="*/ 3965991 w 5573797"/>
                    <a:gd name="connsiteY4" fmla="*/ 515926 h 596062"/>
                    <a:gd name="connsiteX5" fmla="*/ 5501698 w 5573797"/>
                    <a:gd name="connsiteY5" fmla="*/ 535564 h 596062"/>
                    <a:gd name="connsiteX6" fmla="*/ 5506377 w 5573797"/>
                    <a:gd name="connsiteY6" fmla="*/ 590334 h 596062"/>
                    <a:gd name="connsiteX7" fmla="*/ 4598918 w 5573797"/>
                    <a:gd name="connsiteY7" fmla="*/ 593251 h 596062"/>
                    <a:gd name="connsiteX8" fmla="*/ 3909690 w 5573797"/>
                    <a:gd name="connsiteY8" fmla="*/ 563245 h 596062"/>
                    <a:gd name="connsiteX9" fmla="*/ 3706982 w 5573797"/>
                    <a:gd name="connsiteY9" fmla="*/ 375333 h 596062"/>
                    <a:gd name="connsiteX10" fmla="*/ 3545045 w 5573797"/>
                    <a:gd name="connsiteY10" fmla="*/ 110221 h 596062"/>
                    <a:gd name="connsiteX11" fmla="*/ 3427658 w 5573797"/>
                    <a:gd name="connsiteY11" fmla="*/ 84359 h 596062"/>
                    <a:gd name="connsiteX12" fmla="*/ 0 w 5573797"/>
                    <a:gd name="connsiteY12" fmla="*/ 71717 h 596062"/>
                    <a:gd name="connsiteX13" fmla="*/ 0 w 5573797"/>
                    <a:gd name="connsiteY13" fmla="*/ 0 h 596062"/>
                    <a:gd name="connsiteX0" fmla="*/ 0 w 5563538"/>
                    <a:gd name="connsiteY0" fmla="*/ 0 h 596062"/>
                    <a:gd name="connsiteX1" fmla="*/ 3075803 w 5563538"/>
                    <a:gd name="connsiteY1" fmla="*/ 21069 h 596062"/>
                    <a:gd name="connsiteX2" fmla="*/ 3582852 w 5563538"/>
                    <a:gd name="connsiteY2" fmla="*/ 39082 h 596062"/>
                    <a:gd name="connsiteX3" fmla="*/ 3766378 w 5563538"/>
                    <a:gd name="connsiteY3" fmla="*/ 323755 h 596062"/>
                    <a:gd name="connsiteX4" fmla="*/ 3965991 w 5563538"/>
                    <a:gd name="connsiteY4" fmla="*/ 515926 h 596062"/>
                    <a:gd name="connsiteX5" fmla="*/ 5501698 w 5563538"/>
                    <a:gd name="connsiteY5" fmla="*/ 535564 h 596062"/>
                    <a:gd name="connsiteX6" fmla="*/ 5506377 w 5563538"/>
                    <a:gd name="connsiteY6" fmla="*/ 590334 h 596062"/>
                    <a:gd name="connsiteX7" fmla="*/ 4598918 w 5563538"/>
                    <a:gd name="connsiteY7" fmla="*/ 593251 h 596062"/>
                    <a:gd name="connsiteX8" fmla="*/ 3909690 w 5563538"/>
                    <a:gd name="connsiteY8" fmla="*/ 563245 h 596062"/>
                    <a:gd name="connsiteX9" fmla="*/ 3706982 w 5563538"/>
                    <a:gd name="connsiteY9" fmla="*/ 375333 h 596062"/>
                    <a:gd name="connsiteX10" fmla="*/ 3545045 w 5563538"/>
                    <a:gd name="connsiteY10" fmla="*/ 110221 h 596062"/>
                    <a:gd name="connsiteX11" fmla="*/ 3427658 w 5563538"/>
                    <a:gd name="connsiteY11" fmla="*/ 84359 h 596062"/>
                    <a:gd name="connsiteX12" fmla="*/ 0 w 5563538"/>
                    <a:gd name="connsiteY12" fmla="*/ 71717 h 596062"/>
                    <a:gd name="connsiteX13" fmla="*/ 0 w 5563538"/>
                    <a:gd name="connsiteY13" fmla="*/ 0 h 596062"/>
                    <a:gd name="connsiteX0" fmla="*/ 0 w 5509130"/>
                    <a:gd name="connsiteY0" fmla="*/ 0 h 596062"/>
                    <a:gd name="connsiteX1" fmla="*/ 3075803 w 5509130"/>
                    <a:gd name="connsiteY1" fmla="*/ 21069 h 596062"/>
                    <a:gd name="connsiteX2" fmla="*/ 3582852 w 5509130"/>
                    <a:gd name="connsiteY2" fmla="*/ 39082 h 596062"/>
                    <a:gd name="connsiteX3" fmla="*/ 3766378 w 5509130"/>
                    <a:gd name="connsiteY3" fmla="*/ 323755 h 596062"/>
                    <a:gd name="connsiteX4" fmla="*/ 3965991 w 5509130"/>
                    <a:gd name="connsiteY4" fmla="*/ 515926 h 596062"/>
                    <a:gd name="connsiteX5" fmla="*/ 5501698 w 5509130"/>
                    <a:gd name="connsiteY5" fmla="*/ 535564 h 596062"/>
                    <a:gd name="connsiteX6" fmla="*/ 5506377 w 5509130"/>
                    <a:gd name="connsiteY6" fmla="*/ 590334 h 596062"/>
                    <a:gd name="connsiteX7" fmla="*/ 4598918 w 5509130"/>
                    <a:gd name="connsiteY7" fmla="*/ 593251 h 596062"/>
                    <a:gd name="connsiteX8" fmla="*/ 3909690 w 5509130"/>
                    <a:gd name="connsiteY8" fmla="*/ 563245 h 596062"/>
                    <a:gd name="connsiteX9" fmla="*/ 3706982 w 5509130"/>
                    <a:gd name="connsiteY9" fmla="*/ 375333 h 596062"/>
                    <a:gd name="connsiteX10" fmla="*/ 3545045 w 5509130"/>
                    <a:gd name="connsiteY10" fmla="*/ 110221 h 596062"/>
                    <a:gd name="connsiteX11" fmla="*/ 3427658 w 5509130"/>
                    <a:gd name="connsiteY11" fmla="*/ 84359 h 596062"/>
                    <a:gd name="connsiteX12" fmla="*/ 0 w 5509130"/>
                    <a:gd name="connsiteY12" fmla="*/ 71717 h 596062"/>
                    <a:gd name="connsiteX13" fmla="*/ 0 w 5509130"/>
                    <a:gd name="connsiteY13" fmla="*/ 0 h 596062"/>
                    <a:gd name="connsiteX0" fmla="*/ 0 w 5512520"/>
                    <a:gd name="connsiteY0" fmla="*/ 0 h 596062"/>
                    <a:gd name="connsiteX1" fmla="*/ 3075803 w 5512520"/>
                    <a:gd name="connsiteY1" fmla="*/ 21069 h 596062"/>
                    <a:gd name="connsiteX2" fmla="*/ 3582852 w 5512520"/>
                    <a:gd name="connsiteY2" fmla="*/ 39082 h 596062"/>
                    <a:gd name="connsiteX3" fmla="*/ 3766378 w 5512520"/>
                    <a:gd name="connsiteY3" fmla="*/ 323755 h 596062"/>
                    <a:gd name="connsiteX4" fmla="*/ 3965991 w 5512520"/>
                    <a:gd name="connsiteY4" fmla="*/ 515926 h 596062"/>
                    <a:gd name="connsiteX5" fmla="*/ 5506235 w 5512520"/>
                    <a:gd name="connsiteY5" fmla="*/ 528659 h 596062"/>
                    <a:gd name="connsiteX6" fmla="*/ 5506377 w 5512520"/>
                    <a:gd name="connsiteY6" fmla="*/ 590334 h 596062"/>
                    <a:gd name="connsiteX7" fmla="*/ 4598918 w 5512520"/>
                    <a:gd name="connsiteY7" fmla="*/ 593251 h 596062"/>
                    <a:gd name="connsiteX8" fmla="*/ 3909690 w 5512520"/>
                    <a:gd name="connsiteY8" fmla="*/ 563245 h 596062"/>
                    <a:gd name="connsiteX9" fmla="*/ 3706982 w 5512520"/>
                    <a:gd name="connsiteY9" fmla="*/ 375333 h 596062"/>
                    <a:gd name="connsiteX10" fmla="*/ 3545045 w 5512520"/>
                    <a:gd name="connsiteY10" fmla="*/ 110221 h 596062"/>
                    <a:gd name="connsiteX11" fmla="*/ 3427658 w 5512520"/>
                    <a:gd name="connsiteY11" fmla="*/ 84359 h 596062"/>
                    <a:gd name="connsiteX12" fmla="*/ 0 w 5512520"/>
                    <a:gd name="connsiteY12" fmla="*/ 71717 h 596062"/>
                    <a:gd name="connsiteX13" fmla="*/ 0 w 5512520"/>
                    <a:gd name="connsiteY13" fmla="*/ 0 h 596062"/>
                    <a:gd name="connsiteX0" fmla="*/ 0 w 5506377"/>
                    <a:gd name="connsiteY0" fmla="*/ 0 h 596062"/>
                    <a:gd name="connsiteX1" fmla="*/ 3075803 w 5506377"/>
                    <a:gd name="connsiteY1" fmla="*/ 21069 h 596062"/>
                    <a:gd name="connsiteX2" fmla="*/ 3582852 w 5506377"/>
                    <a:gd name="connsiteY2" fmla="*/ 39082 h 596062"/>
                    <a:gd name="connsiteX3" fmla="*/ 3766378 w 5506377"/>
                    <a:gd name="connsiteY3" fmla="*/ 323755 h 596062"/>
                    <a:gd name="connsiteX4" fmla="*/ 3965991 w 5506377"/>
                    <a:gd name="connsiteY4" fmla="*/ 515926 h 596062"/>
                    <a:gd name="connsiteX5" fmla="*/ 5506235 w 5506377"/>
                    <a:gd name="connsiteY5" fmla="*/ 528659 h 596062"/>
                    <a:gd name="connsiteX6" fmla="*/ 5506377 w 5506377"/>
                    <a:gd name="connsiteY6" fmla="*/ 590334 h 596062"/>
                    <a:gd name="connsiteX7" fmla="*/ 4598918 w 5506377"/>
                    <a:gd name="connsiteY7" fmla="*/ 593251 h 596062"/>
                    <a:gd name="connsiteX8" fmla="*/ 3909690 w 5506377"/>
                    <a:gd name="connsiteY8" fmla="*/ 563245 h 596062"/>
                    <a:gd name="connsiteX9" fmla="*/ 3706982 w 5506377"/>
                    <a:gd name="connsiteY9" fmla="*/ 375333 h 596062"/>
                    <a:gd name="connsiteX10" fmla="*/ 3545045 w 5506377"/>
                    <a:gd name="connsiteY10" fmla="*/ 110221 h 596062"/>
                    <a:gd name="connsiteX11" fmla="*/ 3427658 w 5506377"/>
                    <a:gd name="connsiteY11" fmla="*/ 84359 h 596062"/>
                    <a:gd name="connsiteX12" fmla="*/ 0 w 5506377"/>
                    <a:gd name="connsiteY12" fmla="*/ 71717 h 596062"/>
                    <a:gd name="connsiteX13" fmla="*/ 0 w 5506377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909690 w 5506664"/>
                    <a:gd name="connsiteY8" fmla="*/ 563245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8448"/>
                    <a:gd name="connsiteX1" fmla="*/ 3075803 w 5506664"/>
                    <a:gd name="connsiteY1" fmla="*/ 21069 h 598448"/>
                    <a:gd name="connsiteX2" fmla="*/ 3582852 w 5506664"/>
                    <a:gd name="connsiteY2" fmla="*/ 39082 h 598448"/>
                    <a:gd name="connsiteX3" fmla="*/ 3766378 w 5506664"/>
                    <a:gd name="connsiteY3" fmla="*/ 323755 h 598448"/>
                    <a:gd name="connsiteX4" fmla="*/ 3965991 w 5506664"/>
                    <a:gd name="connsiteY4" fmla="*/ 515926 h 598448"/>
                    <a:gd name="connsiteX5" fmla="*/ 5506235 w 5506664"/>
                    <a:gd name="connsiteY5" fmla="*/ 528659 h 598448"/>
                    <a:gd name="connsiteX6" fmla="*/ 5506377 w 5506664"/>
                    <a:gd name="connsiteY6" fmla="*/ 590334 h 598448"/>
                    <a:gd name="connsiteX7" fmla="*/ 4598918 w 5506664"/>
                    <a:gd name="connsiteY7" fmla="*/ 593251 h 598448"/>
                    <a:gd name="connsiteX8" fmla="*/ 3909690 w 5506664"/>
                    <a:gd name="connsiteY8" fmla="*/ 563245 h 598448"/>
                    <a:gd name="connsiteX9" fmla="*/ 3706982 w 5506664"/>
                    <a:gd name="connsiteY9" fmla="*/ 375333 h 598448"/>
                    <a:gd name="connsiteX10" fmla="*/ 3545045 w 5506664"/>
                    <a:gd name="connsiteY10" fmla="*/ 110221 h 598448"/>
                    <a:gd name="connsiteX11" fmla="*/ 3427658 w 5506664"/>
                    <a:gd name="connsiteY11" fmla="*/ 84359 h 598448"/>
                    <a:gd name="connsiteX12" fmla="*/ 0 w 5506664"/>
                    <a:gd name="connsiteY12" fmla="*/ 71717 h 598448"/>
                    <a:gd name="connsiteX13" fmla="*/ 0 w 5506664"/>
                    <a:gd name="connsiteY13" fmla="*/ 0 h 598448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7087"/>
                    <a:gd name="connsiteX1" fmla="*/ 3075803 w 5506664"/>
                    <a:gd name="connsiteY1" fmla="*/ 21069 h 597087"/>
                    <a:gd name="connsiteX2" fmla="*/ 3582852 w 5506664"/>
                    <a:gd name="connsiteY2" fmla="*/ 39082 h 597087"/>
                    <a:gd name="connsiteX3" fmla="*/ 3766378 w 5506664"/>
                    <a:gd name="connsiteY3" fmla="*/ 323755 h 597087"/>
                    <a:gd name="connsiteX4" fmla="*/ 3965991 w 5506664"/>
                    <a:gd name="connsiteY4" fmla="*/ 515926 h 597087"/>
                    <a:gd name="connsiteX5" fmla="*/ 5506235 w 5506664"/>
                    <a:gd name="connsiteY5" fmla="*/ 528659 h 597087"/>
                    <a:gd name="connsiteX6" fmla="*/ 5506377 w 5506664"/>
                    <a:gd name="connsiteY6" fmla="*/ 590334 h 597087"/>
                    <a:gd name="connsiteX7" fmla="*/ 4598918 w 5506664"/>
                    <a:gd name="connsiteY7" fmla="*/ 593251 h 597087"/>
                    <a:gd name="connsiteX8" fmla="*/ 3909690 w 5506664"/>
                    <a:gd name="connsiteY8" fmla="*/ 563245 h 597087"/>
                    <a:gd name="connsiteX9" fmla="*/ 3706982 w 5506664"/>
                    <a:gd name="connsiteY9" fmla="*/ 375333 h 597087"/>
                    <a:gd name="connsiteX10" fmla="*/ 3545045 w 5506664"/>
                    <a:gd name="connsiteY10" fmla="*/ 110221 h 597087"/>
                    <a:gd name="connsiteX11" fmla="*/ 3427658 w 5506664"/>
                    <a:gd name="connsiteY11" fmla="*/ 84359 h 597087"/>
                    <a:gd name="connsiteX12" fmla="*/ 0 w 5506664"/>
                    <a:gd name="connsiteY12" fmla="*/ 71717 h 597087"/>
                    <a:gd name="connsiteX13" fmla="*/ 0 w 5506664"/>
                    <a:gd name="connsiteY13" fmla="*/ 0 h 597087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1737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65991 w 5506664"/>
                    <a:gd name="connsiteY4" fmla="*/ 515926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54649 w 5506664"/>
                    <a:gd name="connsiteY4" fmla="*/ 504417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54649 w 5506664"/>
                    <a:gd name="connsiteY4" fmla="*/ 504417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25160 w 5506664"/>
                    <a:gd name="connsiteY4" fmla="*/ 483701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82852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698540 w 5506664"/>
                    <a:gd name="connsiteY2" fmla="*/ 45988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6463 w 5506664"/>
                    <a:gd name="connsiteY2" fmla="*/ 32177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601000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427658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45045 w 5506664"/>
                    <a:gd name="connsiteY10" fmla="*/ 110221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57501 h 653563"/>
                    <a:gd name="connsiteX1" fmla="*/ 3075803 w 5506664"/>
                    <a:gd name="connsiteY1" fmla="*/ 78570 h 653563"/>
                    <a:gd name="connsiteX2" fmla="*/ 3591926 w 5506664"/>
                    <a:gd name="connsiteY2" fmla="*/ 96583 h 653563"/>
                    <a:gd name="connsiteX3" fmla="*/ 3766378 w 5506664"/>
                    <a:gd name="connsiteY3" fmla="*/ 381256 h 653563"/>
                    <a:gd name="connsiteX4" fmla="*/ 3943307 w 5506664"/>
                    <a:gd name="connsiteY4" fmla="*/ 552711 h 653563"/>
                    <a:gd name="connsiteX5" fmla="*/ 5506235 w 5506664"/>
                    <a:gd name="connsiteY5" fmla="*/ 586160 h 653563"/>
                    <a:gd name="connsiteX6" fmla="*/ 5506377 w 5506664"/>
                    <a:gd name="connsiteY6" fmla="*/ 647835 h 653563"/>
                    <a:gd name="connsiteX7" fmla="*/ 4598918 w 5506664"/>
                    <a:gd name="connsiteY7" fmla="*/ 650752 h 653563"/>
                    <a:gd name="connsiteX8" fmla="*/ 3884739 w 5506664"/>
                    <a:gd name="connsiteY8" fmla="*/ 616144 h 653563"/>
                    <a:gd name="connsiteX9" fmla="*/ 3706982 w 5506664"/>
                    <a:gd name="connsiteY9" fmla="*/ 432834 h 653563"/>
                    <a:gd name="connsiteX10" fmla="*/ 3551850 w 5506664"/>
                    <a:gd name="connsiteY10" fmla="*/ 186135 h 653563"/>
                    <a:gd name="connsiteX11" fmla="*/ 3311970 w 5506664"/>
                    <a:gd name="connsiteY11" fmla="*/ 141860 h 653563"/>
                    <a:gd name="connsiteX12" fmla="*/ 0 w 5506664"/>
                    <a:gd name="connsiteY12" fmla="*/ 129218 h 653563"/>
                    <a:gd name="connsiteX13" fmla="*/ 0 w 5506664"/>
                    <a:gd name="connsiteY13" fmla="*/ 57501 h 653563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3075803 w 5506664"/>
                    <a:gd name="connsiteY1" fmla="*/ 21069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591926 w 5506664"/>
                    <a:gd name="connsiteY2" fmla="*/ 39082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21070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0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551851 w 5506664"/>
                    <a:gd name="connsiteY10" fmla="*/ 128634 h 596062"/>
                    <a:gd name="connsiteX11" fmla="*/ 3311970 w 5506664"/>
                    <a:gd name="connsiteY11" fmla="*/ 84359 h 596062"/>
                    <a:gd name="connsiteX12" fmla="*/ 0 w 5506664"/>
                    <a:gd name="connsiteY12" fmla="*/ 71717 h 596062"/>
                    <a:gd name="connsiteX13" fmla="*/ 0 w 5506664"/>
                    <a:gd name="connsiteY13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603410 w 5506664"/>
                    <a:gd name="connsiteY2" fmla="*/ 56561 h 596062"/>
                    <a:gd name="connsiteX3" fmla="*/ 3766378 w 5506664"/>
                    <a:gd name="connsiteY3" fmla="*/ 323755 h 596062"/>
                    <a:gd name="connsiteX4" fmla="*/ 3943307 w 5506664"/>
                    <a:gd name="connsiteY4" fmla="*/ 495210 h 596062"/>
                    <a:gd name="connsiteX5" fmla="*/ 5506235 w 5506664"/>
                    <a:gd name="connsiteY5" fmla="*/ 528659 h 596062"/>
                    <a:gd name="connsiteX6" fmla="*/ 5506377 w 5506664"/>
                    <a:gd name="connsiteY6" fmla="*/ 590334 h 596062"/>
                    <a:gd name="connsiteX7" fmla="*/ 4598918 w 5506664"/>
                    <a:gd name="connsiteY7" fmla="*/ 593251 h 596062"/>
                    <a:gd name="connsiteX8" fmla="*/ 3884739 w 5506664"/>
                    <a:gd name="connsiteY8" fmla="*/ 558643 h 596062"/>
                    <a:gd name="connsiteX9" fmla="*/ 3706982 w 5506664"/>
                    <a:gd name="connsiteY9" fmla="*/ 375333 h 596062"/>
                    <a:gd name="connsiteX10" fmla="*/ 3311970 w 5506664"/>
                    <a:gd name="connsiteY10" fmla="*/ 84359 h 596062"/>
                    <a:gd name="connsiteX11" fmla="*/ 0 w 5506664"/>
                    <a:gd name="connsiteY11" fmla="*/ 71717 h 596062"/>
                    <a:gd name="connsiteX12" fmla="*/ 0 w 5506664"/>
                    <a:gd name="connsiteY12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766378 w 5506664"/>
                    <a:gd name="connsiteY2" fmla="*/ 323755 h 596062"/>
                    <a:gd name="connsiteX3" fmla="*/ 3943307 w 5506664"/>
                    <a:gd name="connsiteY3" fmla="*/ 495210 h 596062"/>
                    <a:gd name="connsiteX4" fmla="*/ 5506235 w 5506664"/>
                    <a:gd name="connsiteY4" fmla="*/ 528659 h 596062"/>
                    <a:gd name="connsiteX5" fmla="*/ 5506377 w 5506664"/>
                    <a:gd name="connsiteY5" fmla="*/ 590334 h 596062"/>
                    <a:gd name="connsiteX6" fmla="*/ 4598918 w 5506664"/>
                    <a:gd name="connsiteY6" fmla="*/ 593251 h 596062"/>
                    <a:gd name="connsiteX7" fmla="*/ 3884739 w 5506664"/>
                    <a:gd name="connsiteY7" fmla="*/ 558643 h 596062"/>
                    <a:gd name="connsiteX8" fmla="*/ 3706982 w 5506664"/>
                    <a:gd name="connsiteY8" fmla="*/ 375333 h 596062"/>
                    <a:gd name="connsiteX9" fmla="*/ 3311970 w 5506664"/>
                    <a:gd name="connsiteY9" fmla="*/ 84359 h 596062"/>
                    <a:gd name="connsiteX10" fmla="*/ 0 w 5506664"/>
                    <a:gd name="connsiteY10" fmla="*/ 71717 h 596062"/>
                    <a:gd name="connsiteX11" fmla="*/ 0 w 5506664"/>
                    <a:gd name="connsiteY11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3943307 w 5506664"/>
                    <a:gd name="connsiteY2" fmla="*/ 495210 h 596062"/>
                    <a:gd name="connsiteX3" fmla="*/ 5506235 w 5506664"/>
                    <a:gd name="connsiteY3" fmla="*/ 528659 h 596062"/>
                    <a:gd name="connsiteX4" fmla="*/ 5506377 w 5506664"/>
                    <a:gd name="connsiteY4" fmla="*/ 590334 h 596062"/>
                    <a:gd name="connsiteX5" fmla="*/ 4598918 w 5506664"/>
                    <a:gd name="connsiteY5" fmla="*/ 593251 h 596062"/>
                    <a:gd name="connsiteX6" fmla="*/ 3884739 w 5506664"/>
                    <a:gd name="connsiteY6" fmla="*/ 558643 h 596062"/>
                    <a:gd name="connsiteX7" fmla="*/ 3706982 w 5506664"/>
                    <a:gd name="connsiteY7" fmla="*/ 375333 h 596062"/>
                    <a:gd name="connsiteX8" fmla="*/ 3311970 w 5506664"/>
                    <a:gd name="connsiteY8" fmla="*/ 84359 h 596062"/>
                    <a:gd name="connsiteX9" fmla="*/ 0 w 5506664"/>
                    <a:gd name="connsiteY9" fmla="*/ 71717 h 596062"/>
                    <a:gd name="connsiteX10" fmla="*/ 0 w 5506664"/>
                    <a:gd name="connsiteY10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5506235 w 5506664"/>
                    <a:gd name="connsiteY2" fmla="*/ 528659 h 596062"/>
                    <a:gd name="connsiteX3" fmla="*/ 5506377 w 5506664"/>
                    <a:gd name="connsiteY3" fmla="*/ 590334 h 596062"/>
                    <a:gd name="connsiteX4" fmla="*/ 4598918 w 5506664"/>
                    <a:gd name="connsiteY4" fmla="*/ 593251 h 596062"/>
                    <a:gd name="connsiteX5" fmla="*/ 3884739 w 5506664"/>
                    <a:gd name="connsiteY5" fmla="*/ 558643 h 596062"/>
                    <a:gd name="connsiteX6" fmla="*/ 3706982 w 5506664"/>
                    <a:gd name="connsiteY6" fmla="*/ 375333 h 596062"/>
                    <a:gd name="connsiteX7" fmla="*/ 3311970 w 5506664"/>
                    <a:gd name="connsiteY7" fmla="*/ 84359 h 596062"/>
                    <a:gd name="connsiteX8" fmla="*/ 0 w 5506664"/>
                    <a:gd name="connsiteY8" fmla="*/ 71717 h 596062"/>
                    <a:gd name="connsiteX9" fmla="*/ 0 w 5506664"/>
                    <a:gd name="connsiteY9" fmla="*/ 0 h 596062"/>
                    <a:gd name="connsiteX0" fmla="*/ 0 w 5506664"/>
                    <a:gd name="connsiteY0" fmla="*/ 0 h 596062"/>
                    <a:gd name="connsiteX1" fmla="*/ 2799060 w 5506664"/>
                    <a:gd name="connsiteY1" fmla="*/ 11359 h 596062"/>
                    <a:gd name="connsiteX2" fmla="*/ 5506235 w 5506664"/>
                    <a:gd name="connsiteY2" fmla="*/ 528659 h 596062"/>
                    <a:gd name="connsiteX3" fmla="*/ 5506377 w 5506664"/>
                    <a:gd name="connsiteY3" fmla="*/ 590334 h 596062"/>
                    <a:gd name="connsiteX4" fmla="*/ 4598918 w 5506664"/>
                    <a:gd name="connsiteY4" fmla="*/ 593251 h 596062"/>
                    <a:gd name="connsiteX5" fmla="*/ 3706982 w 5506664"/>
                    <a:gd name="connsiteY5" fmla="*/ 375333 h 596062"/>
                    <a:gd name="connsiteX6" fmla="*/ 3311970 w 5506664"/>
                    <a:gd name="connsiteY6" fmla="*/ 84359 h 596062"/>
                    <a:gd name="connsiteX7" fmla="*/ 0 w 5506664"/>
                    <a:gd name="connsiteY7" fmla="*/ 71717 h 596062"/>
                    <a:gd name="connsiteX8" fmla="*/ 0 w 5506664"/>
                    <a:gd name="connsiteY8" fmla="*/ 0 h 596062"/>
                    <a:gd name="connsiteX0" fmla="*/ 0 w 5506664"/>
                    <a:gd name="connsiteY0" fmla="*/ 0 h 590334"/>
                    <a:gd name="connsiteX1" fmla="*/ 2799060 w 5506664"/>
                    <a:gd name="connsiteY1" fmla="*/ 11359 h 590334"/>
                    <a:gd name="connsiteX2" fmla="*/ 5506235 w 5506664"/>
                    <a:gd name="connsiteY2" fmla="*/ 528659 h 590334"/>
                    <a:gd name="connsiteX3" fmla="*/ 5506377 w 5506664"/>
                    <a:gd name="connsiteY3" fmla="*/ 590334 h 590334"/>
                    <a:gd name="connsiteX4" fmla="*/ 3706982 w 5506664"/>
                    <a:gd name="connsiteY4" fmla="*/ 375333 h 590334"/>
                    <a:gd name="connsiteX5" fmla="*/ 3311970 w 5506664"/>
                    <a:gd name="connsiteY5" fmla="*/ 84359 h 590334"/>
                    <a:gd name="connsiteX6" fmla="*/ 0 w 5506664"/>
                    <a:gd name="connsiteY6" fmla="*/ 71717 h 590334"/>
                    <a:gd name="connsiteX7" fmla="*/ 0 w 5506664"/>
                    <a:gd name="connsiteY7" fmla="*/ 0 h 590334"/>
                    <a:gd name="connsiteX0" fmla="*/ 0 w 5516385"/>
                    <a:gd name="connsiteY0" fmla="*/ 0 h 543513"/>
                    <a:gd name="connsiteX1" fmla="*/ 2799060 w 5516385"/>
                    <a:gd name="connsiteY1" fmla="*/ 11359 h 543513"/>
                    <a:gd name="connsiteX2" fmla="*/ 5506235 w 5516385"/>
                    <a:gd name="connsiteY2" fmla="*/ 528659 h 543513"/>
                    <a:gd name="connsiteX3" fmla="*/ 3706982 w 5516385"/>
                    <a:gd name="connsiteY3" fmla="*/ 375333 h 543513"/>
                    <a:gd name="connsiteX4" fmla="*/ 3311970 w 5516385"/>
                    <a:gd name="connsiteY4" fmla="*/ 84359 h 543513"/>
                    <a:gd name="connsiteX5" fmla="*/ 0 w 5516385"/>
                    <a:gd name="connsiteY5" fmla="*/ 71717 h 543513"/>
                    <a:gd name="connsiteX6" fmla="*/ 0 w 5516385"/>
                    <a:gd name="connsiteY6" fmla="*/ 0 h 543513"/>
                    <a:gd name="connsiteX0" fmla="*/ 0 w 3706982"/>
                    <a:gd name="connsiteY0" fmla="*/ 0 h 375333"/>
                    <a:gd name="connsiteX1" fmla="*/ 2799060 w 3706982"/>
                    <a:gd name="connsiteY1" fmla="*/ 11359 h 375333"/>
                    <a:gd name="connsiteX2" fmla="*/ 3706982 w 3706982"/>
                    <a:gd name="connsiteY2" fmla="*/ 375333 h 375333"/>
                    <a:gd name="connsiteX3" fmla="*/ 3311970 w 3706982"/>
                    <a:gd name="connsiteY3" fmla="*/ 84359 h 375333"/>
                    <a:gd name="connsiteX4" fmla="*/ 0 w 3706982"/>
                    <a:gd name="connsiteY4" fmla="*/ 71717 h 375333"/>
                    <a:gd name="connsiteX5" fmla="*/ 0 w 3706982"/>
                    <a:gd name="connsiteY5" fmla="*/ 0 h 375333"/>
                    <a:gd name="connsiteX0" fmla="*/ 0 w 3511239"/>
                    <a:gd name="connsiteY0" fmla="*/ 0 h 84359"/>
                    <a:gd name="connsiteX1" fmla="*/ 2799060 w 3511239"/>
                    <a:gd name="connsiteY1" fmla="*/ 11359 h 84359"/>
                    <a:gd name="connsiteX2" fmla="*/ 3311970 w 3511239"/>
                    <a:gd name="connsiteY2" fmla="*/ 84359 h 84359"/>
                    <a:gd name="connsiteX3" fmla="*/ 0 w 3511239"/>
                    <a:gd name="connsiteY3" fmla="*/ 71717 h 84359"/>
                    <a:gd name="connsiteX4" fmla="*/ 0 w 3511239"/>
                    <a:gd name="connsiteY4" fmla="*/ 0 h 84359"/>
                    <a:gd name="connsiteX0" fmla="*/ 0 w 3702014"/>
                    <a:gd name="connsiteY0" fmla="*/ 0 h 84359"/>
                    <a:gd name="connsiteX1" fmla="*/ 3325832 w 3702014"/>
                    <a:gd name="connsiteY1" fmla="*/ 17138 h 84359"/>
                    <a:gd name="connsiteX2" fmla="*/ 3311970 w 3702014"/>
                    <a:gd name="connsiteY2" fmla="*/ 84359 h 84359"/>
                    <a:gd name="connsiteX3" fmla="*/ 0 w 3702014"/>
                    <a:gd name="connsiteY3" fmla="*/ 71717 h 84359"/>
                    <a:gd name="connsiteX4" fmla="*/ 0 w 3702014"/>
                    <a:gd name="connsiteY4" fmla="*/ 0 h 84359"/>
                    <a:gd name="connsiteX0" fmla="*/ 0 w 3522871"/>
                    <a:gd name="connsiteY0" fmla="*/ 0 h 84359"/>
                    <a:gd name="connsiteX1" fmla="*/ 3325832 w 3522871"/>
                    <a:gd name="connsiteY1" fmla="*/ 17138 h 84359"/>
                    <a:gd name="connsiteX2" fmla="*/ 3311970 w 3522871"/>
                    <a:gd name="connsiteY2" fmla="*/ 84359 h 84359"/>
                    <a:gd name="connsiteX3" fmla="*/ 0 w 3522871"/>
                    <a:gd name="connsiteY3" fmla="*/ 71717 h 84359"/>
                    <a:gd name="connsiteX4" fmla="*/ 0 w 3522871"/>
                    <a:gd name="connsiteY4" fmla="*/ 0 h 84359"/>
                    <a:gd name="connsiteX0" fmla="*/ 0 w 3533358"/>
                    <a:gd name="connsiteY0" fmla="*/ 0 h 84359"/>
                    <a:gd name="connsiteX1" fmla="*/ 3325832 w 3533358"/>
                    <a:gd name="connsiteY1" fmla="*/ 17138 h 84359"/>
                    <a:gd name="connsiteX2" fmla="*/ 3326207 w 3533358"/>
                    <a:gd name="connsiteY2" fmla="*/ 84359 h 84359"/>
                    <a:gd name="connsiteX3" fmla="*/ 0 w 3533358"/>
                    <a:gd name="connsiteY3" fmla="*/ 71717 h 84359"/>
                    <a:gd name="connsiteX4" fmla="*/ 0 w 3533358"/>
                    <a:gd name="connsiteY4" fmla="*/ 0 h 84359"/>
                    <a:gd name="connsiteX0" fmla="*/ 0 w 3326207"/>
                    <a:gd name="connsiteY0" fmla="*/ 0 h 84359"/>
                    <a:gd name="connsiteX1" fmla="*/ 3325832 w 3326207"/>
                    <a:gd name="connsiteY1" fmla="*/ 17138 h 84359"/>
                    <a:gd name="connsiteX2" fmla="*/ 3326207 w 3326207"/>
                    <a:gd name="connsiteY2" fmla="*/ 84359 h 84359"/>
                    <a:gd name="connsiteX3" fmla="*/ 0 w 3326207"/>
                    <a:gd name="connsiteY3" fmla="*/ 71717 h 84359"/>
                    <a:gd name="connsiteX4" fmla="*/ 0 w 3326207"/>
                    <a:gd name="connsiteY4" fmla="*/ 0 h 84359"/>
                    <a:gd name="connsiteX0" fmla="*/ 0 w 3326207"/>
                    <a:gd name="connsiteY0" fmla="*/ 1392 h 85751"/>
                    <a:gd name="connsiteX1" fmla="*/ 3325832 w 3326207"/>
                    <a:gd name="connsiteY1" fmla="*/ 0 h 85751"/>
                    <a:gd name="connsiteX2" fmla="*/ 3326207 w 3326207"/>
                    <a:gd name="connsiteY2" fmla="*/ 85751 h 85751"/>
                    <a:gd name="connsiteX3" fmla="*/ 0 w 3326207"/>
                    <a:gd name="connsiteY3" fmla="*/ 73109 h 85751"/>
                    <a:gd name="connsiteX4" fmla="*/ 0 w 3326207"/>
                    <a:gd name="connsiteY4" fmla="*/ 1392 h 85751"/>
                    <a:gd name="connsiteX0" fmla="*/ 0 w 3326207"/>
                    <a:gd name="connsiteY0" fmla="*/ 1392 h 73109"/>
                    <a:gd name="connsiteX1" fmla="*/ 3325832 w 3326207"/>
                    <a:gd name="connsiteY1" fmla="*/ 0 h 73109"/>
                    <a:gd name="connsiteX2" fmla="*/ 3326207 w 3326207"/>
                    <a:gd name="connsiteY2" fmla="*/ 70310 h 73109"/>
                    <a:gd name="connsiteX3" fmla="*/ 0 w 3326207"/>
                    <a:gd name="connsiteY3" fmla="*/ 73109 h 73109"/>
                    <a:gd name="connsiteX4" fmla="*/ 0 w 3326207"/>
                    <a:gd name="connsiteY4" fmla="*/ 1392 h 73109"/>
                    <a:gd name="connsiteX0" fmla="*/ 0 w 3326207"/>
                    <a:gd name="connsiteY0" fmla="*/ 1392 h 79574"/>
                    <a:gd name="connsiteX1" fmla="*/ 3325832 w 3326207"/>
                    <a:gd name="connsiteY1" fmla="*/ 0 h 79574"/>
                    <a:gd name="connsiteX2" fmla="*/ 3326207 w 3326207"/>
                    <a:gd name="connsiteY2" fmla="*/ 79574 h 79574"/>
                    <a:gd name="connsiteX3" fmla="*/ 0 w 3326207"/>
                    <a:gd name="connsiteY3" fmla="*/ 73109 h 79574"/>
                    <a:gd name="connsiteX4" fmla="*/ 0 w 3326207"/>
                    <a:gd name="connsiteY4" fmla="*/ 1392 h 79574"/>
                    <a:gd name="connsiteX0" fmla="*/ 0 w 3326207"/>
                    <a:gd name="connsiteY0" fmla="*/ 1392 h 76486"/>
                    <a:gd name="connsiteX1" fmla="*/ 3325832 w 3326207"/>
                    <a:gd name="connsiteY1" fmla="*/ 0 h 76486"/>
                    <a:gd name="connsiteX2" fmla="*/ 3326207 w 3326207"/>
                    <a:gd name="connsiteY2" fmla="*/ 76486 h 76486"/>
                    <a:gd name="connsiteX3" fmla="*/ 0 w 3326207"/>
                    <a:gd name="connsiteY3" fmla="*/ 73109 h 76486"/>
                    <a:gd name="connsiteX4" fmla="*/ 0 w 3326207"/>
                    <a:gd name="connsiteY4" fmla="*/ 1392 h 76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6207" h="76486">
                      <a:moveTo>
                        <a:pt x="0" y="1392"/>
                      </a:moveTo>
                      <a:lnTo>
                        <a:pt x="3325832" y="0"/>
                      </a:lnTo>
                      <a:cubicBezTo>
                        <a:pt x="3325429" y="60288"/>
                        <a:pt x="3325741" y="11529"/>
                        <a:pt x="3326207" y="76486"/>
                      </a:cubicBezTo>
                      <a:lnTo>
                        <a:pt x="0" y="73109"/>
                      </a:lnTo>
                      <a:lnTo>
                        <a:pt x="0" y="1392"/>
                      </a:lnTo>
                      <a:close/>
                    </a:path>
                  </a:pathLst>
                </a:custGeom>
                <a:solidFill>
                  <a:srgbClr val="DF212A"/>
                </a:solidFill>
                <a:ln>
                  <a:solidFill>
                    <a:srgbClr val="DF212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ttangolo 9"/>
                <p:cNvSpPr/>
                <p:nvPr/>
              </p:nvSpPr>
              <p:spPr>
                <a:xfrm>
                  <a:off x="5764866" y="3026979"/>
                  <a:ext cx="615869" cy="71662"/>
                </a:xfrm>
                <a:prstGeom prst="rect">
                  <a:avLst/>
                </a:prstGeom>
                <a:solidFill>
                  <a:srgbClr val="DF212A"/>
                </a:solidFill>
                <a:ln>
                  <a:solidFill>
                    <a:srgbClr val="DF212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" name="Rettangolo 10"/>
                <p:cNvSpPr/>
                <p:nvPr/>
              </p:nvSpPr>
              <p:spPr>
                <a:xfrm>
                  <a:off x="4878712" y="3026978"/>
                  <a:ext cx="665496" cy="70121"/>
                </a:xfrm>
                <a:prstGeom prst="rect">
                  <a:avLst/>
                </a:prstGeom>
                <a:solidFill>
                  <a:srgbClr val="DF212A"/>
                </a:solidFill>
                <a:ln>
                  <a:solidFill>
                    <a:srgbClr val="DF212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" name="Rettangolo 11"/>
                <p:cNvSpPr/>
                <p:nvPr/>
              </p:nvSpPr>
              <p:spPr>
                <a:xfrm>
                  <a:off x="3959057" y="3022426"/>
                  <a:ext cx="665496" cy="70121"/>
                </a:xfrm>
                <a:prstGeom prst="rect">
                  <a:avLst/>
                </a:prstGeom>
                <a:solidFill>
                  <a:srgbClr val="DF212A"/>
                </a:solidFill>
                <a:ln>
                  <a:solidFill>
                    <a:srgbClr val="DF212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" name="Figura a mano libera 15"/>
                <p:cNvSpPr/>
                <p:nvPr/>
              </p:nvSpPr>
              <p:spPr>
                <a:xfrm>
                  <a:off x="8490599" y="2574702"/>
                  <a:ext cx="514293" cy="1331085"/>
                </a:xfrm>
                <a:custGeom>
                  <a:avLst/>
                  <a:gdLst>
                    <a:gd name="connsiteX0" fmla="*/ 249195 w 490164"/>
                    <a:gd name="connsiteY0" fmla="*/ 241723 h 1219148"/>
                    <a:gd name="connsiteX1" fmla="*/ 146832 w 490164"/>
                    <a:gd name="connsiteY1" fmla="*/ 601851 h 1219148"/>
                    <a:gd name="connsiteX2" fmla="*/ 249195 w 490164"/>
                    <a:gd name="connsiteY2" fmla="*/ 961979 h 1219148"/>
                    <a:gd name="connsiteX3" fmla="*/ 351558 w 490164"/>
                    <a:gd name="connsiteY3" fmla="*/ 601851 h 1219148"/>
                    <a:gd name="connsiteX4" fmla="*/ 249195 w 490164"/>
                    <a:gd name="connsiteY4" fmla="*/ 241723 h 1219148"/>
                    <a:gd name="connsiteX5" fmla="*/ 245082 w 490164"/>
                    <a:gd name="connsiteY5" fmla="*/ 0 h 1219148"/>
                    <a:gd name="connsiteX6" fmla="*/ 490164 w 490164"/>
                    <a:gd name="connsiteY6" fmla="*/ 609574 h 1219148"/>
                    <a:gd name="connsiteX7" fmla="*/ 245082 w 490164"/>
                    <a:gd name="connsiteY7" fmla="*/ 1219148 h 1219148"/>
                    <a:gd name="connsiteX8" fmla="*/ 0 w 490164"/>
                    <a:gd name="connsiteY8" fmla="*/ 609574 h 1219148"/>
                    <a:gd name="connsiteX9" fmla="*/ 245082 w 490164"/>
                    <a:gd name="connsiteY9" fmla="*/ 0 h 121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0164" h="1219148">
                      <a:moveTo>
                        <a:pt x="249195" y="241723"/>
                      </a:moveTo>
                      <a:cubicBezTo>
                        <a:pt x="192661" y="241723"/>
                        <a:pt x="146832" y="402958"/>
                        <a:pt x="146832" y="601851"/>
                      </a:cubicBezTo>
                      <a:cubicBezTo>
                        <a:pt x="146832" y="800744"/>
                        <a:pt x="192661" y="961979"/>
                        <a:pt x="249195" y="961979"/>
                      </a:cubicBezTo>
                      <a:cubicBezTo>
                        <a:pt x="305729" y="961979"/>
                        <a:pt x="351558" y="800744"/>
                        <a:pt x="351558" y="601851"/>
                      </a:cubicBezTo>
                      <a:cubicBezTo>
                        <a:pt x="351558" y="402958"/>
                        <a:pt x="305729" y="241723"/>
                        <a:pt x="249195" y="241723"/>
                      </a:cubicBezTo>
                      <a:close/>
                      <a:moveTo>
                        <a:pt x="245082" y="0"/>
                      </a:moveTo>
                      <a:cubicBezTo>
                        <a:pt x="380437" y="0"/>
                        <a:pt x="490164" y="272916"/>
                        <a:pt x="490164" y="609574"/>
                      </a:cubicBezTo>
                      <a:cubicBezTo>
                        <a:pt x="490164" y="946232"/>
                        <a:pt x="380437" y="1219148"/>
                        <a:pt x="245082" y="1219148"/>
                      </a:cubicBezTo>
                      <a:cubicBezTo>
                        <a:pt x="109727" y="1219148"/>
                        <a:pt x="0" y="946232"/>
                        <a:pt x="0" y="609574"/>
                      </a:cubicBezTo>
                      <a:cubicBezTo>
                        <a:pt x="0" y="272916"/>
                        <a:pt x="109727" y="0"/>
                        <a:pt x="245082" y="0"/>
                      </a:cubicBezTo>
                      <a:close/>
                    </a:path>
                  </a:pathLst>
                </a:custGeom>
                <a:solidFill>
                  <a:srgbClr val="FF7C67"/>
                </a:solidFill>
                <a:ln>
                  <a:solidFill>
                    <a:srgbClr val="FF7C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5" name="Rettangolo 24"/>
                <p:cNvSpPr/>
                <p:nvPr/>
              </p:nvSpPr>
              <p:spPr>
                <a:xfrm>
                  <a:off x="6449708" y="3029357"/>
                  <a:ext cx="147300" cy="143701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" name="Ovale 25"/>
                <p:cNvSpPr/>
                <p:nvPr/>
              </p:nvSpPr>
              <p:spPr>
                <a:xfrm>
                  <a:off x="6559485" y="2166498"/>
                  <a:ext cx="291937" cy="557907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7" name="Ovale 26"/>
                <p:cNvSpPr/>
                <p:nvPr/>
              </p:nvSpPr>
              <p:spPr>
                <a:xfrm>
                  <a:off x="5163686" y="2886153"/>
                  <a:ext cx="237457" cy="382442"/>
                </a:xfrm>
                <a:prstGeom prst="ellipse">
                  <a:avLst/>
                </a:prstGeom>
                <a:solidFill>
                  <a:srgbClr val="0082B0"/>
                </a:solidFill>
                <a:ln>
                  <a:solidFill>
                    <a:srgbClr val="0082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2" name="Rettangolo 21"/>
                <p:cNvSpPr/>
                <p:nvPr/>
              </p:nvSpPr>
              <p:spPr>
                <a:xfrm>
                  <a:off x="6314271" y="3391175"/>
                  <a:ext cx="286161" cy="782466"/>
                </a:xfrm>
                <a:prstGeom prst="rect">
                  <a:avLst/>
                </a:prstGeom>
                <a:solidFill>
                  <a:srgbClr val="7ABC32"/>
                </a:solidFill>
                <a:ln>
                  <a:solidFill>
                    <a:srgbClr val="7ABC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3" name="Rettangolo 22"/>
                <p:cNvSpPr/>
                <p:nvPr/>
              </p:nvSpPr>
              <p:spPr>
                <a:xfrm>
                  <a:off x="4608552" y="2335337"/>
                  <a:ext cx="286161" cy="803387"/>
                </a:xfrm>
                <a:prstGeom prst="rect">
                  <a:avLst/>
                </a:prstGeom>
                <a:solidFill>
                  <a:srgbClr val="7ABC32"/>
                </a:solidFill>
                <a:ln>
                  <a:solidFill>
                    <a:srgbClr val="7ABC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6" name="Ovale 145"/>
                <p:cNvSpPr/>
                <p:nvPr/>
              </p:nvSpPr>
              <p:spPr>
                <a:xfrm>
                  <a:off x="7181867" y="4048352"/>
                  <a:ext cx="161581" cy="1615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7" name="Ovale 146"/>
                <p:cNvSpPr/>
                <p:nvPr/>
              </p:nvSpPr>
              <p:spPr>
                <a:xfrm>
                  <a:off x="7421259" y="3978221"/>
                  <a:ext cx="161581" cy="1615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8" name="Ovale 147"/>
                <p:cNvSpPr/>
                <p:nvPr/>
              </p:nvSpPr>
              <p:spPr>
                <a:xfrm>
                  <a:off x="7561570" y="3760326"/>
                  <a:ext cx="161581" cy="1615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9" name="Ovale 148"/>
                <p:cNvSpPr/>
                <p:nvPr/>
              </p:nvSpPr>
              <p:spPr>
                <a:xfrm>
                  <a:off x="7696278" y="3569829"/>
                  <a:ext cx="161581" cy="1615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0" name="Ovale 149"/>
                <p:cNvSpPr/>
                <p:nvPr/>
              </p:nvSpPr>
              <p:spPr>
                <a:xfrm>
                  <a:off x="7120453" y="2250080"/>
                  <a:ext cx="161581" cy="1615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1" name="Ovale 150"/>
                <p:cNvSpPr/>
                <p:nvPr/>
              </p:nvSpPr>
              <p:spPr>
                <a:xfrm>
                  <a:off x="7355648" y="2285808"/>
                  <a:ext cx="161581" cy="1615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2" name="Ovale 151"/>
                <p:cNvSpPr/>
                <p:nvPr/>
              </p:nvSpPr>
              <p:spPr>
                <a:xfrm>
                  <a:off x="7508981" y="2452476"/>
                  <a:ext cx="161581" cy="1615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3" name="Ovale 152"/>
                <p:cNvSpPr/>
                <p:nvPr/>
              </p:nvSpPr>
              <p:spPr>
                <a:xfrm>
                  <a:off x="7610488" y="2631476"/>
                  <a:ext cx="161581" cy="1615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6" name="Rettangolo 115"/>
                <p:cNvSpPr/>
                <p:nvPr/>
              </p:nvSpPr>
              <p:spPr>
                <a:xfrm>
                  <a:off x="8418735" y="3264058"/>
                  <a:ext cx="47408" cy="211691"/>
                </a:xfrm>
                <a:prstGeom prst="rect">
                  <a:avLst/>
                </a:prstGeom>
                <a:solidFill>
                  <a:srgbClr val="E54E55"/>
                </a:solidFill>
                <a:ln>
                  <a:solidFill>
                    <a:srgbClr val="E54E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5" name="Rettangolo 144"/>
                <p:cNvSpPr/>
                <p:nvPr/>
              </p:nvSpPr>
              <p:spPr>
                <a:xfrm>
                  <a:off x="8420424" y="2994663"/>
                  <a:ext cx="45719" cy="235395"/>
                </a:xfrm>
                <a:prstGeom prst="rect">
                  <a:avLst/>
                </a:prstGeom>
                <a:solidFill>
                  <a:srgbClr val="3655DA"/>
                </a:solidFill>
                <a:ln>
                  <a:solidFill>
                    <a:srgbClr val="3655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Rettangolo 16"/>
                <p:cNvSpPr/>
                <p:nvPr/>
              </p:nvSpPr>
              <p:spPr>
                <a:xfrm>
                  <a:off x="8344004" y="2901150"/>
                  <a:ext cx="403742" cy="73355"/>
                </a:xfrm>
                <a:prstGeom prst="rect">
                  <a:avLst/>
                </a:prstGeom>
                <a:solidFill>
                  <a:srgbClr val="2441BE"/>
                </a:solidFill>
                <a:ln>
                  <a:solidFill>
                    <a:srgbClr val="2441B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8" name="Rettangolo 17"/>
                <p:cNvSpPr/>
                <p:nvPr/>
              </p:nvSpPr>
              <p:spPr>
                <a:xfrm>
                  <a:off x="8347889" y="3496734"/>
                  <a:ext cx="403902" cy="67837"/>
                </a:xfrm>
                <a:prstGeom prst="rect">
                  <a:avLst/>
                </a:prstGeom>
                <a:solidFill>
                  <a:srgbClr val="2441BE"/>
                </a:solidFill>
                <a:ln>
                  <a:solidFill>
                    <a:srgbClr val="2441B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21" name="Rettangolo 120"/>
              <p:cNvSpPr/>
              <p:nvPr/>
            </p:nvSpPr>
            <p:spPr>
              <a:xfrm>
                <a:off x="10607948" y="4312154"/>
                <a:ext cx="47306" cy="222549"/>
              </a:xfrm>
              <a:prstGeom prst="rect">
                <a:avLst/>
              </a:prstGeom>
              <a:solidFill>
                <a:srgbClr val="E54E55"/>
              </a:solidFill>
              <a:ln>
                <a:solidFill>
                  <a:srgbClr val="E54E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" name="Rettangolo 121"/>
              <p:cNvSpPr/>
              <p:nvPr/>
            </p:nvSpPr>
            <p:spPr>
              <a:xfrm>
                <a:off x="10733193" y="4384347"/>
                <a:ext cx="55499" cy="149888"/>
              </a:xfrm>
              <a:prstGeom prst="rect">
                <a:avLst/>
              </a:prstGeom>
              <a:solidFill>
                <a:srgbClr val="E54E55"/>
              </a:solidFill>
              <a:ln>
                <a:solidFill>
                  <a:srgbClr val="E54E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" name="Rettangolo 122"/>
              <p:cNvSpPr/>
              <p:nvPr/>
            </p:nvSpPr>
            <p:spPr>
              <a:xfrm>
                <a:off x="10606074" y="4042007"/>
                <a:ext cx="45719" cy="235395"/>
              </a:xfrm>
              <a:prstGeom prst="rect">
                <a:avLst/>
              </a:prstGeom>
              <a:solidFill>
                <a:srgbClr val="3655DA"/>
              </a:solidFill>
              <a:ln>
                <a:solidFill>
                  <a:srgbClr val="3655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" name="Rettangolo 123"/>
              <p:cNvSpPr/>
              <p:nvPr/>
            </p:nvSpPr>
            <p:spPr>
              <a:xfrm>
                <a:off x="10734566" y="4051859"/>
                <a:ext cx="50045" cy="294948"/>
              </a:xfrm>
              <a:prstGeom prst="rect">
                <a:avLst/>
              </a:prstGeom>
              <a:solidFill>
                <a:srgbClr val="3655DA"/>
              </a:solidFill>
              <a:ln>
                <a:solidFill>
                  <a:srgbClr val="3655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9" name="Rettangolo 128"/>
              <p:cNvSpPr/>
              <p:nvPr/>
            </p:nvSpPr>
            <p:spPr>
              <a:xfrm>
                <a:off x="11192067" y="4316125"/>
                <a:ext cx="47408" cy="211691"/>
              </a:xfrm>
              <a:prstGeom prst="rect">
                <a:avLst/>
              </a:prstGeom>
              <a:solidFill>
                <a:srgbClr val="E54E55"/>
              </a:solidFill>
              <a:ln>
                <a:solidFill>
                  <a:srgbClr val="E54E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2" name="Rettangolo 131"/>
              <p:cNvSpPr/>
              <p:nvPr/>
            </p:nvSpPr>
            <p:spPr>
              <a:xfrm>
                <a:off x="11193756" y="4046730"/>
                <a:ext cx="45719" cy="235395"/>
              </a:xfrm>
              <a:prstGeom prst="rect">
                <a:avLst/>
              </a:prstGeom>
              <a:solidFill>
                <a:srgbClr val="3655DA"/>
              </a:solidFill>
              <a:ln>
                <a:solidFill>
                  <a:srgbClr val="3655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42" name="CasellaDiTesto 141"/>
            <p:cNvSpPr txBox="1"/>
            <p:nvPr/>
          </p:nvSpPr>
          <p:spPr>
            <a:xfrm>
              <a:off x="2747466" y="3355837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5’</a:t>
              </a:r>
              <a:endParaRPr lang="it-IT" sz="1600" dirty="0"/>
            </a:p>
          </p:txBody>
        </p:sp>
        <p:sp>
          <p:nvSpPr>
            <p:cNvPr id="154" name="CasellaDiTesto 153"/>
            <p:cNvSpPr txBox="1"/>
            <p:nvPr/>
          </p:nvSpPr>
          <p:spPr>
            <a:xfrm>
              <a:off x="2719987" y="2817047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3’</a:t>
              </a:r>
              <a:endParaRPr lang="it-IT" sz="1600" dirty="0"/>
            </a:p>
          </p:txBody>
        </p:sp>
        <p:sp>
          <p:nvSpPr>
            <p:cNvPr id="156" name="CasellaDiTesto 155"/>
            <p:cNvSpPr txBox="1"/>
            <p:nvPr/>
          </p:nvSpPr>
          <p:spPr>
            <a:xfrm>
              <a:off x="2734777" y="4131806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3’</a:t>
              </a:r>
              <a:endParaRPr lang="it-IT" sz="1600" dirty="0"/>
            </a:p>
          </p:txBody>
        </p:sp>
        <p:sp>
          <p:nvSpPr>
            <p:cNvPr id="157" name="CasellaDiTesto 156"/>
            <p:cNvSpPr txBox="1"/>
            <p:nvPr/>
          </p:nvSpPr>
          <p:spPr>
            <a:xfrm>
              <a:off x="2759497" y="2006244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5’</a:t>
              </a:r>
              <a:endParaRPr lang="it-IT" sz="1600" dirty="0"/>
            </a:p>
          </p:txBody>
        </p:sp>
        <p:sp>
          <p:nvSpPr>
            <p:cNvPr id="158" name="CasellaDiTesto 157"/>
            <p:cNvSpPr txBox="1"/>
            <p:nvPr/>
          </p:nvSpPr>
          <p:spPr>
            <a:xfrm>
              <a:off x="9719500" y="3448064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5’</a:t>
              </a:r>
              <a:endParaRPr lang="it-IT" sz="1600" dirty="0"/>
            </a:p>
          </p:txBody>
        </p:sp>
        <p:sp>
          <p:nvSpPr>
            <p:cNvPr id="159" name="CasellaDiTesto 158"/>
            <p:cNvSpPr txBox="1"/>
            <p:nvPr/>
          </p:nvSpPr>
          <p:spPr>
            <a:xfrm>
              <a:off x="9705938" y="2605617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3’</a:t>
              </a:r>
              <a:endParaRPr lang="it-IT" sz="1600" dirty="0"/>
            </a:p>
          </p:txBody>
        </p:sp>
        <p:sp>
          <p:nvSpPr>
            <p:cNvPr id="174" name="CasellaDiTesto 173"/>
            <p:cNvSpPr txBox="1"/>
            <p:nvPr/>
          </p:nvSpPr>
          <p:spPr>
            <a:xfrm>
              <a:off x="6084685" y="2860033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5</a:t>
              </a:r>
              <a:endParaRPr lang="it-IT" sz="1600" dirty="0"/>
            </a:p>
          </p:txBody>
        </p:sp>
        <p:sp>
          <p:nvSpPr>
            <p:cNvPr id="15" name="Nuvola 14"/>
            <p:cNvSpPr/>
            <p:nvPr/>
          </p:nvSpPr>
          <p:spPr>
            <a:xfrm>
              <a:off x="6237160" y="2636092"/>
              <a:ext cx="251247" cy="610274"/>
            </a:xfrm>
            <a:prstGeom prst="cloud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2" name="CasellaDiTesto 161"/>
            <p:cNvSpPr txBox="1"/>
            <p:nvPr/>
          </p:nvSpPr>
          <p:spPr>
            <a:xfrm>
              <a:off x="7476725" y="3080110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accent6"/>
                  </a:solidFill>
                </a:rPr>
                <a:t>1</a:t>
              </a:r>
              <a:endParaRPr lang="it-IT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63" name="CasellaDiTesto 162"/>
            <p:cNvSpPr txBox="1"/>
            <p:nvPr/>
          </p:nvSpPr>
          <p:spPr>
            <a:xfrm>
              <a:off x="7359792" y="4100320"/>
              <a:ext cx="403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chemeClr val="accent6"/>
                  </a:solidFill>
                </a:rPr>
                <a:t>2</a:t>
              </a:r>
              <a:endParaRPr lang="it-IT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64" name="CasellaDiTesto 163"/>
            <p:cNvSpPr txBox="1"/>
            <p:nvPr/>
          </p:nvSpPr>
          <p:spPr>
            <a:xfrm>
              <a:off x="7056478" y="4184399"/>
              <a:ext cx="403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chemeClr val="accent6"/>
                  </a:solidFill>
                </a:rPr>
                <a:t>2</a:t>
              </a:r>
              <a:endParaRPr lang="it-IT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65" name="CasellaDiTesto 164"/>
            <p:cNvSpPr txBox="1"/>
            <p:nvPr/>
          </p:nvSpPr>
          <p:spPr>
            <a:xfrm>
              <a:off x="7712602" y="3605979"/>
              <a:ext cx="403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chemeClr val="accent6"/>
                  </a:solidFill>
                </a:rPr>
                <a:t>2</a:t>
              </a:r>
              <a:endParaRPr lang="it-IT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66" name="CasellaDiTesto 165"/>
            <p:cNvSpPr txBox="1"/>
            <p:nvPr/>
          </p:nvSpPr>
          <p:spPr>
            <a:xfrm>
              <a:off x="7540660" y="3832312"/>
              <a:ext cx="403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chemeClr val="accent6"/>
                  </a:solidFill>
                </a:rPr>
                <a:t>2</a:t>
              </a:r>
              <a:endParaRPr lang="it-IT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67" name="CasellaDiTesto 166"/>
            <p:cNvSpPr txBox="1"/>
            <p:nvPr/>
          </p:nvSpPr>
          <p:spPr>
            <a:xfrm>
              <a:off x="7283383" y="1966602"/>
              <a:ext cx="403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chemeClr val="accent6"/>
                  </a:solidFill>
                </a:rPr>
                <a:t>2</a:t>
              </a:r>
              <a:endParaRPr lang="it-IT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68" name="CasellaDiTesto 167"/>
            <p:cNvSpPr txBox="1"/>
            <p:nvPr/>
          </p:nvSpPr>
          <p:spPr>
            <a:xfrm>
              <a:off x="6980694" y="1908436"/>
              <a:ext cx="403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chemeClr val="accent6"/>
                  </a:solidFill>
                </a:rPr>
                <a:t>2</a:t>
              </a:r>
              <a:endParaRPr lang="it-IT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69" name="CasellaDiTesto 168"/>
            <p:cNvSpPr txBox="1"/>
            <p:nvPr/>
          </p:nvSpPr>
          <p:spPr>
            <a:xfrm>
              <a:off x="7474794" y="2177046"/>
              <a:ext cx="403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chemeClr val="accent6"/>
                  </a:solidFill>
                </a:rPr>
                <a:t>2</a:t>
              </a:r>
              <a:endParaRPr lang="it-IT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70" name="CasellaDiTesto 169"/>
            <p:cNvSpPr txBox="1"/>
            <p:nvPr/>
          </p:nvSpPr>
          <p:spPr>
            <a:xfrm>
              <a:off x="7597676" y="2413732"/>
              <a:ext cx="403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chemeClr val="accent6"/>
                  </a:solidFill>
                </a:rPr>
                <a:t>2</a:t>
              </a:r>
              <a:endParaRPr lang="it-IT" sz="1200" dirty="0">
                <a:solidFill>
                  <a:schemeClr val="accent6"/>
                </a:solidFill>
              </a:endParaRPr>
            </a:p>
          </p:txBody>
        </p:sp>
        <p:sp>
          <p:nvSpPr>
            <p:cNvPr id="171" name="CasellaDiTesto 170"/>
            <p:cNvSpPr txBox="1"/>
            <p:nvPr/>
          </p:nvSpPr>
          <p:spPr>
            <a:xfrm>
              <a:off x="9153760" y="3002879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accent6"/>
                  </a:solidFill>
                </a:rPr>
                <a:t>3</a:t>
              </a:r>
              <a:endParaRPr lang="it-IT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72" name="CasellaDiTesto 171"/>
            <p:cNvSpPr txBox="1"/>
            <p:nvPr/>
          </p:nvSpPr>
          <p:spPr>
            <a:xfrm>
              <a:off x="6344681" y="2040859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accent6"/>
                  </a:solidFill>
                </a:rPr>
                <a:t>4</a:t>
              </a:r>
              <a:endParaRPr lang="it-IT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73" name="CasellaDiTesto 172"/>
            <p:cNvSpPr txBox="1"/>
            <p:nvPr/>
          </p:nvSpPr>
          <p:spPr>
            <a:xfrm>
              <a:off x="5000492" y="2794604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5</a:t>
              </a:r>
              <a:endParaRPr lang="it-IT" sz="1600" dirty="0"/>
            </a:p>
          </p:txBody>
        </p:sp>
        <p:sp>
          <p:nvSpPr>
            <p:cNvPr id="175" name="CasellaDiTesto 174"/>
            <p:cNvSpPr txBox="1"/>
            <p:nvPr/>
          </p:nvSpPr>
          <p:spPr>
            <a:xfrm>
              <a:off x="3857491" y="2386062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accent6"/>
                  </a:solidFill>
                </a:rPr>
                <a:t>6</a:t>
              </a:r>
              <a:endParaRPr lang="it-IT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76" name="CasellaDiTesto 175"/>
            <p:cNvSpPr txBox="1"/>
            <p:nvPr/>
          </p:nvSpPr>
          <p:spPr>
            <a:xfrm>
              <a:off x="6017684" y="3728417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accent6"/>
                  </a:solidFill>
                </a:rPr>
                <a:t>6</a:t>
              </a:r>
              <a:endParaRPr lang="it-IT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77" name="CasellaDiTesto 176"/>
            <p:cNvSpPr txBox="1"/>
            <p:nvPr/>
          </p:nvSpPr>
          <p:spPr>
            <a:xfrm>
              <a:off x="6219214" y="2786361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accent6"/>
                  </a:solidFill>
                </a:rPr>
                <a:t>7</a:t>
              </a:r>
              <a:endParaRPr lang="it-IT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78" name="CasellaDiTesto 177"/>
            <p:cNvSpPr txBox="1"/>
            <p:nvPr/>
          </p:nvSpPr>
          <p:spPr>
            <a:xfrm>
              <a:off x="4534188" y="2831232"/>
              <a:ext cx="403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accent6"/>
                  </a:solidFill>
                </a:rPr>
                <a:t>8</a:t>
              </a:r>
              <a:endParaRPr lang="it-IT" sz="1600" dirty="0">
                <a:solidFill>
                  <a:schemeClr val="accent6"/>
                </a:solidFill>
              </a:endParaRPr>
            </a:p>
          </p:txBody>
        </p:sp>
      </p:grpSp>
      <p:cxnSp>
        <p:nvCxnSpPr>
          <p:cNvPr id="179" name="Connettore 2 178"/>
          <p:cNvCxnSpPr/>
          <p:nvPr/>
        </p:nvCxnSpPr>
        <p:spPr>
          <a:xfrm>
            <a:off x="10264896" y="5700053"/>
            <a:ext cx="2065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ttore 2 180"/>
          <p:cNvCxnSpPr/>
          <p:nvPr/>
        </p:nvCxnSpPr>
        <p:spPr>
          <a:xfrm>
            <a:off x="6074717" y="3652639"/>
            <a:ext cx="206576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ttore 2 181"/>
          <p:cNvCxnSpPr/>
          <p:nvPr/>
        </p:nvCxnSpPr>
        <p:spPr>
          <a:xfrm>
            <a:off x="3901237" y="3108670"/>
            <a:ext cx="206576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1386706" y="3828856"/>
            <a:ext cx="174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filamento guida</a:t>
            </a:r>
            <a:endParaRPr lang="it-IT" i="1" dirty="0"/>
          </a:p>
        </p:txBody>
      </p:sp>
      <p:sp>
        <p:nvSpPr>
          <p:cNvPr id="183" name="CasellaDiTesto 182"/>
          <p:cNvSpPr txBox="1"/>
          <p:nvPr/>
        </p:nvSpPr>
        <p:spPr>
          <a:xfrm>
            <a:off x="1391755" y="2493718"/>
            <a:ext cx="174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filamento lento</a:t>
            </a:r>
            <a:endParaRPr lang="it-IT" i="1" dirty="0"/>
          </a:p>
        </p:txBody>
      </p:sp>
      <p:sp>
        <p:nvSpPr>
          <p:cNvPr id="95" name="Rettangolo arrotondato 94"/>
          <p:cNvSpPr/>
          <p:nvPr/>
        </p:nvSpPr>
        <p:spPr>
          <a:xfrm>
            <a:off x="9446983" y="318437"/>
            <a:ext cx="2486062" cy="1117265"/>
          </a:xfrm>
          <a:prstGeom prst="roundRect">
            <a:avLst>
              <a:gd name="adj" fmla="val 11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6"/>
                </a:solidFill>
              </a:rPr>
              <a:t>RICORDA: nei cromosomi degli eucarioti ci sono centinaia di punti d’origine della replicazione</a:t>
            </a:r>
            <a:endParaRPr lang="it-IT" sz="1400" dirty="0">
              <a:solidFill>
                <a:schemeClr val="accent6"/>
              </a:solidFill>
            </a:endParaRPr>
          </a:p>
        </p:txBody>
      </p:sp>
      <p:grpSp>
        <p:nvGrpSpPr>
          <p:cNvPr id="194" name="Google Shape;6550;p127"/>
          <p:cNvGrpSpPr/>
          <p:nvPr/>
        </p:nvGrpSpPr>
        <p:grpSpPr>
          <a:xfrm rot="810536">
            <a:off x="10530942" y="2901144"/>
            <a:ext cx="1090767" cy="1688569"/>
            <a:chOff x="6547839" y="1872521"/>
            <a:chExt cx="1762639" cy="2728381"/>
          </a:xfrm>
        </p:grpSpPr>
        <p:sp>
          <p:nvSpPr>
            <p:cNvPr id="195" name="Google Shape;6551;p127"/>
            <p:cNvSpPr/>
            <p:nvPr/>
          </p:nvSpPr>
          <p:spPr>
            <a:xfrm>
              <a:off x="7337125" y="3891775"/>
              <a:ext cx="314050" cy="483400"/>
            </a:xfrm>
            <a:custGeom>
              <a:avLst/>
              <a:gdLst/>
              <a:ahLst/>
              <a:cxnLst/>
              <a:rect l="l" t="t" r="r" b="b"/>
              <a:pathLst>
                <a:path w="12562" h="19336" extrusionOk="0">
                  <a:moveTo>
                    <a:pt x="12562" y="18967"/>
                  </a:moveTo>
                  <a:lnTo>
                    <a:pt x="12562" y="0"/>
                  </a:lnTo>
                  <a:lnTo>
                    <a:pt x="8005" y="2217"/>
                  </a:lnTo>
                  <a:lnTo>
                    <a:pt x="0" y="3202"/>
                  </a:lnTo>
                  <a:lnTo>
                    <a:pt x="0" y="19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6" name="Google Shape;6552;p127"/>
            <p:cNvSpPr/>
            <p:nvPr/>
          </p:nvSpPr>
          <p:spPr>
            <a:xfrm flipH="1">
              <a:off x="7883461" y="2148980"/>
              <a:ext cx="120" cy="12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553;p127"/>
            <p:cNvSpPr/>
            <p:nvPr/>
          </p:nvSpPr>
          <p:spPr>
            <a:xfrm flipH="1">
              <a:off x="7693746" y="2277123"/>
              <a:ext cx="162033" cy="205109"/>
            </a:xfrm>
            <a:custGeom>
              <a:avLst/>
              <a:gdLst/>
              <a:ahLst/>
              <a:cxnLst/>
              <a:rect l="l" t="t" r="r" b="b"/>
              <a:pathLst>
                <a:path w="2539" h="3214" extrusionOk="0">
                  <a:moveTo>
                    <a:pt x="1747" y="1"/>
                  </a:moveTo>
                  <a:lnTo>
                    <a:pt x="1" y="1163"/>
                  </a:lnTo>
                  <a:lnTo>
                    <a:pt x="1" y="3213"/>
                  </a:lnTo>
                  <a:lnTo>
                    <a:pt x="2538" y="1163"/>
                  </a:lnTo>
                  <a:lnTo>
                    <a:pt x="1747" y="1"/>
                  </a:lnTo>
                  <a:close/>
                </a:path>
              </a:pathLst>
            </a:custGeom>
            <a:solidFill>
              <a:srgbClr val="FFB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554;p127"/>
            <p:cNvSpPr/>
            <p:nvPr/>
          </p:nvSpPr>
          <p:spPr>
            <a:xfrm flipH="1">
              <a:off x="7626610" y="2166272"/>
              <a:ext cx="126614" cy="110915"/>
            </a:xfrm>
            <a:custGeom>
              <a:avLst/>
              <a:gdLst/>
              <a:ahLst/>
              <a:cxnLst/>
              <a:rect l="l" t="t" r="r" b="b"/>
              <a:pathLst>
                <a:path w="1984" h="1738" extrusionOk="0">
                  <a:moveTo>
                    <a:pt x="1239" y="0"/>
                  </a:moveTo>
                  <a:cubicBezTo>
                    <a:pt x="864" y="0"/>
                    <a:pt x="499" y="230"/>
                    <a:pt x="335" y="496"/>
                  </a:cubicBezTo>
                  <a:cubicBezTo>
                    <a:pt x="0" y="1032"/>
                    <a:pt x="140" y="1738"/>
                    <a:pt x="140" y="1738"/>
                  </a:cubicBezTo>
                  <a:lnTo>
                    <a:pt x="1643" y="344"/>
                  </a:lnTo>
                  <a:lnTo>
                    <a:pt x="1984" y="417"/>
                  </a:lnTo>
                  <a:cubicBezTo>
                    <a:pt x="1777" y="116"/>
                    <a:pt x="1505" y="0"/>
                    <a:pt x="1239" y="0"/>
                  </a:cubicBezTo>
                  <a:close/>
                </a:path>
              </a:pathLst>
            </a:custGeom>
            <a:solidFill>
              <a:srgbClr val="FFB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555;p127"/>
            <p:cNvSpPr/>
            <p:nvPr/>
          </p:nvSpPr>
          <p:spPr>
            <a:xfrm flipH="1">
              <a:off x="7200564" y="4340272"/>
              <a:ext cx="581824" cy="83154"/>
            </a:xfrm>
            <a:custGeom>
              <a:avLst/>
              <a:gdLst/>
              <a:ahLst/>
              <a:cxnLst/>
              <a:rect l="l" t="t" r="r" b="b"/>
              <a:pathLst>
                <a:path w="9117" h="1303" extrusionOk="0">
                  <a:moveTo>
                    <a:pt x="1" y="0"/>
                  </a:moveTo>
                  <a:lnTo>
                    <a:pt x="1" y="1302"/>
                  </a:lnTo>
                  <a:lnTo>
                    <a:pt x="9116" y="1302"/>
                  </a:lnTo>
                  <a:lnTo>
                    <a:pt x="9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556;p127"/>
            <p:cNvSpPr/>
            <p:nvPr/>
          </p:nvSpPr>
          <p:spPr>
            <a:xfrm flipH="1">
              <a:off x="6672091" y="4423362"/>
              <a:ext cx="1638387" cy="177540"/>
            </a:xfrm>
            <a:custGeom>
              <a:avLst/>
              <a:gdLst/>
              <a:ahLst/>
              <a:cxnLst/>
              <a:rect l="l" t="t" r="r" b="b"/>
              <a:pathLst>
                <a:path w="25673" h="2782" extrusionOk="0">
                  <a:moveTo>
                    <a:pt x="1" y="0"/>
                  </a:moveTo>
                  <a:lnTo>
                    <a:pt x="1" y="2781"/>
                  </a:lnTo>
                  <a:lnTo>
                    <a:pt x="25673" y="2781"/>
                  </a:lnTo>
                  <a:lnTo>
                    <a:pt x="25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557;p127"/>
            <p:cNvSpPr/>
            <p:nvPr/>
          </p:nvSpPr>
          <p:spPr>
            <a:xfrm flipH="1">
              <a:off x="6848803" y="3610202"/>
              <a:ext cx="64" cy="159288"/>
            </a:xfrm>
            <a:custGeom>
              <a:avLst/>
              <a:gdLst/>
              <a:ahLst/>
              <a:cxnLst/>
              <a:rect l="l" t="t" r="r" b="b"/>
              <a:pathLst>
                <a:path w="1" h="2496" fill="none" extrusionOk="0">
                  <a:moveTo>
                    <a:pt x="1" y="1"/>
                  </a:moveTo>
                  <a:lnTo>
                    <a:pt x="1" y="2496"/>
                  </a:lnTo>
                </a:path>
              </a:pathLst>
            </a:cu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558;p127"/>
            <p:cNvSpPr/>
            <p:nvPr/>
          </p:nvSpPr>
          <p:spPr>
            <a:xfrm flipH="1">
              <a:off x="6848802" y="2781918"/>
              <a:ext cx="1256630" cy="1256694"/>
            </a:xfrm>
            <a:custGeom>
              <a:avLst/>
              <a:gdLst/>
              <a:ahLst/>
              <a:cxnLst/>
              <a:rect l="l" t="t" r="r" b="b"/>
              <a:pathLst>
                <a:path w="19691" h="19692" fill="none" extrusionOk="0">
                  <a:moveTo>
                    <a:pt x="4217" y="1"/>
                  </a:moveTo>
                  <a:cubicBezTo>
                    <a:pt x="0" y="4285"/>
                    <a:pt x="25" y="11167"/>
                    <a:pt x="4278" y="15414"/>
                  </a:cubicBezTo>
                  <a:cubicBezTo>
                    <a:pt x="8525" y="19667"/>
                    <a:pt x="15407" y="19691"/>
                    <a:pt x="19691" y="15475"/>
                  </a:cubicBezTo>
                </a:path>
              </a:pathLst>
            </a:cu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559;p127"/>
            <p:cNvSpPr/>
            <p:nvPr/>
          </p:nvSpPr>
          <p:spPr>
            <a:xfrm flipH="1">
              <a:off x="7766370" y="1986882"/>
              <a:ext cx="410921" cy="405943"/>
            </a:xfrm>
            <a:custGeom>
              <a:avLst/>
              <a:gdLst/>
              <a:ahLst/>
              <a:cxnLst/>
              <a:rect l="l" t="t" r="r" b="b"/>
              <a:pathLst>
                <a:path w="6439" h="6361" extrusionOk="0">
                  <a:moveTo>
                    <a:pt x="3107" y="0"/>
                  </a:moveTo>
                  <a:cubicBezTo>
                    <a:pt x="3005" y="0"/>
                    <a:pt x="2903" y="40"/>
                    <a:pt x="2824" y="119"/>
                  </a:cubicBezTo>
                  <a:lnTo>
                    <a:pt x="159" y="2784"/>
                  </a:lnTo>
                  <a:cubicBezTo>
                    <a:pt x="1" y="2942"/>
                    <a:pt x="1" y="3192"/>
                    <a:pt x="159" y="3350"/>
                  </a:cubicBezTo>
                  <a:lnTo>
                    <a:pt x="3055" y="6246"/>
                  </a:lnTo>
                  <a:cubicBezTo>
                    <a:pt x="3131" y="6322"/>
                    <a:pt x="3232" y="6360"/>
                    <a:pt x="3333" y="6360"/>
                  </a:cubicBezTo>
                  <a:cubicBezTo>
                    <a:pt x="3434" y="6360"/>
                    <a:pt x="3536" y="6322"/>
                    <a:pt x="3615" y="6246"/>
                  </a:cubicBezTo>
                  <a:lnTo>
                    <a:pt x="6286" y="3575"/>
                  </a:lnTo>
                  <a:cubicBezTo>
                    <a:pt x="6438" y="3423"/>
                    <a:pt x="6438" y="3167"/>
                    <a:pt x="6286" y="3015"/>
                  </a:cubicBezTo>
                  <a:lnTo>
                    <a:pt x="3390" y="119"/>
                  </a:lnTo>
                  <a:cubicBezTo>
                    <a:pt x="3311" y="40"/>
                    <a:pt x="3209" y="0"/>
                    <a:pt x="3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560;p127"/>
            <p:cNvSpPr/>
            <p:nvPr/>
          </p:nvSpPr>
          <p:spPr>
            <a:xfrm flipH="1">
              <a:off x="6936168" y="2107624"/>
              <a:ext cx="1121529" cy="1114573"/>
            </a:xfrm>
            <a:custGeom>
              <a:avLst/>
              <a:gdLst/>
              <a:ahLst/>
              <a:cxnLst/>
              <a:rect l="l" t="t" r="r" b="b"/>
              <a:pathLst>
                <a:path w="17574" h="17465" extrusionOk="0">
                  <a:moveTo>
                    <a:pt x="4841" y="1"/>
                  </a:moveTo>
                  <a:cubicBezTo>
                    <a:pt x="4691" y="1"/>
                    <a:pt x="4540" y="58"/>
                    <a:pt x="4424" y="174"/>
                  </a:cubicBezTo>
                  <a:lnTo>
                    <a:pt x="232" y="4367"/>
                  </a:lnTo>
                  <a:cubicBezTo>
                    <a:pt x="1" y="4598"/>
                    <a:pt x="1" y="4969"/>
                    <a:pt x="232" y="5200"/>
                  </a:cubicBezTo>
                  <a:lnTo>
                    <a:pt x="12317" y="17291"/>
                  </a:lnTo>
                  <a:cubicBezTo>
                    <a:pt x="12432" y="17406"/>
                    <a:pt x="12583" y="17464"/>
                    <a:pt x="12733" y="17464"/>
                  </a:cubicBezTo>
                  <a:cubicBezTo>
                    <a:pt x="12884" y="17464"/>
                    <a:pt x="13035" y="17406"/>
                    <a:pt x="13150" y="17291"/>
                  </a:cubicBezTo>
                  <a:lnTo>
                    <a:pt x="17343" y="13092"/>
                  </a:lnTo>
                  <a:cubicBezTo>
                    <a:pt x="17574" y="12867"/>
                    <a:pt x="17574" y="12490"/>
                    <a:pt x="17343" y="12265"/>
                  </a:cubicBezTo>
                  <a:lnTo>
                    <a:pt x="5258" y="174"/>
                  </a:lnTo>
                  <a:cubicBezTo>
                    <a:pt x="5142" y="58"/>
                    <a:pt x="4992" y="1"/>
                    <a:pt x="4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561;p127"/>
            <p:cNvSpPr/>
            <p:nvPr/>
          </p:nvSpPr>
          <p:spPr>
            <a:xfrm flipH="1">
              <a:off x="7407588" y="2067356"/>
              <a:ext cx="690888" cy="686676"/>
            </a:xfrm>
            <a:custGeom>
              <a:avLst/>
              <a:gdLst/>
              <a:ahLst/>
              <a:cxnLst/>
              <a:rect l="l" t="t" r="r" b="b"/>
              <a:pathLst>
                <a:path w="10826" h="10760" extrusionOk="0">
                  <a:moveTo>
                    <a:pt x="5486" y="0"/>
                  </a:moveTo>
                  <a:cubicBezTo>
                    <a:pt x="5316" y="0"/>
                    <a:pt x="5146" y="66"/>
                    <a:pt x="5015" y="197"/>
                  </a:cubicBezTo>
                  <a:lnTo>
                    <a:pt x="263" y="4955"/>
                  </a:lnTo>
                  <a:cubicBezTo>
                    <a:pt x="1" y="5210"/>
                    <a:pt x="1" y="5636"/>
                    <a:pt x="263" y="5892"/>
                  </a:cubicBezTo>
                  <a:lnTo>
                    <a:pt x="5130" y="10760"/>
                  </a:lnTo>
                  <a:lnTo>
                    <a:pt x="10826" y="5064"/>
                  </a:lnTo>
                  <a:lnTo>
                    <a:pt x="5958" y="197"/>
                  </a:lnTo>
                  <a:cubicBezTo>
                    <a:pt x="5827" y="66"/>
                    <a:pt x="5657" y="0"/>
                    <a:pt x="5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562;p127"/>
            <p:cNvSpPr/>
            <p:nvPr/>
          </p:nvSpPr>
          <p:spPr>
            <a:xfrm flipH="1">
              <a:off x="6848803" y="2841332"/>
              <a:ext cx="470271" cy="470335"/>
            </a:xfrm>
            <a:custGeom>
              <a:avLst/>
              <a:gdLst/>
              <a:ahLst/>
              <a:cxnLst/>
              <a:rect l="l" t="t" r="r" b="b"/>
              <a:pathLst>
                <a:path w="7369" h="7370" extrusionOk="0">
                  <a:moveTo>
                    <a:pt x="5939" y="1"/>
                  </a:moveTo>
                  <a:lnTo>
                    <a:pt x="0" y="5934"/>
                  </a:lnTo>
                  <a:lnTo>
                    <a:pt x="1436" y="7370"/>
                  </a:lnTo>
                  <a:lnTo>
                    <a:pt x="7369" y="1431"/>
                  </a:lnTo>
                  <a:lnTo>
                    <a:pt x="59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563;p127"/>
            <p:cNvSpPr/>
            <p:nvPr/>
          </p:nvSpPr>
          <p:spPr>
            <a:xfrm flipH="1">
              <a:off x="7922468" y="1872521"/>
              <a:ext cx="365866" cy="365866"/>
            </a:xfrm>
            <a:custGeom>
              <a:avLst/>
              <a:gdLst/>
              <a:ahLst/>
              <a:cxnLst/>
              <a:rect l="l" t="t" r="r" b="b"/>
              <a:pathLst>
                <a:path w="5733" h="5733" extrusionOk="0">
                  <a:moveTo>
                    <a:pt x="4296" y="0"/>
                  </a:moveTo>
                  <a:lnTo>
                    <a:pt x="0" y="4296"/>
                  </a:lnTo>
                  <a:lnTo>
                    <a:pt x="1430" y="5732"/>
                  </a:lnTo>
                  <a:lnTo>
                    <a:pt x="5732" y="1436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564;p127"/>
            <p:cNvSpPr/>
            <p:nvPr/>
          </p:nvSpPr>
          <p:spPr>
            <a:xfrm flipH="1">
              <a:off x="7662667" y="2621290"/>
              <a:ext cx="346848" cy="321513"/>
            </a:xfrm>
            <a:custGeom>
              <a:avLst/>
              <a:gdLst/>
              <a:ahLst/>
              <a:cxnLst/>
              <a:rect l="l" t="t" r="r" b="b"/>
              <a:pathLst>
                <a:path w="5435" h="5038" extrusionOk="0">
                  <a:moveTo>
                    <a:pt x="2715" y="0"/>
                  </a:moveTo>
                  <a:cubicBezTo>
                    <a:pt x="2071" y="0"/>
                    <a:pt x="1427" y="245"/>
                    <a:pt x="937" y="735"/>
                  </a:cubicBezTo>
                  <a:cubicBezTo>
                    <a:pt x="213" y="1459"/>
                    <a:pt x="0" y="2542"/>
                    <a:pt x="390" y="3479"/>
                  </a:cubicBezTo>
                  <a:cubicBezTo>
                    <a:pt x="779" y="4422"/>
                    <a:pt x="1698" y="5037"/>
                    <a:pt x="2714" y="5037"/>
                  </a:cubicBezTo>
                  <a:cubicBezTo>
                    <a:pt x="3736" y="5037"/>
                    <a:pt x="4655" y="4422"/>
                    <a:pt x="5045" y="3479"/>
                  </a:cubicBezTo>
                  <a:cubicBezTo>
                    <a:pt x="5434" y="2542"/>
                    <a:pt x="5215" y="1459"/>
                    <a:pt x="4497" y="735"/>
                  </a:cubicBezTo>
                  <a:cubicBezTo>
                    <a:pt x="4004" y="245"/>
                    <a:pt x="3359" y="0"/>
                    <a:pt x="2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565;p127"/>
            <p:cNvSpPr/>
            <p:nvPr/>
          </p:nvSpPr>
          <p:spPr>
            <a:xfrm flipH="1">
              <a:off x="6730357" y="3680593"/>
              <a:ext cx="236891" cy="177413"/>
            </a:xfrm>
            <a:custGeom>
              <a:avLst/>
              <a:gdLst/>
              <a:ahLst/>
              <a:cxnLst/>
              <a:rect l="l" t="t" r="r" b="b"/>
              <a:pathLst>
                <a:path w="3712" h="2780" extrusionOk="0">
                  <a:moveTo>
                    <a:pt x="1857" y="1"/>
                  </a:moveTo>
                  <a:cubicBezTo>
                    <a:pt x="1501" y="1"/>
                    <a:pt x="1147" y="136"/>
                    <a:pt x="876" y="407"/>
                  </a:cubicBezTo>
                  <a:cubicBezTo>
                    <a:pt x="0" y="1283"/>
                    <a:pt x="621" y="2780"/>
                    <a:pt x="1856" y="2780"/>
                  </a:cubicBezTo>
                  <a:cubicBezTo>
                    <a:pt x="3091" y="2780"/>
                    <a:pt x="3712" y="1283"/>
                    <a:pt x="2842" y="407"/>
                  </a:cubicBezTo>
                  <a:cubicBezTo>
                    <a:pt x="2568" y="136"/>
                    <a:pt x="2212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566;p127"/>
            <p:cNvSpPr/>
            <p:nvPr/>
          </p:nvSpPr>
          <p:spPr>
            <a:xfrm flipH="1">
              <a:off x="6547839" y="3511604"/>
              <a:ext cx="601927" cy="113850"/>
            </a:xfrm>
            <a:custGeom>
              <a:avLst/>
              <a:gdLst/>
              <a:ahLst/>
              <a:cxnLst/>
              <a:rect l="l" t="t" r="r" b="b"/>
              <a:pathLst>
                <a:path w="9432" h="1784" extrusionOk="0">
                  <a:moveTo>
                    <a:pt x="0" y="0"/>
                  </a:moveTo>
                  <a:lnTo>
                    <a:pt x="0" y="1783"/>
                  </a:lnTo>
                  <a:lnTo>
                    <a:pt x="9432" y="1783"/>
                  </a:lnTo>
                  <a:lnTo>
                    <a:pt x="94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567;p127"/>
            <p:cNvSpPr/>
            <p:nvPr/>
          </p:nvSpPr>
          <p:spPr>
            <a:xfrm flipH="1">
              <a:off x="6585109" y="3475101"/>
              <a:ext cx="527388" cy="36567"/>
            </a:xfrm>
            <a:custGeom>
              <a:avLst/>
              <a:gdLst/>
              <a:ahLst/>
              <a:cxnLst/>
              <a:rect l="l" t="t" r="r" b="b"/>
              <a:pathLst>
                <a:path w="8264" h="573" extrusionOk="0">
                  <a:moveTo>
                    <a:pt x="0" y="0"/>
                  </a:moveTo>
                  <a:lnTo>
                    <a:pt x="0" y="572"/>
                  </a:lnTo>
                  <a:lnTo>
                    <a:pt x="8264" y="572"/>
                  </a:lnTo>
                  <a:lnTo>
                    <a:pt x="8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5700;p124"/>
          <p:cNvGrpSpPr/>
          <p:nvPr/>
        </p:nvGrpSpPr>
        <p:grpSpPr>
          <a:xfrm>
            <a:off x="8482314" y="707551"/>
            <a:ext cx="447550" cy="447550"/>
            <a:chOff x="7691313" y="4051913"/>
            <a:chExt cx="447550" cy="447550"/>
          </a:xfrm>
          <a:solidFill>
            <a:srgbClr val="E54E55"/>
          </a:solidFill>
        </p:grpSpPr>
        <p:sp>
          <p:nvSpPr>
            <p:cNvPr id="213" name="Google Shape;5701;p124"/>
            <p:cNvSpPr/>
            <p:nvPr/>
          </p:nvSpPr>
          <p:spPr>
            <a:xfrm>
              <a:off x="7915513" y="4078138"/>
              <a:ext cx="146875" cy="77825"/>
            </a:xfrm>
            <a:custGeom>
              <a:avLst/>
              <a:gdLst/>
              <a:ahLst/>
              <a:cxnLst/>
              <a:rect l="l" t="t" r="r" b="b"/>
              <a:pathLst>
                <a:path w="5875" h="3113" extrusionOk="0">
                  <a:moveTo>
                    <a:pt x="0" y="0"/>
                  </a:moveTo>
                  <a:lnTo>
                    <a:pt x="0" y="1049"/>
                  </a:lnTo>
                  <a:lnTo>
                    <a:pt x="2763" y="1049"/>
                  </a:lnTo>
                  <a:cubicBezTo>
                    <a:pt x="3899" y="1049"/>
                    <a:pt x="4825" y="1976"/>
                    <a:pt x="4825" y="3112"/>
                  </a:cubicBezTo>
                  <a:lnTo>
                    <a:pt x="5874" y="3112"/>
                  </a:lnTo>
                  <a:cubicBezTo>
                    <a:pt x="5874" y="1399"/>
                    <a:pt x="4476" y="0"/>
                    <a:pt x="2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702;p124"/>
            <p:cNvSpPr/>
            <p:nvPr/>
          </p:nvSpPr>
          <p:spPr>
            <a:xfrm>
              <a:off x="7769113" y="4395413"/>
              <a:ext cx="146425" cy="77825"/>
            </a:xfrm>
            <a:custGeom>
              <a:avLst/>
              <a:gdLst/>
              <a:ahLst/>
              <a:cxnLst/>
              <a:rect l="l" t="t" r="r" b="b"/>
              <a:pathLst>
                <a:path w="5857" h="3113" extrusionOk="0">
                  <a:moveTo>
                    <a:pt x="0" y="1"/>
                  </a:moveTo>
                  <a:cubicBezTo>
                    <a:pt x="0" y="1731"/>
                    <a:pt x="1399" y="3112"/>
                    <a:pt x="3112" y="3112"/>
                  </a:cubicBezTo>
                  <a:lnTo>
                    <a:pt x="5856" y="3112"/>
                  </a:lnTo>
                  <a:lnTo>
                    <a:pt x="5856" y="2064"/>
                  </a:lnTo>
                  <a:lnTo>
                    <a:pt x="3112" y="2064"/>
                  </a:lnTo>
                  <a:cubicBezTo>
                    <a:pt x="1976" y="2064"/>
                    <a:pt x="1049" y="1155"/>
                    <a:pt x="1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703;p124"/>
            <p:cNvSpPr/>
            <p:nvPr/>
          </p:nvSpPr>
          <p:spPr>
            <a:xfrm>
              <a:off x="7691313" y="4051913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1" y="1"/>
                  </a:moveTo>
                  <a:lnTo>
                    <a:pt x="1" y="1049"/>
                  </a:lnTo>
                  <a:lnTo>
                    <a:pt x="2291" y="1049"/>
                  </a:lnTo>
                  <a:lnTo>
                    <a:pt x="22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704;p124"/>
            <p:cNvSpPr/>
            <p:nvPr/>
          </p:nvSpPr>
          <p:spPr>
            <a:xfrm>
              <a:off x="7813238" y="4051913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1" y="1"/>
                  </a:moveTo>
                  <a:lnTo>
                    <a:pt x="1" y="1049"/>
                  </a:lnTo>
                  <a:lnTo>
                    <a:pt x="2291" y="1049"/>
                  </a:lnTo>
                  <a:lnTo>
                    <a:pt x="22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705;p124"/>
            <p:cNvSpPr/>
            <p:nvPr/>
          </p:nvSpPr>
          <p:spPr>
            <a:xfrm>
              <a:off x="7692188" y="4104363"/>
              <a:ext cx="177900" cy="208475"/>
            </a:xfrm>
            <a:custGeom>
              <a:avLst/>
              <a:gdLst/>
              <a:ahLst/>
              <a:cxnLst/>
              <a:rect l="l" t="t" r="r" b="b"/>
              <a:pathLst>
                <a:path w="7116" h="8339" extrusionOk="0">
                  <a:moveTo>
                    <a:pt x="0" y="0"/>
                  </a:moveTo>
                  <a:cubicBezTo>
                    <a:pt x="123" y="1556"/>
                    <a:pt x="787" y="3025"/>
                    <a:pt x="1836" y="4161"/>
                  </a:cubicBezTo>
                  <a:cubicBezTo>
                    <a:pt x="787" y="5315"/>
                    <a:pt x="123" y="6783"/>
                    <a:pt x="0" y="8339"/>
                  </a:cubicBezTo>
                  <a:lnTo>
                    <a:pt x="2291" y="8339"/>
                  </a:lnTo>
                  <a:cubicBezTo>
                    <a:pt x="2430" y="7342"/>
                    <a:pt x="2867" y="6416"/>
                    <a:pt x="3549" y="5682"/>
                  </a:cubicBezTo>
                  <a:cubicBezTo>
                    <a:pt x="4231" y="6416"/>
                    <a:pt x="4668" y="7342"/>
                    <a:pt x="4808" y="8339"/>
                  </a:cubicBezTo>
                  <a:lnTo>
                    <a:pt x="7115" y="8339"/>
                  </a:lnTo>
                  <a:cubicBezTo>
                    <a:pt x="6976" y="6783"/>
                    <a:pt x="6329" y="5315"/>
                    <a:pt x="5262" y="4161"/>
                  </a:cubicBezTo>
                  <a:cubicBezTo>
                    <a:pt x="6329" y="3025"/>
                    <a:pt x="6976" y="1556"/>
                    <a:pt x="7115" y="0"/>
                  </a:cubicBezTo>
                  <a:lnTo>
                    <a:pt x="4808" y="0"/>
                  </a:lnTo>
                  <a:cubicBezTo>
                    <a:pt x="4668" y="997"/>
                    <a:pt x="4231" y="1923"/>
                    <a:pt x="3549" y="2657"/>
                  </a:cubicBezTo>
                  <a:cubicBezTo>
                    <a:pt x="2867" y="1923"/>
                    <a:pt x="2430" y="997"/>
                    <a:pt x="22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706;p124"/>
            <p:cNvSpPr/>
            <p:nvPr/>
          </p:nvSpPr>
          <p:spPr>
            <a:xfrm>
              <a:off x="7813238" y="4339038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1" y="1"/>
                  </a:moveTo>
                  <a:lnTo>
                    <a:pt x="1" y="1050"/>
                  </a:lnTo>
                  <a:lnTo>
                    <a:pt x="2291" y="1050"/>
                  </a:lnTo>
                  <a:lnTo>
                    <a:pt x="22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707;p124"/>
            <p:cNvSpPr/>
            <p:nvPr/>
          </p:nvSpPr>
          <p:spPr>
            <a:xfrm>
              <a:off x="7691313" y="4339038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1" y="1"/>
                  </a:moveTo>
                  <a:lnTo>
                    <a:pt x="1" y="1050"/>
                  </a:lnTo>
                  <a:lnTo>
                    <a:pt x="2291" y="1050"/>
                  </a:lnTo>
                  <a:lnTo>
                    <a:pt x="22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708;p124"/>
            <p:cNvSpPr/>
            <p:nvPr/>
          </p:nvSpPr>
          <p:spPr>
            <a:xfrm>
              <a:off x="7959663" y="4186088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0" y="0"/>
                  </a:moveTo>
                  <a:lnTo>
                    <a:pt x="0" y="1049"/>
                  </a:lnTo>
                  <a:lnTo>
                    <a:pt x="2290" y="1049"/>
                  </a:lnTo>
                  <a:lnTo>
                    <a:pt x="2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709;p124"/>
            <p:cNvSpPr/>
            <p:nvPr/>
          </p:nvSpPr>
          <p:spPr>
            <a:xfrm>
              <a:off x="8081588" y="4186088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0" y="0"/>
                  </a:moveTo>
                  <a:lnTo>
                    <a:pt x="0" y="1049"/>
                  </a:lnTo>
                  <a:lnTo>
                    <a:pt x="2290" y="1049"/>
                  </a:lnTo>
                  <a:lnTo>
                    <a:pt x="2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710;p124"/>
            <p:cNvSpPr/>
            <p:nvPr/>
          </p:nvSpPr>
          <p:spPr>
            <a:xfrm>
              <a:off x="7960538" y="4238538"/>
              <a:ext cx="177875" cy="208475"/>
            </a:xfrm>
            <a:custGeom>
              <a:avLst/>
              <a:gdLst/>
              <a:ahLst/>
              <a:cxnLst/>
              <a:rect l="l" t="t" r="r" b="b"/>
              <a:pathLst>
                <a:path w="7115" h="8339" extrusionOk="0">
                  <a:moveTo>
                    <a:pt x="4807" y="0"/>
                  </a:moveTo>
                  <a:cubicBezTo>
                    <a:pt x="4685" y="996"/>
                    <a:pt x="4248" y="1923"/>
                    <a:pt x="3549" y="2657"/>
                  </a:cubicBezTo>
                  <a:cubicBezTo>
                    <a:pt x="2867" y="1923"/>
                    <a:pt x="2430" y="996"/>
                    <a:pt x="2308" y="18"/>
                  </a:cubicBezTo>
                  <a:lnTo>
                    <a:pt x="0" y="18"/>
                  </a:lnTo>
                  <a:cubicBezTo>
                    <a:pt x="140" y="1573"/>
                    <a:pt x="787" y="3024"/>
                    <a:pt x="1836" y="4178"/>
                  </a:cubicBezTo>
                  <a:cubicBezTo>
                    <a:pt x="787" y="5314"/>
                    <a:pt x="140" y="6783"/>
                    <a:pt x="0" y="8339"/>
                  </a:cubicBezTo>
                  <a:lnTo>
                    <a:pt x="2308" y="8339"/>
                  </a:lnTo>
                  <a:cubicBezTo>
                    <a:pt x="2430" y="7342"/>
                    <a:pt x="2867" y="6416"/>
                    <a:pt x="3549" y="5681"/>
                  </a:cubicBezTo>
                  <a:cubicBezTo>
                    <a:pt x="4248" y="6416"/>
                    <a:pt x="4685" y="7342"/>
                    <a:pt x="4807" y="8339"/>
                  </a:cubicBezTo>
                  <a:lnTo>
                    <a:pt x="7115" y="8339"/>
                  </a:lnTo>
                  <a:cubicBezTo>
                    <a:pt x="6975" y="6783"/>
                    <a:pt x="6328" y="5314"/>
                    <a:pt x="5279" y="4178"/>
                  </a:cubicBezTo>
                  <a:cubicBezTo>
                    <a:pt x="6328" y="3024"/>
                    <a:pt x="6975" y="1556"/>
                    <a:pt x="7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711;p124"/>
            <p:cNvSpPr/>
            <p:nvPr/>
          </p:nvSpPr>
          <p:spPr>
            <a:xfrm>
              <a:off x="8081588" y="4473213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0" y="0"/>
                  </a:moveTo>
                  <a:lnTo>
                    <a:pt x="0" y="1049"/>
                  </a:lnTo>
                  <a:lnTo>
                    <a:pt x="2290" y="1049"/>
                  </a:lnTo>
                  <a:lnTo>
                    <a:pt x="2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712;p124"/>
            <p:cNvSpPr/>
            <p:nvPr/>
          </p:nvSpPr>
          <p:spPr>
            <a:xfrm>
              <a:off x="7959663" y="4473213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0" y="0"/>
                  </a:moveTo>
                  <a:lnTo>
                    <a:pt x="0" y="1049"/>
                  </a:lnTo>
                  <a:lnTo>
                    <a:pt x="2290" y="1049"/>
                  </a:lnTo>
                  <a:lnTo>
                    <a:pt x="2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02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2381;p67"/>
          <p:cNvSpPr/>
          <p:nvPr/>
        </p:nvSpPr>
        <p:spPr>
          <a:xfrm rot="20356335" flipH="1">
            <a:off x="2773265" y="4144657"/>
            <a:ext cx="288021" cy="1581048"/>
          </a:xfrm>
          <a:custGeom>
            <a:avLst/>
            <a:gdLst/>
            <a:ahLst/>
            <a:cxnLst/>
            <a:rect l="l" t="t" r="r" b="b"/>
            <a:pathLst>
              <a:path w="830" h="5644" extrusionOk="0">
                <a:moveTo>
                  <a:pt x="829" y="1"/>
                </a:moveTo>
                <a:lnTo>
                  <a:pt x="829" y="5088"/>
                </a:lnTo>
                <a:cubicBezTo>
                  <a:pt x="829" y="5644"/>
                  <a:pt x="0" y="5644"/>
                  <a:pt x="0" y="5088"/>
                </a:cubicBez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2383;p67"/>
          <p:cNvSpPr/>
          <p:nvPr/>
        </p:nvSpPr>
        <p:spPr>
          <a:xfrm rot="20356335" flipH="1">
            <a:off x="2966576" y="5036289"/>
            <a:ext cx="217079" cy="616032"/>
          </a:xfrm>
          <a:custGeom>
            <a:avLst/>
            <a:gdLst/>
            <a:ahLst/>
            <a:cxnLst/>
            <a:rect l="l" t="t" r="r" b="b"/>
            <a:pathLst>
              <a:path w="830" h="3510" extrusionOk="0">
                <a:moveTo>
                  <a:pt x="829" y="1"/>
                </a:moveTo>
                <a:lnTo>
                  <a:pt x="829" y="2954"/>
                </a:lnTo>
                <a:cubicBezTo>
                  <a:pt x="829" y="3510"/>
                  <a:pt x="0" y="3510"/>
                  <a:pt x="0" y="2954"/>
                </a:cubicBez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olo 7"/>
          <p:cNvSpPr>
            <a:spLocks noGrp="1"/>
          </p:cNvSpPr>
          <p:nvPr>
            <p:ph type="title" idx="6"/>
          </p:nvPr>
        </p:nvSpPr>
        <p:spPr>
          <a:xfrm>
            <a:off x="936743" y="434537"/>
            <a:ext cx="10299200" cy="911044"/>
          </a:xfrm>
        </p:spPr>
        <p:txBody>
          <a:bodyPr/>
          <a:lstStyle/>
          <a:p>
            <a:r>
              <a:rPr lang="it-IT" sz="5400" dirty="0" smtClean="0"/>
              <a:t>Le </a:t>
            </a:r>
            <a:r>
              <a:rPr lang="it-IT" sz="5400" dirty="0" err="1" smtClean="0"/>
              <a:t>micropipette</a:t>
            </a:r>
            <a:r>
              <a:rPr lang="it-IT" sz="5400" dirty="0" smtClean="0"/>
              <a:t> </a:t>
            </a:r>
            <a:endParaRPr lang="it-IT" sz="5400" dirty="0"/>
          </a:p>
        </p:txBody>
      </p:sp>
      <p:grpSp>
        <p:nvGrpSpPr>
          <p:cNvPr id="9" name="Google Shape;2329;p67"/>
          <p:cNvGrpSpPr/>
          <p:nvPr/>
        </p:nvGrpSpPr>
        <p:grpSpPr>
          <a:xfrm>
            <a:off x="8737630" y="2779895"/>
            <a:ext cx="2512537" cy="4246816"/>
            <a:chOff x="3681879" y="2141495"/>
            <a:chExt cx="2512537" cy="4246816"/>
          </a:xfrm>
        </p:grpSpPr>
        <p:sp>
          <p:nvSpPr>
            <p:cNvPr id="10" name="Google Shape;2330;p67"/>
            <p:cNvSpPr/>
            <p:nvPr/>
          </p:nvSpPr>
          <p:spPr>
            <a:xfrm flipH="1">
              <a:off x="4519777" y="4729516"/>
              <a:ext cx="554707" cy="569843"/>
            </a:xfrm>
            <a:custGeom>
              <a:avLst/>
              <a:gdLst/>
              <a:ahLst/>
              <a:cxnLst/>
              <a:rect l="l" t="t" r="r" b="b"/>
              <a:pathLst>
                <a:path w="7769" h="7981" extrusionOk="0">
                  <a:moveTo>
                    <a:pt x="0" y="5697"/>
                  </a:moveTo>
                  <a:cubicBezTo>
                    <a:pt x="1782" y="7478"/>
                    <a:pt x="5732" y="7980"/>
                    <a:pt x="7768" y="7610"/>
                  </a:cubicBezTo>
                  <a:cubicBezTo>
                    <a:pt x="7301" y="2240"/>
                    <a:pt x="6640" y="1"/>
                    <a:pt x="0" y="56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31;p67"/>
            <p:cNvSpPr/>
            <p:nvPr/>
          </p:nvSpPr>
          <p:spPr>
            <a:xfrm flipH="1">
              <a:off x="3699536" y="3302984"/>
              <a:ext cx="1454275" cy="1009239"/>
            </a:xfrm>
            <a:custGeom>
              <a:avLst/>
              <a:gdLst/>
              <a:ahLst/>
              <a:cxnLst/>
              <a:rect l="l" t="t" r="r" b="b"/>
              <a:pathLst>
                <a:path w="20368" h="14135" extrusionOk="0">
                  <a:moveTo>
                    <a:pt x="7072" y="2214"/>
                  </a:moveTo>
                  <a:cubicBezTo>
                    <a:pt x="10034" y="4030"/>
                    <a:pt x="15695" y="7662"/>
                    <a:pt x="18296" y="9981"/>
                  </a:cubicBezTo>
                  <a:cubicBezTo>
                    <a:pt x="20368" y="11833"/>
                    <a:pt x="18075" y="14134"/>
                    <a:pt x="15518" y="13006"/>
                  </a:cubicBezTo>
                  <a:cubicBezTo>
                    <a:pt x="11181" y="11083"/>
                    <a:pt x="7627" y="9699"/>
                    <a:pt x="3519" y="6375"/>
                  </a:cubicBezTo>
                  <a:cubicBezTo>
                    <a:pt x="1" y="3527"/>
                    <a:pt x="3474" y="1"/>
                    <a:pt x="7072" y="2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2;p67"/>
            <p:cNvSpPr/>
            <p:nvPr/>
          </p:nvSpPr>
          <p:spPr>
            <a:xfrm flipH="1">
              <a:off x="4455604" y="2141495"/>
              <a:ext cx="1351673" cy="1337822"/>
            </a:xfrm>
            <a:custGeom>
              <a:avLst/>
              <a:gdLst/>
              <a:ahLst/>
              <a:cxnLst/>
              <a:rect l="l" t="t" r="r" b="b"/>
              <a:pathLst>
                <a:path w="18931" h="18737" extrusionOk="0">
                  <a:moveTo>
                    <a:pt x="9329" y="18648"/>
                  </a:moveTo>
                  <a:cubicBezTo>
                    <a:pt x="9964" y="18551"/>
                    <a:pt x="10008" y="18110"/>
                    <a:pt x="10422" y="18022"/>
                  </a:cubicBezTo>
                  <a:cubicBezTo>
                    <a:pt x="10845" y="17934"/>
                    <a:pt x="11101" y="18419"/>
                    <a:pt x="11533" y="18489"/>
                  </a:cubicBezTo>
                  <a:cubicBezTo>
                    <a:pt x="11965" y="18551"/>
                    <a:pt x="12283" y="17810"/>
                    <a:pt x="12706" y="17775"/>
                  </a:cubicBezTo>
                  <a:cubicBezTo>
                    <a:pt x="13129" y="17740"/>
                    <a:pt x="13658" y="18154"/>
                    <a:pt x="14072" y="18031"/>
                  </a:cubicBezTo>
                  <a:cubicBezTo>
                    <a:pt x="14478" y="17899"/>
                    <a:pt x="14478" y="17255"/>
                    <a:pt x="14857" y="17043"/>
                  </a:cubicBezTo>
                  <a:cubicBezTo>
                    <a:pt x="15236" y="16832"/>
                    <a:pt x="15677" y="16797"/>
                    <a:pt x="16021" y="16506"/>
                  </a:cubicBezTo>
                  <a:cubicBezTo>
                    <a:pt x="16356" y="16215"/>
                    <a:pt x="16030" y="15500"/>
                    <a:pt x="16321" y="15139"/>
                  </a:cubicBezTo>
                  <a:cubicBezTo>
                    <a:pt x="16612" y="14777"/>
                    <a:pt x="17467" y="15024"/>
                    <a:pt x="17696" y="14601"/>
                  </a:cubicBezTo>
                  <a:cubicBezTo>
                    <a:pt x="17925" y="14178"/>
                    <a:pt x="17599" y="13684"/>
                    <a:pt x="17758" y="13217"/>
                  </a:cubicBezTo>
                  <a:cubicBezTo>
                    <a:pt x="17917" y="12741"/>
                    <a:pt x="18781" y="12370"/>
                    <a:pt x="18860" y="11859"/>
                  </a:cubicBezTo>
                  <a:cubicBezTo>
                    <a:pt x="18931" y="11339"/>
                    <a:pt x="18014" y="10775"/>
                    <a:pt x="18005" y="10272"/>
                  </a:cubicBezTo>
                  <a:cubicBezTo>
                    <a:pt x="17996" y="9769"/>
                    <a:pt x="18922" y="9346"/>
                    <a:pt x="18834" y="8870"/>
                  </a:cubicBezTo>
                  <a:cubicBezTo>
                    <a:pt x="18745" y="8403"/>
                    <a:pt x="18278" y="8323"/>
                    <a:pt x="18111" y="7891"/>
                  </a:cubicBezTo>
                  <a:cubicBezTo>
                    <a:pt x="17952" y="7459"/>
                    <a:pt x="18860" y="6454"/>
                    <a:pt x="18710" y="6031"/>
                  </a:cubicBezTo>
                  <a:cubicBezTo>
                    <a:pt x="18525" y="5502"/>
                    <a:pt x="17238" y="5123"/>
                    <a:pt x="16894" y="4664"/>
                  </a:cubicBezTo>
                  <a:cubicBezTo>
                    <a:pt x="16515" y="3888"/>
                    <a:pt x="16876" y="3104"/>
                    <a:pt x="16718" y="2848"/>
                  </a:cubicBezTo>
                  <a:cubicBezTo>
                    <a:pt x="16488" y="2460"/>
                    <a:pt x="15483" y="3139"/>
                    <a:pt x="15192" y="2822"/>
                  </a:cubicBezTo>
                  <a:cubicBezTo>
                    <a:pt x="14901" y="2495"/>
                    <a:pt x="14663" y="1517"/>
                    <a:pt x="14319" y="1270"/>
                  </a:cubicBezTo>
                  <a:cubicBezTo>
                    <a:pt x="13975" y="1014"/>
                    <a:pt x="12944" y="1393"/>
                    <a:pt x="12556" y="1226"/>
                  </a:cubicBezTo>
                  <a:cubicBezTo>
                    <a:pt x="11851" y="935"/>
                    <a:pt x="11921" y="256"/>
                    <a:pt x="11154" y="124"/>
                  </a:cubicBezTo>
                  <a:cubicBezTo>
                    <a:pt x="10387" y="0"/>
                    <a:pt x="10122" y="750"/>
                    <a:pt x="9364" y="811"/>
                  </a:cubicBezTo>
                  <a:cubicBezTo>
                    <a:pt x="8941" y="847"/>
                    <a:pt x="8174" y="159"/>
                    <a:pt x="7768" y="282"/>
                  </a:cubicBezTo>
                  <a:cubicBezTo>
                    <a:pt x="7363" y="415"/>
                    <a:pt x="7169" y="1023"/>
                    <a:pt x="6790" y="1235"/>
                  </a:cubicBezTo>
                  <a:cubicBezTo>
                    <a:pt x="6410" y="1455"/>
                    <a:pt x="5308" y="891"/>
                    <a:pt x="4973" y="1182"/>
                  </a:cubicBezTo>
                  <a:cubicBezTo>
                    <a:pt x="4744" y="1376"/>
                    <a:pt x="5123" y="2240"/>
                    <a:pt x="4524" y="2848"/>
                  </a:cubicBezTo>
                  <a:cubicBezTo>
                    <a:pt x="4048" y="3174"/>
                    <a:pt x="3183" y="3218"/>
                    <a:pt x="2778" y="3615"/>
                  </a:cubicBezTo>
                  <a:cubicBezTo>
                    <a:pt x="2452" y="3933"/>
                    <a:pt x="2549" y="5079"/>
                    <a:pt x="2258" y="5440"/>
                  </a:cubicBezTo>
                  <a:cubicBezTo>
                    <a:pt x="1976" y="5802"/>
                    <a:pt x="1173" y="5722"/>
                    <a:pt x="935" y="6146"/>
                  </a:cubicBezTo>
                  <a:cubicBezTo>
                    <a:pt x="706" y="6569"/>
                    <a:pt x="1050" y="7230"/>
                    <a:pt x="882" y="7706"/>
                  </a:cubicBezTo>
                  <a:cubicBezTo>
                    <a:pt x="715" y="8174"/>
                    <a:pt x="168" y="8394"/>
                    <a:pt x="89" y="8914"/>
                  </a:cubicBezTo>
                  <a:cubicBezTo>
                    <a:pt x="1" y="9434"/>
                    <a:pt x="1138" y="10043"/>
                    <a:pt x="1138" y="10536"/>
                  </a:cubicBezTo>
                  <a:cubicBezTo>
                    <a:pt x="1147" y="11039"/>
                    <a:pt x="371" y="11480"/>
                    <a:pt x="459" y="11956"/>
                  </a:cubicBezTo>
                  <a:cubicBezTo>
                    <a:pt x="547" y="12423"/>
                    <a:pt x="1226" y="12617"/>
                    <a:pt x="1394" y="13049"/>
                  </a:cubicBezTo>
                  <a:cubicBezTo>
                    <a:pt x="1561" y="13473"/>
                    <a:pt x="1376" y="13913"/>
                    <a:pt x="1605" y="14301"/>
                  </a:cubicBezTo>
                  <a:cubicBezTo>
                    <a:pt x="1834" y="14680"/>
                    <a:pt x="2408" y="14663"/>
                    <a:pt x="2699" y="14989"/>
                  </a:cubicBezTo>
                  <a:cubicBezTo>
                    <a:pt x="2989" y="15306"/>
                    <a:pt x="2654" y="15880"/>
                    <a:pt x="2998" y="16126"/>
                  </a:cubicBezTo>
                  <a:cubicBezTo>
                    <a:pt x="3307" y="16347"/>
                    <a:pt x="3633" y="16523"/>
                    <a:pt x="3986" y="16655"/>
                  </a:cubicBezTo>
                  <a:cubicBezTo>
                    <a:pt x="4383" y="16823"/>
                    <a:pt x="4277" y="17493"/>
                    <a:pt x="4718" y="17555"/>
                  </a:cubicBezTo>
                  <a:cubicBezTo>
                    <a:pt x="5150" y="17625"/>
                    <a:pt x="5485" y="17281"/>
                    <a:pt x="5873" y="17467"/>
                  </a:cubicBezTo>
                  <a:cubicBezTo>
                    <a:pt x="6375" y="17705"/>
                    <a:pt x="6402" y="18181"/>
                    <a:pt x="6895" y="18251"/>
                  </a:cubicBezTo>
                  <a:cubicBezTo>
                    <a:pt x="7363" y="18322"/>
                    <a:pt x="7812" y="17810"/>
                    <a:pt x="8024" y="17855"/>
                  </a:cubicBezTo>
                  <a:cubicBezTo>
                    <a:pt x="8474" y="17943"/>
                    <a:pt x="8809" y="18736"/>
                    <a:pt x="9329" y="186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3;p67"/>
            <p:cNvSpPr/>
            <p:nvPr/>
          </p:nvSpPr>
          <p:spPr>
            <a:xfrm flipH="1">
              <a:off x="4648880" y="2578972"/>
              <a:ext cx="965114" cy="900997"/>
            </a:xfrm>
            <a:custGeom>
              <a:avLst/>
              <a:gdLst/>
              <a:ahLst/>
              <a:cxnLst/>
              <a:rect l="l" t="t" r="r" b="b"/>
              <a:pathLst>
                <a:path w="13517" h="12619" extrusionOk="0">
                  <a:moveTo>
                    <a:pt x="11745" y="11490"/>
                  </a:moveTo>
                  <a:cubicBezTo>
                    <a:pt x="11718" y="11269"/>
                    <a:pt x="11656" y="11022"/>
                    <a:pt x="11780" y="10872"/>
                  </a:cubicBezTo>
                  <a:cubicBezTo>
                    <a:pt x="11983" y="10617"/>
                    <a:pt x="12617" y="10758"/>
                    <a:pt x="12785" y="10458"/>
                  </a:cubicBezTo>
                  <a:cubicBezTo>
                    <a:pt x="12944" y="10158"/>
                    <a:pt x="12565" y="9753"/>
                    <a:pt x="12670" y="9418"/>
                  </a:cubicBezTo>
                  <a:cubicBezTo>
                    <a:pt x="12785" y="9074"/>
                    <a:pt x="13402" y="8809"/>
                    <a:pt x="13464" y="8439"/>
                  </a:cubicBezTo>
                  <a:cubicBezTo>
                    <a:pt x="13517" y="8077"/>
                    <a:pt x="12856" y="7672"/>
                    <a:pt x="12847" y="7310"/>
                  </a:cubicBezTo>
                  <a:cubicBezTo>
                    <a:pt x="12847" y="6949"/>
                    <a:pt x="13499" y="6649"/>
                    <a:pt x="13437" y="6314"/>
                  </a:cubicBezTo>
                  <a:cubicBezTo>
                    <a:pt x="13376" y="5979"/>
                    <a:pt x="13041" y="5926"/>
                    <a:pt x="12926" y="5617"/>
                  </a:cubicBezTo>
                  <a:cubicBezTo>
                    <a:pt x="12811" y="5309"/>
                    <a:pt x="13455" y="4595"/>
                    <a:pt x="13349" y="4295"/>
                  </a:cubicBezTo>
                  <a:cubicBezTo>
                    <a:pt x="13217" y="3916"/>
                    <a:pt x="12300" y="3642"/>
                    <a:pt x="12053" y="3316"/>
                  </a:cubicBezTo>
                  <a:cubicBezTo>
                    <a:pt x="11780" y="2770"/>
                    <a:pt x="12044" y="2205"/>
                    <a:pt x="11930" y="2020"/>
                  </a:cubicBezTo>
                  <a:cubicBezTo>
                    <a:pt x="11762" y="1747"/>
                    <a:pt x="11048" y="2232"/>
                    <a:pt x="10845" y="2002"/>
                  </a:cubicBezTo>
                  <a:cubicBezTo>
                    <a:pt x="10642" y="1773"/>
                    <a:pt x="10466" y="1068"/>
                    <a:pt x="10219" y="900"/>
                  </a:cubicBezTo>
                  <a:cubicBezTo>
                    <a:pt x="9972" y="724"/>
                    <a:pt x="9241" y="988"/>
                    <a:pt x="8958" y="874"/>
                  </a:cubicBezTo>
                  <a:cubicBezTo>
                    <a:pt x="8456" y="662"/>
                    <a:pt x="8509" y="177"/>
                    <a:pt x="7953" y="89"/>
                  </a:cubicBezTo>
                  <a:cubicBezTo>
                    <a:pt x="7407" y="1"/>
                    <a:pt x="7221" y="530"/>
                    <a:pt x="6684" y="574"/>
                  </a:cubicBezTo>
                  <a:cubicBezTo>
                    <a:pt x="6375" y="601"/>
                    <a:pt x="5828" y="107"/>
                    <a:pt x="5537" y="195"/>
                  </a:cubicBezTo>
                  <a:cubicBezTo>
                    <a:pt x="5255" y="292"/>
                    <a:pt x="5114" y="724"/>
                    <a:pt x="4841" y="874"/>
                  </a:cubicBezTo>
                  <a:cubicBezTo>
                    <a:pt x="4576" y="1033"/>
                    <a:pt x="3783" y="627"/>
                    <a:pt x="3545" y="839"/>
                  </a:cubicBezTo>
                  <a:cubicBezTo>
                    <a:pt x="3386" y="980"/>
                    <a:pt x="3659" y="1588"/>
                    <a:pt x="3227" y="2029"/>
                  </a:cubicBezTo>
                  <a:cubicBezTo>
                    <a:pt x="2883" y="2258"/>
                    <a:pt x="2275" y="2293"/>
                    <a:pt x="1975" y="2576"/>
                  </a:cubicBezTo>
                  <a:cubicBezTo>
                    <a:pt x="1746" y="2796"/>
                    <a:pt x="1817" y="3625"/>
                    <a:pt x="1614" y="3880"/>
                  </a:cubicBezTo>
                  <a:cubicBezTo>
                    <a:pt x="1402" y="4136"/>
                    <a:pt x="838" y="4074"/>
                    <a:pt x="670" y="4374"/>
                  </a:cubicBezTo>
                  <a:cubicBezTo>
                    <a:pt x="503" y="4674"/>
                    <a:pt x="741" y="5150"/>
                    <a:pt x="626" y="5494"/>
                  </a:cubicBezTo>
                  <a:cubicBezTo>
                    <a:pt x="512" y="5829"/>
                    <a:pt x="124" y="5988"/>
                    <a:pt x="62" y="6358"/>
                  </a:cubicBezTo>
                  <a:cubicBezTo>
                    <a:pt x="0" y="6720"/>
                    <a:pt x="811" y="7160"/>
                    <a:pt x="811" y="7513"/>
                  </a:cubicBezTo>
                  <a:cubicBezTo>
                    <a:pt x="820" y="7866"/>
                    <a:pt x="265" y="8183"/>
                    <a:pt x="327" y="8527"/>
                  </a:cubicBezTo>
                  <a:cubicBezTo>
                    <a:pt x="388" y="8862"/>
                    <a:pt x="785" y="8994"/>
                    <a:pt x="908" y="9303"/>
                  </a:cubicBezTo>
                  <a:cubicBezTo>
                    <a:pt x="1023" y="9612"/>
                    <a:pt x="759" y="9964"/>
                    <a:pt x="926" y="10238"/>
                  </a:cubicBezTo>
                  <a:cubicBezTo>
                    <a:pt x="1094" y="10502"/>
                    <a:pt x="1720" y="10458"/>
                    <a:pt x="1922" y="10687"/>
                  </a:cubicBezTo>
                  <a:cubicBezTo>
                    <a:pt x="2116" y="10899"/>
                    <a:pt x="1922" y="11260"/>
                    <a:pt x="2090" y="11454"/>
                  </a:cubicBezTo>
                  <a:cubicBezTo>
                    <a:pt x="2478" y="11463"/>
                    <a:pt x="2795" y="11181"/>
                    <a:pt x="3157" y="11348"/>
                  </a:cubicBezTo>
                  <a:cubicBezTo>
                    <a:pt x="3668" y="11595"/>
                    <a:pt x="3686" y="12071"/>
                    <a:pt x="4180" y="12142"/>
                  </a:cubicBezTo>
                  <a:cubicBezTo>
                    <a:pt x="4647" y="12204"/>
                    <a:pt x="5097" y="11701"/>
                    <a:pt x="5308" y="11736"/>
                  </a:cubicBezTo>
                  <a:cubicBezTo>
                    <a:pt x="5758" y="11825"/>
                    <a:pt x="6093" y="12618"/>
                    <a:pt x="6622" y="12530"/>
                  </a:cubicBezTo>
                  <a:cubicBezTo>
                    <a:pt x="7248" y="12433"/>
                    <a:pt x="7292" y="11992"/>
                    <a:pt x="7715" y="11904"/>
                  </a:cubicBezTo>
                  <a:cubicBezTo>
                    <a:pt x="8130" y="11816"/>
                    <a:pt x="8385" y="12301"/>
                    <a:pt x="8817" y="12371"/>
                  </a:cubicBezTo>
                  <a:cubicBezTo>
                    <a:pt x="9258" y="12442"/>
                    <a:pt x="9567" y="11692"/>
                    <a:pt x="9990" y="11657"/>
                  </a:cubicBezTo>
                  <a:cubicBezTo>
                    <a:pt x="10413" y="11631"/>
                    <a:pt x="10951" y="12036"/>
                    <a:pt x="11357" y="11913"/>
                  </a:cubicBezTo>
                  <a:cubicBezTo>
                    <a:pt x="11551" y="11842"/>
                    <a:pt x="11648" y="11675"/>
                    <a:pt x="11745" y="114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4;p67"/>
            <p:cNvSpPr/>
            <p:nvPr/>
          </p:nvSpPr>
          <p:spPr>
            <a:xfrm flipH="1">
              <a:off x="4491446" y="3339470"/>
              <a:ext cx="1261709" cy="2127934"/>
            </a:xfrm>
            <a:custGeom>
              <a:avLst/>
              <a:gdLst/>
              <a:ahLst/>
              <a:cxnLst/>
              <a:rect l="l" t="t" r="r" b="b"/>
              <a:pathLst>
                <a:path w="17671" h="29803" extrusionOk="0">
                  <a:moveTo>
                    <a:pt x="17670" y="27774"/>
                  </a:moveTo>
                  <a:cubicBezTo>
                    <a:pt x="17203" y="22035"/>
                    <a:pt x="16506" y="5494"/>
                    <a:pt x="15210" y="1720"/>
                  </a:cubicBezTo>
                  <a:cubicBezTo>
                    <a:pt x="11348" y="768"/>
                    <a:pt x="7504" y="1"/>
                    <a:pt x="1323" y="2249"/>
                  </a:cubicBezTo>
                  <a:cubicBezTo>
                    <a:pt x="1" y="9373"/>
                    <a:pt x="2813" y="13156"/>
                    <a:pt x="2672" y="18763"/>
                  </a:cubicBezTo>
                  <a:cubicBezTo>
                    <a:pt x="2611" y="21153"/>
                    <a:pt x="1553" y="25359"/>
                    <a:pt x="1024" y="26760"/>
                  </a:cubicBezTo>
                  <a:cubicBezTo>
                    <a:pt x="4674" y="29802"/>
                    <a:pt x="12971" y="29185"/>
                    <a:pt x="17670" y="277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5;p67"/>
            <p:cNvSpPr/>
            <p:nvPr/>
          </p:nvSpPr>
          <p:spPr>
            <a:xfrm flipH="1">
              <a:off x="4391422" y="4782425"/>
              <a:ext cx="1465628" cy="1605886"/>
            </a:xfrm>
            <a:custGeom>
              <a:avLst/>
              <a:gdLst/>
              <a:ahLst/>
              <a:cxnLst/>
              <a:rect l="l" t="t" r="r" b="b"/>
              <a:pathLst>
                <a:path w="20527" h="37279" extrusionOk="0">
                  <a:moveTo>
                    <a:pt x="839" y="34704"/>
                  </a:moveTo>
                  <a:cubicBezTo>
                    <a:pt x="2893" y="24750"/>
                    <a:pt x="1" y="8174"/>
                    <a:pt x="5159" y="274"/>
                  </a:cubicBezTo>
                  <a:cubicBezTo>
                    <a:pt x="8730" y="1614"/>
                    <a:pt x="16321" y="1623"/>
                    <a:pt x="17829" y="0"/>
                  </a:cubicBezTo>
                  <a:cubicBezTo>
                    <a:pt x="20527" y="10537"/>
                    <a:pt x="18658" y="25675"/>
                    <a:pt x="20024" y="35136"/>
                  </a:cubicBezTo>
                  <a:cubicBezTo>
                    <a:pt x="18058" y="36573"/>
                    <a:pt x="5609" y="37279"/>
                    <a:pt x="839" y="34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6;p67"/>
            <p:cNvSpPr/>
            <p:nvPr/>
          </p:nvSpPr>
          <p:spPr>
            <a:xfrm flipH="1">
              <a:off x="4901914" y="3366603"/>
              <a:ext cx="375921" cy="377777"/>
            </a:xfrm>
            <a:custGeom>
              <a:avLst/>
              <a:gdLst/>
              <a:ahLst/>
              <a:cxnLst/>
              <a:rect l="l" t="t" r="r" b="b"/>
              <a:pathLst>
                <a:path w="5265" h="5291" extrusionOk="0">
                  <a:moveTo>
                    <a:pt x="5203" y="520"/>
                  </a:moveTo>
                  <a:cubicBezTo>
                    <a:pt x="3739" y="185"/>
                    <a:pt x="2443" y="0"/>
                    <a:pt x="1" y="397"/>
                  </a:cubicBezTo>
                  <a:cubicBezTo>
                    <a:pt x="609" y="2063"/>
                    <a:pt x="3087" y="4453"/>
                    <a:pt x="4594" y="5290"/>
                  </a:cubicBezTo>
                  <a:cubicBezTo>
                    <a:pt x="4982" y="4073"/>
                    <a:pt x="5264" y="1975"/>
                    <a:pt x="5203" y="520"/>
                  </a:cubicBezTo>
                  <a:close/>
                </a:path>
              </a:pathLst>
            </a:custGeom>
            <a:solidFill>
              <a:srgbClr val="E5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7;p67"/>
            <p:cNvSpPr/>
            <p:nvPr/>
          </p:nvSpPr>
          <p:spPr>
            <a:xfrm flipH="1">
              <a:off x="3681879" y="2717491"/>
              <a:ext cx="467170" cy="629605"/>
            </a:xfrm>
            <a:custGeom>
              <a:avLst/>
              <a:gdLst/>
              <a:ahLst/>
              <a:cxnLst/>
              <a:rect l="l" t="t" r="r" b="b"/>
              <a:pathLst>
                <a:path w="6543" h="8818" extrusionOk="0">
                  <a:moveTo>
                    <a:pt x="3668" y="4074"/>
                  </a:moveTo>
                  <a:cubicBezTo>
                    <a:pt x="3474" y="2293"/>
                    <a:pt x="926" y="3007"/>
                    <a:pt x="1147" y="3951"/>
                  </a:cubicBezTo>
                  <a:cubicBezTo>
                    <a:pt x="1279" y="4515"/>
                    <a:pt x="2099" y="3536"/>
                    <a:pt x="2540" y="3986"/>
                  </a:cubicBezTo>
                  <a:cubicBezTo>
                    <a:pt x="2760" y="4206"/>
                    <a:pt x="2566" y="5520"/>
                    <a:pt x="2469" y="5952"/>
                  </a:cubicBezTo>
                  <a:cubicBezTo>
                    <a:pt x="1570" y="5890"/>
                    <a:pt x="1358" y="4691"/>
                    <a:pt x="944" y="4744"/>
                  </a:cubicBezTo>
                  <a:cubicBezTo>
                    <a:pt x="0" y="4859"/>
                    <a:pt x="2072" y="8271"/>
                    <a:pt x="4559" y="8712"/>
                  </a:cubicBezTo>
                  <a:cubicBezTo>
                    <a:pt x="5194" y="8818"/>
                    <a:pt x="5961" y="8183"/>
                    <a:pt x="6164" y="6887"/>
                  </a:cubicBezTo>
                  <a:cubicBezTo>
                    <a:pt x="6543" y="4497"/>
                    <a:pt x="6181" y="1235"/>
                    <a:pt x="5555" y="1279"/>
                  </a:cubicBezTo>
                  <a:cubicBezTo>
                    <a:pt x="5211" y="1297"/>
                    <a:pt x="5608" y="2073"/>
                    <a:pt x="5396" y="3660"/>
                  </a:cubicBezTo>
                  <a:cubicBezTo>
                    <a:pt x="5361" y="2064"/>
                    <a:pt x="5247" y="274"/>
                    <a:pt x="4585" y="371"/>
                  </a:cubicBezTo>
                  <a:cubicBezTo>
                    <a:pt x="4215" y="424"/>
                    <a:pt x="4673" y="2663"/>
                    <a:pt x="4568" y="3924"/>
                  </a:cubicBezTo>
                  <a:cubicBezTo>
                    <a:pt x="4374" y="2522"/>
                    <a:pt x="4109" y="1"/>
                    <a:pt x="3660" y="151"/>
                  </a:cubicBezTo>
                  <a:cubicBezTo>
                    <a:pt x="3069" y="362"/>
                    <a:pt x="3783" y="2655"/>
                    <a:pt x="3668" y="4074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38;p67"/>
            <p:cNvSpPr/>
            <p:nvPr/>
          </p:nvSpPr>
          <p:spPr>
            <a:xfrm flipH="1">
              <a:off x="3704512" y="3265213"/>
              <a:ext cx="384703" cy="1055149"/>
            </a:xfrm>
            <a:custGeom>
              <a:avLst/>
              <a:gdLst/>
              <a:ahLst/>
              <a:cxnLst/>
              <a:rect l="l" t="t" r="r" b="b"/>
              <a:pathLst>
                <a:path w="5388" h="14778" extrusionOk="0">
                  <a:moveTo>
                    <a:pt x="5246" y="582"/>
                  </a:moveTo>
                  <a:cubicBezTo>
                    <a:pt x="5387" y="847"/>
                    <a:pt x="4409" y="11101"/>
                    <a:pt x="4232" y="12089"/>
                  </a:cubicBezTo>
                  <a:cubicBezTo>
                    <a:pt x="3756" y="14778"/>
                    <a:pt x="53" y="13852"/>
                    <a:pt x="9" y="11119"/>
                  </a:cubicBezTo>
                  <a:cubicBezTo>
                    <a:pt x="0" y="10325"/>
                    <a:pt x="1446" y="36"/>
                    <a:pt x="1490" y="1"/>
                  </a:cubicBezTo>
                  <a:cubicBezTo>
                    <a:pt x="2495" y="891"/>
                    <a:pt x="4329" y="970"/>
                    <a:pt x="5246" y="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39;p67"/>
            <p:cNvSpPr/>
            <p:nvPr/>
          </p:nvSpPr>
          <p:spPr>
            <a:xfrm flipH="1">
              <a:off x="4397680" y="3391736"/>
              <a:ext cx="499871" cy="2887773"/>
            </a:xfrm>
            <a:custGeom>
              <a:avLst/>
              <a:gdLst/>
              <a:ahLst/>
              <a:cxnLst/>
              <a:rect l="l" t="t" r="r" b="b"/>
              <a:pathLst>
                <a:path w="7001" h="40445" extrusionOk="0">
                  <a:moveTo>
                    <a:pt x="7001" y="40109"/>
                  </a:moveTo>
                  <a:cubicBezTo>
                    <a:pt x="6410" y="33020"/>
                    <a:pt x="6181" y="30278"/>
                    <a:pt x="5273" y="19574"/>
                  </a:cubicBezTo>
                  <a:cubicBezTo>
                    <a:pt x="4647" y="12239"/>
                    <a:pt x="4938" y="7125"/>
                    <a:pt x="3853" y="1350"/>
                  </a:cubicBezTo>
                  <a:cubicBezTo>
                    <a:pt x="2725" y="442"/>
                    <a:pt x="1049" y="1"/>
                    <a:pt x="0" y="1"/>
                  </a:cubicBezTo>
                  <a:cubicBezTo>
                    <a:pt x="5052" y="9391"/>
                    <a:pt x="4611" y="34264"/>
                    <a:pt x="5317" y="40365"/>
                  </a:cubicBezTo>
                  <a:cubicBezTo>
                    <a:pt x="5890" y="40444"/>
                    <a:pt x="6481" y="40356"/>
                    <a:pt x="7001" y="40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0;p67"/>
            <p:cNvSpPr/>
            <p:nvPr/>
          </p:nvSpPr>
          <p:spPr>
            <a:xfrm flipH="1">
              <a:off x="5250715" y="3385453"/>
              <a:ext cx="599974" cy="2940609"/>
            </a:xfrm>
            <a:custGeom>
              <a:avLst/>
              <a:gdLst/>
              <a:ahLst/>
              <a:cxnLst/>
              <a:rect l="l" t="t" r="r" b="b"/>
              <a:pathLst>
                <a:path w="8403" h="41185" extrusionOk="0">
                  <a:moveTo>
                    <a:pt x="0" y="39889"/>
                  </a:moveTo>
                  <a:cubicBezTo>
                    <a:pt x="838" y="28956"/>
                    <a:pt x="1958" y="24485"/>
                    <a:pt x="2442" y="21232"/>
                  </a:cubicBezTo>
                  <a:cubicBezTo>
                    <a:pt x="2716" y="19398"/>
                    <a:pt x="3210" y="14892"/>
                    <a:pt x="2584" y="11921"/>
                  </a:cubicBezTo>
                  <a:cubicBezTo>
                    <a:pt x="2769" y="9056"/>
                    <a:pt x="3157" y="4532"/>
                    <a:pt x="1905" y="1834"/>
                  </a:cubicBezTo>
                  <a:cubicBezTo>
                    <a:pt x="3580" y="979"/>
                    <a:pt x="5290" y="203"/>
                    <a:pt x="8403" y="1"/>
                  </a:cubicBezTo>
                  <a:cubicBezTo>
                    <a:pt x="6622" y="9329"/>
                    <a:pt x="8085" y="33117"/>
                    <a:pt x="8015" y="40268"/>
                  </a:cubicBezTo>
                  <a:cubicBezTo>
                    <a:pt x="6031" y="41044"/>
                    <a:pt x="2231" y="41185"/>
                    <a:pt x="0" y="398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1;p67"/>
            <p:cNvSpPr/>
            <p:nvPr/>
          </p:nvSpPr>
          <p:spPr>
            <a:xfrm flipH="1">
              <a:off x="4447376" y="4628840"/>
              <a:ext cx="563489" cy="25204"/>
            </a:xfrm>
            <a:custGeom>
              <a:avLst/>
              <a:gdLst/>
              <a:ahLst/>
              <a:cxnLst/>
              <a:rect l="l" t="t" r="r" b="b"/>
              <a:pathLst>
                <a:path w="7892" h="353" extrusionOk="0">
                  <a:moveTo>
                    <a:pt x="0" y="0"/>
                  </a:moveTo>
                  <a:lnTo>
                    <a:pt x="0" y="353"/>
                  </a:lnTo>
                  <a:lnTo>
                    <a:pt x="7891" y="353"/>
                  </a:lnTo>
                  <a:lnTo>
                    <a:pt x="7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2;p67"/>
            <p:cNvSpPr/>
            <p:nvPr/>
          </p:nvSpPr>
          <p:spPr>
            <a:xfrm flipH="1">
              <a:off x="4918258" y="4161088"/>
              <a:ext cx="17707" cy="467813"/>
            </a:xfrm>
            <a:custGeom>
              <a:avLst/>
              <a:gdLst/>
              <a:ahLst/>
              <a:cxnLst/>
              <a:rect l="l" t="t" r="r" b="b"/>
              <a:pathLst>
                <a:path w="248" h="6552" extrusionOk="0">
                  <a:moveTo>
                    <a:pt x="0" y="0"/>
                  </a:moveTo>
                  <a:lnTo>
                    <a:pt x="0" y="6551"/>
                  </a:lnTo>
                  <a:lnTo>
                    <a:pt x="247" y="6551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3;p67"/>
            <p:cNvSpPr/>
            <p:nvPr/>
          </p:nvSpPr>
          <p:spPr>
            <a:xfrm flipH="1">
              <a:off x="4509001" y="4156650"/>
              <a:ext cx="61949" cy="402996"/>
            </a:xfrm>
            <a:custGeom>
              <a:avLst/>
              <a:gdLst/>
              <a:ahLst/>
              <a:cxnLst/>
              <a:rect l="l" t="t" r="r" b="b"/>
              <a:pathLst>
                <a:path w="830" h="5644" extrusionOk="0">
                  <a:moveTo>
                    <a:pt x="830" y="0"/>
                  </a:moveTo>
                  <a:lnTo>
                    <a:pt x="830" y="5097"/>
                  </a:lnTo>
                  <a:cubicBezTo>
                    <a:pt x="830" y="5643"/>
                    <a:pt x="1" y="5643"/>
                    <a:pt x="1" y="509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4;p67"/>
            <p:cNvSpPr/>
            <p:nvPr/>
          </p:nvSpPr>
          <p:spPr>
            <a:xfrm flipH="1">
              <a:off x="4500275" y="4147236"/>
              <a:ext cx="78754" cy="412406"/>
            </a:xfrm>
            <a:custGeom>
              <a:avLst/>
              <a:gdLst/>
              <a:ahLst/>
              <a:cxnLst/>
              <a:rect l="l" t="t" r="r" b="b"/>
              <a:pathLst>
                <a:path w="1103" h="5776" extrusionOk="0">
                  <a:moveTo>
                    <a:pt x="1094" y="0"/>
                  </a:moveTo>
                  <a:lnTo>
                    <a:pt x="0" y="0"/>
                  </a:lnTo>
                  <a:lnTo>
                    <a:pt x="0" y="5229"/>
                  </a:lnTo>
                  <a:cubicBezTo>
                    <a:pt x="0" y="5528"/>
                    <a:pt x="247" y="5775"/>
                    <a:pt x="547" y="5775"/>
                  </a:cubicBezTo>
                  <a:lnTo>
                    <a:pt x="547" y="5775"/>
                  </a:lnTo>
                  <a:cubicBezTo>
                    <a:pt x="856" y="5775"/>
                    <a:pt x="1103" y="5528"/>
                    <a:pt x="1103" y="5229"/>
                  </a:cubicBezTo>
                  <a:lnTo>
                    <a:pt x="1103" y="0"/>
                  </a:lnTo>
                  <a:close/>
                  <a:moveTo>
                    <a:pt x="962" y="132"/>
                  </a:moveTo>
                  <a:lnTo>
                    <a:pt x="962" y="5229"/>
                  </a:lnTo>
                  <a:cubicBezTo>
                    <a:pt x="962" y="5775"/>
                    <a:pt x="133" y="5775"/>
                    <a:pt x="133" y="5229"/>
                  </a:cubicBezTo>
                  <a:lnTo>
                    <a:pt x="133" y="13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5;p67"/>
            <p:cNvSpPr/>
            <p:nvPr/>
          </p:nvSpPr>
          <p:spPr>
            <a:xfrm flipH="1">
              <a:off x="4510342" y="4309032"/>
              <a:ext cx="59262" cy="250614"/>
            </a:xfrm>
            <a:custGeom>
              <a:avLst/>
              <a:gdLst/>
              <a:ahLst/>
              <a:cxnLst/>
              <a:rect l="l" t="t" r="r" b="b"/>
              <a:pathLst>
                <a:path w="830" h="3510" extrusionOk="0">
                  <a:moveTo>
                    <a:pt x="830" y="0"/>
                  </a:moveTo>
                  <a:lnTo>
                    <a:pt x="830" y="2963"/>
                  </a:lnTo>
                  <a:cubicBezTo>
                    <a:pt x="830" y="3509"/>
                    <a:pt x="1" y="3509"/>
                    <a:pt x="1" y="29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6;p67"/>
            <p:cNvSpPr/>
            <p:nvPr/>
          </p:nvSpPr>
          <p:spPr>
            <a:xfrm flipH="1">
              <a:off x="4487709" y="4133384"/>
              <a:ext cx="104530" cy="27775"/>
            </a:xfrm>
            <a:custGeom>
              <a:avLst/>
              <a:gdLst/>
              <a:ahLst/>
              <a:cxnLst/>
              <a:rect l="l" t="t" r="r" b="b"/>
              <a:pathLst>
                <a:path w="1464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lnTo>
                    <a:pt x="1270" y="388"/>
                  </a:lnTo>
                  <a:cubicBezTo>
                    <a:pt x="1376" y="388"/>
                    <a:pt x="1464" y="300"/>
                    <a:pt x="1464" y="194"/>
                  </a:cubicBezTo>
                  <a:cubicBezTo>
                    <a:pt x="1464" y="88"/>
                    <a:pt x="1376" y="0"/>
                    <a:pt x="1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7;p67"/>
            <p:cNvSpPr/>
            <p:nvPr/>
          </p:nvSpPr>
          <p:spPr>
            <a:xfrm flipH="1">
              <a:off x="4659325" y="4156650"/>
              <a:ext cx="61550" cy="402996"/>
            </a:xfrm>
            <a:custGeom>
              <a:avLst/>
              <a:gdLst/>
              <a:ahLst/>
              <a:cxnLst/>
              <a:rect l="l" t="t" r="r" b="b"/>
              <a:pathLst>
                <a:path w="821" h="5644" extrusionOk="0">
                  <a:moveTo>
                    <a:pt x="820" y="0"/>
                  </a:moveTo>
                  <a:lnTo>
                    <a:pt x="820" y="5097"/>
                  </a:lnTo>
                  <a:cubicBezTo>
                    <a:pt x="820" y="5643"/>
                    <a:pt x="0" y="5643"/>
                    <a:pt x="0" y="50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8;p67"/>
            <p:cNvSpPr/>
            <p:nvPr/>
          </p:nvSpPr>
          <p:spPr>
            <a:xfrm flipH="1">
              <a:off x="4650075" y="4147236"/>
              <a:ext cx="78754" cy="412406"/>
            </a:xfrm>
            <a:custGeom>
              <a:avLst/>
              <a:gdLst/>
              <a:ahLst/>
              <a:cxnLst/>
              <a:rect l="l" t="t" r="r" b="b"/>
              <a:pathLst>
                <a:path w="1103" h="5776" extrusionOk="0">
                  <a:moveTo>
                    <a:pt x="1093" y="0"/>
                  </a:moveTo>
                  <a:lnTo>
                    <a:pt x="0" y="0"/>
                  </a:lnTo>
                  <a:lnTo>
                    <a:pt x="0" y="5229"/>
                  </a:lnTo>
                  <a:cubicBezTo>
                    <a:pt x="0" y="5528"/>
                    <a:pt x="238" y="5775"/>
                    <a:pt x="547" y="5775"/>
                  </a:cubicBezTo>
                  <a:lnTo>
                    <a:pt x="547" y="5775"/>
                  </a:lnTo>
                  <a:cubicBezTo>
                    <a:pt x="855" y="5775"/>
                    <a:pt x="1102" y="5528"/>
                    <a:pt x="1102" y="5229"/>
                  </a:cubicBezTo>
                  <a:lnTo>
                    <a:pt x="1102" y="0"/>
                  </a:lnTo>
                  <a:close/>
                  <a:moveTo>
                    <a:pt x="952" y="132"/>
                  </a:moveTo>
                  <a:lnTo>
                    <a:pt x="952" y="5229"/>
                  </a:lnTo>
                  <a:cubicBezTo>
                    <a:pt x="952" y="5775"/>
                    <a:pt x="132" y="5775"/>
                    <a:pt x="132" y="5229"/>
                  </a:cubicBezTo>
                  <a:lnTo>
                    <a:pt x="132" y="13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9;p67"/>
            <p:cNvSpPr/>
            <p:nvPr/>
          </p:nvSpPr>
          <p:spPr>
            <a:xfrm flipH="1">
              <a:off x="4660785" y="4354943"/>
              <a:ext cx="58619" cy="204704"/>
            </a:xfrm>
            <a:custGeom>
              <a:avLst/>
              <a:gdLst/>
              <a:ahLst/>
              <a:cxnLst/>
              <a:rect l="l" t="t" r="r" b="b"/>
              <a:pathLst>
                <a:path w="821" h="2867" extrusionOk="0">
                  <a:moveTo>
                    <a:pt x="820" y="1"/>
                  </a:moveTo>
                  <a:lnTo>
                    <a:pt x="820" y="2320"/>
                  </a:lnTo>
                  <a:cubicBezTo>
                    <a:pt x="820" y="2866"/>
                    <a:pt x="0" y="2866"/>
                    <a:pt x="0" y="23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0;p67"/>
            <p:cNvSpPr/>
            <p:nvPr/>
          </p:nvSpPr>
          <p:spPr>
            <a:xfrm flipH="1">
              <a:off x="4637509" y="4133384"/>
              <a:ext cx="104601" cy="27775"/>
            </a:xfrm>
            <a:custGeom>
              <a:avLst/>
              <a:gdLst/>
              <a:ahLst/>
              <a:cxnLst/>
              <a:rect l="l" t="t" r="r" b="b"/>
              <a:pathLst>
                <a:path w="1465" h="389" extrusionOk="0">
                  <a:moveTo>
                    <a:pt x="186" y="0"/>
                  </a:moveTo>
                  <a:cubicBezTo>
                    <a:pt x="80" y="0"/>
                    <a:pt x="1" y="88"/>
                    <a:pt x="1" y="194"/>
                  </a:cubicBezTo>
                  <a:cubicBezTo>
                    <a:pt x="1" y="300"/>
                    <a:pt x="80" y="388"/>
                    <a:pt x="186" y="388"/>
                  </a:cubicBezTo>
                  <a:lnTo>
                    <a:pt x="1271" y="388"/>
                  </a:lnTo>
                  <a:cubicBezTo>
                    <a:pt x="1376" y="388"/>
                    <a:pt x="1464" y="300"/>
                    <a:pt x="1464" y="194"/>
                  </a:cubicBezTo>
                  <a:cubicBezTo>
                    <a:pt x="1464" y="88"/>
                    <a:pt x="1376" y="0"/>
                    <a:pt x="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1;p67"/>
            <p:cNvSpPr/>
            <p:nvPr/>
          </p:nvSpPr>
          <p:spPr>
            <a:xfrm flipH="1">
              <a:off x="4810657" y="4156661"/>
              <a:ext cx="59191" cy="401054"/>
            </a:xfrm>
            <a:custGeom>
              <a:avLst/>
              <a:gdLst/>
              <a:ahLst/>
              <a:cxnLst/>
              <a:rect l="l" t="t" r="r" b="b"/>
              <a:pathLst>
                <a:path w="829" h="5617" extrusionOk="0">
                  <a:moveTo>
                    <a:pt x="829" y="0"/>
                  </a:moveTo>
                  <a:lnTo>
                    <a:pt x="829" y="5097"/>
                  </a:lnTo>
                  <a:cubicBezTo>
                    <a:pt x="802" y="5617"/>
                    <a:pt x="26" y="5617"/>
                    <a:pt x="0" y="50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2;p67"/>
            <p:cNvSpPr/>
            <p:nvPr/>
          </p:nvSpPr>
          <p:spPr>
            <a:xfrm flipH="1">
              <a:off x="4800589" y="4147236"/>
              <a:ext cx="78754" cy="412406"/>
            </a:xfrm>
            <a:custGeom>
              <a:avLst/>
              <a:gdLst/>
              <a:ahLst/>
              <a:cxnLst/>
              <a:rect l="l" t="t" r="r" b="b"/>
              <a:pathLst>
                <a:path w="1103" h="5776" extrusionOk="0">
                  <a:moveTo>
                    <a:pt x="1094" y="0"/>
                  </a:moveTo>
                  <a:lnTo>
                    <a:pt x="1" y="0"/>
                  </a:lnTo>
                  <a:lnTo>
                    <a:pt x="1" y="5229"/>
                  </a:lnTo>
                  <a:cubicBezTo>
                    <a:pt x="1" y="5528"/>
                    <a:pt x="248" y="5775"/>
                    <a:pt x="556" y="5775"/>
                  </a:cubicBezTo>
                  <a:lnTo>
                    <a:pt x="556" y="5775"/>
                  </a:lnTo>
                  <a:cubicBezTo>
                    <a:pt x="856" y="5775"/>
                    <a:pt x="1103" y="5528"/>
                    <a:pt x="1103" y="5229"/>
                  </a:cubicBezTo>
                  <a:lnTo>
                    <a:pt x="1103" y="0"/>
                  </a:lnTo>
                  <a:close/>
                  <a:moveTo>
                    <a:pt x="962" y="132"/>
                  </a:moveTo>
                  <a:lnTo>
                    <a:pt x="962" y="5229"/>
                  </a:lnTo>
                  <a:cubicBezTo>
                    <a:pt x="935" y="5749"/>
                    <a:pt x="159" y="5749"/>
                    <a:pt x="133" y="5229"/>
                  </a:cubicBezTo>
                  <a:lnTo>
                    <a:pt x="133" y="13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3;p67"/>
            <p:cNvSpPr/>
            <p:nvPr/>
          </p:nvSpPr>
          <p:spPr>
            <a:xfrm flipH="1">
              <a:off x="4810657" y="4251054"/>
              <a:ext cx="59191" cy="306663"/>
            </a:xfrm>
            <a:custGeom>
              <a:avLst/>
              <a:gdLst/>
              <a:ahLst/>
              <a:cxnLst/>
              <a:rect l="l" t="t" r="r" b="b"/>
              <a:pathLst>
                <a:path w="829" h="4295" extrusionOk="0">
                  <a:moveTo>
                    <a:pt x="829" y="1"/>
                  </a:moveTo>
                  <a:lnTo>
                    <a:pt x="829" y="3775"/>
                  </a:lnTo>
                  <a:cubicBezTo>
                    <a:pt x="802" y="4295"/>
                    <a:pt x="26" y="4295"/>
                    <a:pt x="0" y="377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4;p67"/>
            <p:cNvSpPr/>
            <p:nvPr/>
          </p:nvSpPr>
          <p:spPr>
            <a:xfrm flipH="1">
              <a:off x="4787952" y="4133384"/>
              <a:ext cx="104601" cy="27775"/>
            </a:xfrm>
            <a:custGeom>
              <a:avLst/>
              <a:gdLst/>
              <a:ahLst/>
              <a:cxnLst/>
              <a:rect l="l" t="t" r="r" b="b"/>
              <a:pathLst>
                <a:path w="1465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lnTo>
                    <a:pt x="1279" y="388"/>
                  </a:lnTo>
                  <a:cubicBezTo>
                    <a:pt x="1385" y="388"/>
                    <a:pt x="1464" y="300"/>
                    <a:pt x="1464" y="194"/>
                  </a:cubicBezTo>
                  <a:cubicBezTo>
                    <a:pt x="1464" y="88"/>
                    <a:pt x="1385" y="0"/>
                    <a:pt x="1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5;p67"/>
            <p:cNvSpPr/>
            <p:nvPr/>
          </p:nvSpPr>
          <p:spPr>
            <a:xfrm flipH="1">
              <a:off x="4447376" y="4161088"/>
              <a:ext cx="563489" cy="25204"/>
            </a:xfrm>
            <a:custGeom>
              <a:avLst/>
              <a:gdLst/>
              <a:ahLst/>
              <a:cxnLst/>
              <a:rect l="l" t="t" r="r" b="b"/>
              <a:pathLst>
                <a:path w="7892" h="353" extrusionOk="0">
                  <a:moveTo>
                    <a:pt x="0" y="0"/>
                  </a:moveTo>
                  <a:lnTo>
                    <a:pt x="0" y="353"/>
                  </a:lnTo>
                  <a:lnTo>
                    <a:pt x="7891" y="353"/>
                  </a:lnTo>
                  <a:lnTo>
                    <a:pt x="7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6;p67"/>
            <p:cNvSpPr/>
            <p:nvPr/>
          </p:nvSpPr>
          <p:spPr>
            <a:xfrm flipH="1">
              <a:off x="4623667" y="4562079"/>
              <a:ext cx="576698" cy="361427"/>
            </a:xfrm>
            <a:custGeom>
              <a:avLst/>
              <a:gdLst/>
              <a:ahLst/>
              <a:cxnLst/>
              <a:rect l="l" t="t" r="r" b="b"/>
              <a:pathLst>
                <a:path w="8077" h="5062" extrusionOk="0">
                  <a:moveTo>
                    <a:pt x="4603" y="2222"/>
                  </a:moveTo>
                  <a:cubicBezTo>
                    <a:pt x="5740" y="1755"/>
                    <a:pt x="6930" y="1014"/>
                    <a:pt x="6745" y="618"/>
                  </a:cubicBezTo>
                  <a:cubicBezTo>
                    <a:pt x="6454" y="0"/>
                    <a:pt x="4938" y="1958"/>
                    <a:pt x="2654" y="1411"/>
                  </a:cubicBezTo>
                  <a:cubicBezTo>
                    <a:pt x="3112" y="1261"/>
                    <a:pt x="4779" y="768"/>
                    <a:pt x="4126" y="521"/>
                  </a:cubicBezTo>
                  <a:cubicBezTo>
                    <a:pt x="3280" y="194"/>
                    <a:pt x="282" y="776"/>
                    <a:pt x="53" y="3369"/>
                  </a:cubicBezTo>
                  <a:cubicBezTo>
                    <a:pt x="0" y="4003"/>
                    <a:pt x="661" y="4700"/>
                    <a:pt x="1949" y="4850"/>
                  </a:cubicBezTo>
                  <a:cubicBezTo>
                    <a:pt x="3712" y="5061"/>
                    <a:pt x="7010" y="4400"/>
                    <a:pt x="7018" y="3809"/>
                  </a:cubicBezTo>
                  <a:cubicBezTo>
                    <a:pt x="7018" y="3474"/>
                    <a:pt x="6516" y="3809"/>
                    <a:pt x="5114" y="3906"/>
                  </a:cubicBezTo>
                  <a:cubicBezTo>
                    <a:pt x="6569" y="3571"/>
                    <a:pt x="7759" y="3007"/>
                    <a:pt x="7627" y="2637"/>
                  </a:cubicBezTo>
                  <a:cubicBezTo>
                    <a:pt x="7503" y="2284"/>
                    <a:pt x="6207" y="3122"/>
                    <a:pt x="4744" y="2972"/>
                  </a:cubicBezTo>
                  <a:cubicBezTo>
                    <a:pt x="6533" y="2813"/>
                    <a:pt x="8076" y="1870"/>
                    <a:pt x="7900" y="1429"/>
                  </a:cubicBezTo>
                  <a:cubicBezTo>
                    <a:pt x="7662" y="865"/>
                    <a:pt x="6295" y="2328"/>
                    <a:pt x="4603" y="2222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7;p67"/>
            <p:cNvSpPr/>
            <p:nvPr/>
          </p:nvSpPr>
          <p:spPr>
            <a:xfrm flipH="1">
              <a:off x="5454055" y="4131456"/>
              <a:ext cx="17707" cy="387845"/>
            </a:xfrm>
            <a:custGeom>
              <a:avLst/>
              <a:gdLst/>
              <a:ahLst/>
              <a:cxnLst/>
              <a:rect l="l" t="t" r="r" b="b"/>
              <a:pathLst>
                <a:path w="248" h="5432" extrusionOk="0">
                  <a:moveTo>
                    <a:pt x="248" y="4771"/>
                  </a:moveTo>
                  <a:lnTo>
                    <a:pt x="160" y="5432"/>
                  </a:lnTo>
                  <a:lnTo>
                    <a:pt x="80" y="5432"/>
                  </a:lnTo>
                  <a:lnTo>
                    <a:pt x="1" y="4771"/>
                  </a:lnTo>
                  <a:lnTo>
                    <a:pt x="1" y="1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8;p67"/>
            <p:cNvSpPr/>
            <p:nvPr/>
          </p:nvSpPr>
          <p:spPr>
            <a:xfrm flipH="1">
              <a:off x="5413715" y="4064125"/>
              <a:ext cx="99532" cy="126592"/>
            </a:xfrm>
            <a:custGeom>
              <a:avLst/>
              <a:gdLst/>
              <a:ahLst/>
              <a:cxnLst/>
              <a:rect l="l" t="t" r="r" b="b"/>
              <a:pathLst>
                <a:path w="1394" h="1773" extrusionOk="0">
                  <a:moveTo>
                    <a:pt x="873" y="1358"/>
                  </a:moveTo>
                  <a:lnTo>
                    <a:pt x="873" y="1720"/>
                  </a:lnTo>
                  <a:cubicBezTo>
                    <a:pt x="873" y="1746"/>
                    <a:pt x="846" y="1772"/>
                    <a:pt x="829" y="1764"/>
                  </a:cubicBezTo>
                  <a:lnTo>
                    <a:pt x="582" y="1764"/>
                  </a:lnTo>
                  <a:cubicBezTo>
                    <a:pt x="556" y="1772"/>
                    <a:pt x="538" y="1746"/>
                    <a:pt x="538" y="1720"/>
                  </a:cubicBezTo>
                  <a:lnTo>
                    <a:pt x="538" y="1358"/>
                  </a:lnTo>
                  <a:cubicBezTo>
                    <a:pt x="538" y="1191"/>
                    <a:pt x="326" y="1014"/>
                    <a:pt x="203" y="820"/>
                  </a:cubicBezTo>
                  <a:cubicBezTo>
                    <a:pt x="0" y="468"/>
                    <a:pt x="300" y="0"/>
                    <a:pt x="697" y="0"/>
                  </a:cubicBezTo>
                  <a:cubicBezTo>
                    <a:pt x="1085" y="0"/>
                    <a:pt x="1393" y="432"/>
                    <a:pt x="1217" y="785"/>
                  </a:cubicBezTo>
                  <a:cubicBezTo>
                    <a:pt x="1111" y="988"/>
                    <a:pt x="873" y="1182"/>
                    <a:pt x="873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9;p67"/>
            <p:cNvSpPr/>
            <p:nvPr/>
          </p:nvSpPr>
          <p:spPr>
            <a:xfrm flipH="1">
              <a:off x="5367802" y="4126458"/>
              <a:ext cx="13280" cy="392843"/>
            </a:xfrm>
            <a:custGeom>
              <a:avLst/>
              <a:gdLst/>
              <a:ahLst/>
              <a:cxnLst/>
              <a:rect l="l" t="t" r="r" b="b"/>
              <a:pathLst>
                <a:path w="186" h="5502" extrusionOk="0">
                  <a:moveTo>
                    <a:pt x="186" y="4999"/>
                  </a:moveTo>
                  <a:lnTo>
                    <a:pt x="124" y="5502"/>
                  </a:lnTo>
                  <a:lnTo>
                    <a:pt x="62" y="5502"/>
                  </a:lnTo>
                  <a:lnTo>
                    <a:pt x="1" y="4999"/>
                  </a:lnTo>
                  <a:lnTo>
                    <a:pt x="1" y="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0;p67"/>
            <p:cNvSpPr/>
            <p:nvPr/>
          </p:nvSpPr>
          <p:spPr>
            <a:xfrm flipH="1">
              <a:off x="5336957" y="4064125"/>
              <a:ext cx="74327" cy="95747"/>
            </a:xfrm>
            <a:custGeom>
              <a:avLst/>
              <a:gdLst/>
              <a:ahLst/>
              <a:cxnLst/>
              <a:rect l="l" t="t" r="r" b="b"/>
              <a:pathLst>
                <a:path w="1041" h="1341" extrusionOk="0">
                  <a:moveTo>
                    <a:pt x="644" y="1023"/>
                  </a:moveTo>
                  <a:lnTo>
                    <a:pt x="644" y="1305"/>
                  </a:lnTo>
                  <a:cubicBezTo>
                    <a:pt x="644" y="1323"/>
                    <a:pt x="626" y="1332"/>
                    <a:pt x="609" y="1340"/>
                  </a:cubicBezTo>
                  <a:lnTo>
                    <a:pt x="424" y="1340"/>
                  </a:lnTo>
                  <a:cubicBezTo>
                    <a:pt x="406" y="1340"/>
                    <a:pt x="388" y="1323"/>
                    <a:pt x="388" y="1305"/>
                  </a:cubicBezTo>
                  <a:lnTo>
                    <a:pt x="388" y="1023"/>
                  </a:lnTo>
                  <a:cubicBezTo>
                    <a:pt x="388" y="900"/>
                    <a:pt x="230" y="767"/>
                    <a:pt x="141" y="617"/>
                  </a:cubicBezTo>
                  <a:cubicBezTo>
                    <a:pt x="0" y="335"/>
                    <a:pt x="203" y="0"/>
                    <a:pt x="521" y="0"/>
                  </a:cubicBezTo>
                  <a:cubicBezTo>
                    <a:pt x="803" y="0"/>
                    <a:pt x="1041" y="326"/>
                    <a:pt x="909" y="591"/>
                  </a:cubicBezTo>
                  <a:cubicBezTo>
                    <a:pt x="820" y="750"/>
                    <a:pt x="644" y="891"/>
                    <a:pt x="644" y="10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1;p67"/>
            <p:cNvSpPr/>
            <p:nvPr/>
          </p:nvSpPr>
          <p:spPr>
            <a:xfrm flipH="1">
              <a:off x="5324966" y="4286326"/>
              <a:ext cx="280888" cy="275176"/>
            </a:xfrm>
            <a:custGeom>
              <a:avLst/>
              <a:gdLst/>
              <a:ahLst/>
              <a:cxnLst/>
              <a:rect l="l" t="t" r="r" b="b"/>
              <a:pathLst>
                <a:path w="3934" h="3854" extrusionOk="0">
                  <a:moveTo>
                    <a:pt x="160" y="1"/>
                  </a:moveTo>
                  <a:cubicBezTo>
                    <a:pt x="1412" y="221"/>
                    <a:pt x="2531" y="256"/>
                    <a:pt x="3845" y="1"/>
                  </a:cubicBezTo>
                  <a:cubicBezTo>
                    <a:pt x="3933" y="1173"/>
                    <a:pt x="3933" y="2355"/>
                    <a:pt x="3845" y="3527"/>
                  </a:cubicBezTo>
                  <a:cubicBezTo>
                    <a:pt x="2584" y="3854"/>
                    <a:pt x="1262" y="3854"/>
                    <a:pt x="1" y="3527"/>
                  </a:cubicBezTo>
                  <a:cubicBezTo>
                    <a:pt x="1" y="2355"/>
                    <a:pt x="45" y="1200"/>
                    <a:pt x="16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2;p67"/>
            <p:cNvSpPr/>
            <p:nvPr/>
          </p:nvSpPr>
          <p:spPr>
            <a:xfrm flipH="1">
              <a:off x="4935257" y="2915202"/>
              <a:ext cx="304807" cy="776261"/>
            </a:xfrm>
            <a:custGeom>
              <a:avLst/>
              <a:gdLst/>
              <a:ahLst/>
              <a:cxnLst/>
              <a:rect l="l" t="t" r="r" b="b"/>
              <a:pathLst>
                <a:path w="4269" h="10872" extrusionOk="0">
                  <a:moveTo>
                    <a:pt x="1" y="0"/>
                  </a:moveTo>
                  <a:lnTo>
                    <a:pt x="4268" y="0"/>
                  </a:lnTo>
                  <a:lnTo>
                    <a:pt x="4180" y="8200"/>
                  </a:lnTo>
                  <a:cubicBezTo>
                    <a:pt x="4153" y="10872"/>
                    <a:pt x="1" y="8103"/>
                    <a:pt x="1" y="7953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3;p67"/>
            <p:cNvSpPr/>
            <p:nvPr/>
          </p:nvSpPr>
          <p:spPr>
            <a:xfrm flipH="1">
              <a:off x="4939042" y="3212304"/>
              <a:ext cx="301022" cy="374636"/>
            </a:xfrm>
            <a:custGeom>
              <a:avLst/>
              <a:gdLst/>
              <a:ahLst/>
              <a:cxnLst/>
              <a:rect l="l" t="t" r="r" b="b"/>
              <a:pathLst>
                <a:path w="4216" h="5247" extrusionOk="0">
                  <a:moveTo>
                    <a:pt x="1" y="697"/>
                  </a:moveTo>
                  <a:cubicBezTo>
                    <a:pt x="424" y="2787"/>
                    <a:pt x="4162" y="5247"/>
                    <a:pt x="4215" y="1138"/>
                  </a:cubicBezTo>
                  <a:cubicBezTo>
                    <a:pt x="2857" y="1"/>
                    <a:pt x="953" y="697"/>
                    <a:pt x="1" y="697"/>
                  </a:cubicBezTo>
                  <a:close/>
                </a:path>
              </a:pathLst>
            </a:custGeom>
            <a:solidFill>
              <a:srgbClr val="E5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64;p67"/>
            <p:cNvSpPr/>
            <p:nvPr/>
          </p:nvSpPr>
          <p:spPr>
            <a:xfrm flipH="1">
              <a:off x="5410574" y="2697999"/>
              <a:ext cx="144871" cy="244973"/>
            </a:xfrm>
            <a:custGeom>
              <a:avLst/>
              <a:gdLst/>
              <a:ahLst/>
              <a:cxnLst/>
              <a:rect l="l" t="t" r="r" b="b"/>
              <a:pathLst>
                <a:path w="2029" h="3431" extrusionOk="0">
                  <a:moveTo>
                    <a:pt x="512" y="133"/>
                  </a:moveTo>
                  <a:cubicBezTo>
                    <a:pt x="917" y="0"/>
                    <a:pt x="1473" y="609"/>
                    <a:pt x="1755" y="1482"/>
                  </a:cubicBezTo>
                  <a:cubicBezTo>
                    <a:pt x="2028" y="2355"/>
                    <a:pt x="1914" y="3166"/>
                    <a:pt x="1508" y="3298"/>
                  </a:cubicBezTo>
                  <a:cubicBezTo>
                    <a:pt x="1102" y="3430"/>
                    <a:pt x="547" y="2822"/>
                    <a:pt x="274" y="1949"/>
                  </a:cubicBezTo>
                  <a:cubicBezTo>
                    <a:pt x="0" y="1067"/>
                    <a:pt x="106" y="256"/>
                    <a:pt x="512" y="133"/>
                  </a:cubicBezTo>
                  <a:close/>
                </a:path>
              </a:pathLst>
            </a:custGeom>
            <a:solidFill>
              <a:srgbClr val="C79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65;p67"/>
            <p:cNvSpPr/>
            <p:nvPr/>
          </p:nvSpPr>
          <p:spPr>
            <a:xfrm flipH="1">
              <a:off x="4723776" y="2320927"/>
              <a:ext cx="757411" cy="1010453"/>
            </a:xfrm>
            <a:custGeom>
              <a:avLst/>
              <a:gdLst/>
              <a:ahLst/>
              <a:cxnLst/>
              <a:rect l="l" t="t" r="r" b="b"/>
              <a:pathLst>
                <a:path w="10608" h="14152" extrusionOk="0">
                  <a:moveTo>
                    <a:pt x="5361" y="71"/>
                  </a:moveTo>
                  <a:cubicBezTo>
                    <a:pt x="9479" y="141"/>
                    <a:pt x="10572" y="3721"/>
                    <a:pt x="10590" y="7292"/>
                  </a:cubicBezTo>
                  <a:cubicBezTo>
                    <a:pt x="10608" y="10845"/>
                    <a:pt x="8333" y="14151"/>
                    <a:pt x="6005" y="14081"/>
                  </a:cubicBezTo>
                  <a:cubicBezTo>
                    <a:pt x="2337" y="13975"/>
                    <a:pt x="1" y="9611"/>
                    <a:pt x="107" y="5705"/>
                  </a:cubicBezTo>
                  <a:cubicBezTo>
                    <a:pt x="186" y="2680"/>
                    <a:pt x="1217" y="0"/>
                    <a:pt x="5361" y="71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66;p67"/>
            <p:cNvSpPr/>
            <p:nvPr/>
          </p:nvSpPr>
          <p:spPr>
            <a:xfrm flipH="1">
              <a:off x="5119111" y="2762189"/>
              <a:ext cx="70615" cy="70615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415" y="18"/>
                  </a:moveTo>
                  <a:cubicBezTo>
                    <a:pt x="786" y="1"/>
                    <a:pt x="988" y="450"/>
                    <a:pt x="724" y="724"/>
                  </a:cubicBezTo>
                  <a:cubicBezTo>
                    <a:pt x="468" y="988"/>
                    <a:pt x="10" y="812"/>
                    <a:pt x="10" y="433"/>
                  </a:cubicBezTo>
                  <a:cubicBezTo>
                    <a:pt x="1" y="212"/>
                    <a:pt x="186" y="18"/>
                    <a:pt x="415" y="18"/>
                  </a:cubicBezTo>
                  <a:close/>
                </a:path>
              </a:pathLst>
            </a:custGeom>
            <a:solidFill>
              <a:srgbClr val="071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67;p67"/>
            <p:cNvSpPr/>
            <p:nvPr/>
          </p:nvSpPr>
          <p:spPr>
            <a:xfrm flipH="1">
              <a:off x="4808729" y="2758404"/>
              <a:ext cx="69972" cy="70615"/>
            </a:xfrm>
            <a:custGeom>
              <a:avLst/>
              <a:gdLst/>
              <a:ahLst/>
              <a:cxnLst/>
              <a:rect l="l" t="t" r="r" b="b"/>
              <a:pathLst>
                <a:path w="980" h="989" extrusionOk="0">
                  <a:moveTo>
                    <a:pt x="406" y="18"/>
                  </a:moveTo>
                  <a:cubicBezTo>
                    <a:pt x="776" y="1"/>
                    <a:pt x="979" y="451"/>
                    <a:pt x="715" y="724"/>
                  </a:cubicBezTo>
                  <a:cubicBezTo>
                    <a:pt x="459" y="988"/>
                    <a:pt x="1" y="812"/>
                    <a:pt x="1" y="433"/>
                  </a:cubicBezTo>
                  <a:cubicBezTo>
                    <a:pt x="1" y="204"/>
                    <a:pt x="177" y="18"/>
                    <a:pt x="406" y="18"/>
                  </a:cubicBezTo>
                  <a:close/>
                </a:path>
              </a:pathLst>
            </a:custGeom>
            <a:solidFill>
              <a:srgbClr val="071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8;p67"/>
            <p:cNvSpPr/>
            <p:nvPr/>
          </p:nvSpPr>
          <p:spPr>
            <a:xfrm flipH="1">
              <a:off x="4771603" y="2672794"/>
              <a:ext cx="175073" cy="44125"/>
            </a:xfrm>
            <a:custGeom>
              <a:avLst/>
              <a:gdLst/>
              <a:ahLst/>
              <a:cxnLst/>
              <a:rect l="l" t="t" r="r" b="b"/>
              <a:pathLst>
                <a:path w="2452" h="618" extrusionOk="0">
                  <a:moveTo>
                    <a:pt x="265" y="133"/>
                  </a:moveTo>
                  <a:cubicBezTo>
                    <a:pt x="0" y="204"/>
                    <a:pt x="53" y="521"/>
                    <a:pt x="335" y="539"/>
                  </a:cubicBezTo>
                  <a:cubicBezTo>
                    <a:pt x="662" y="565"/>
                    <a:pt x="1614" y="618"/>
                    <a:pt x="2143" y="609"/>
                  </a:cubicBezTo>
                  <a:cubicBezTo>
                    <a:pt x="2416" y="609"/>
                    <a:pt x="2451" y="486"/>
                    <a:pt x="2222" y="336"/>
                  </a:cubicBezTo>
                  <a:cubicBezTo>
                    <a:pt x="1790" y="45"/>
                    <a:pt x="785" y="1"/>
                    <a:pt x="265" y="133"/>
                  </a:cubicBezTo>
                  <a:close/>
                </a:path>
              </a:pathLst>
            </a:custGeom>
            <a:solidFill>
              <a:srgbClr val="071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9;p67"/>
            <p:cNvSpPr/>
            <p:nvPr/>
          </p:nvSpPr>
          <p:spPr>
            <a:xfrm flipH="1">
              <a:off x="4777885" y="2859795"/>
              <a:ext cx="153724" cy="93248"/>
            </a:xfrm>
            <a:custGeom>
              <a:avLst/>
              <a:gdLst/>
              <a:ahLst/>
              <a:cxnLst/>
              <a:rect l="l" t="t" r="r" b="b"/>
              <a:pathLst>
                <a:path w="2153" h="1306" extrusionOk="0">
                  <a:moveTo>
                    <a:pt x="1147" y="62"/>
                  </a:moveTo>
                  <a:cubicBezTo>
                    <a:pt x="1720" y="133"/>
                    <a:pt x="2152" y="450"/>
                    <a:pt x="2117" y="767"/>
                  </a:cubicBezTo>
                  <a:cubicBezTo>
                    <a:pt x="2082" y="1094"/>
                    <a:pt x="1588" y="1305"/>
                    <a:pt x="1006" y="1244"/>
                  </a:cubicBezTo>
                  <a:cubicBezTo>
                    <a:pt x="433" y="1182"/>
                    <a:pt x="1" y="864"/>
                    <a:pt x="36" y="538"/>
                  </a:cubicBezTo>
                  <a:cubicBezTo>
                    <a:pt x="71" y="212"/>
                    <a:pt x="574" y="0"/>
                    <a:pt x="1147" y="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70;p67"/>
            <p:cNvSpPr/>
            <p:nvPr/>
          </p:nvSpPr>
          <p:spPr>
            <a:xfrm flipH="1">
              <a:off x="5110902" y="2858509"/>
              <a:ext cx="156866" cy="100817"/>
            </a:xfrm>
            <a:custGeom>
              <a:avLst/>
              <a:gdLst/>
              <a:ahLst/>
              <a:cxnLst/>
              <a:rect l="l" t="t" r="r" b="b"/>
              <a:pathLst>
                <a:path w="2197" h="1412" extrusionOk="0">
                  <a:moveTo>
                    <a:pt x="971" y="124"/>
                  </a:moveTo>
                  <a:cubicBezTo>
                    <a:pt x="406" y="248"/>
                    <a:pt x="1" y="609"/>
                    <a:pt x="80" y="935"/>
                  </a:cubicBezTo>
                  <a:cubicBezTo>
                    <a:pt x="151" y="1253"/>
                    <a:pt x="662" y="1411"/>
                    <a:pt x="1226" y="1288"/>
                  </a:cubicBezTo>
                  <a:cubicBezTo>
                    <a:pt x="1791" y="1156"/>
                    <a:pt x="2196" y="794"/>
                    <a:pt x="2126" y="477"/>
                  </a:cubicBezTo>
                  <a:cubicBezTo>
                    <a:pt x="2055" y="159"/>
                    <a:pt x="1535" y="1"/>
                    <a:pt x="971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71;p67"/>
            <p:cNvSpPr/>
            <p:nvPr/>
          </p:nvSpPr>
          <p:spPr>
            <a:xfrm flipH="1">
              <a:off x="4861638" y="3304840"/>
              <a:ext cx="88822" cy="439538"/>
            </a:xfrm>
            <a:custGeom>
              <a:avLst/>
              <a:gdLst/>
              <a:ahLst/>
              <a:cxnLst/>
              <a:rect l="l" t="t" r="r" b="b"/>
              <a:pathLst>
                <a:path w="1244" h="6156" extrusionOk="0">
                  <a:moveTo>
                    <a:pt x="142" y="1"/>
                  </a:moveTo>
                  <a:cubicBezTo>
                    <a:pt x="529" y="671"/>
                    <a:pt x="812" y="936"/>
                    <a:pt x="1208" y="1597"/>
                  </a:cubicBezTo>
                  <a:cubicBezTo>
                    <a:pt x="1244" y="4004"/>
                    <a:pt x="618" y="5291"/>
                    <a:pt x="0" y="6155"/>
                  </a:cubicBezTo>
                  <a:cubicBezTo>
                    <a:pt x="150" y="4877"/>
                    <a:pt x="97" y="2223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72;p67"/>
            <p:cNvSpPr/>
            <p:nvPr/>
          </p:nvSpPr>
          <p:spPr>
            <a:xfrm flipH="1">
              <a:off x="4949753" y="3280350"/>
              <a:ext cx="338793" cy="464029"/>
            </a:xfrm>
            <a:custGeom>
              <a:avLst/>
              <a:gdLst/>
              <a:ahLst/>
              <a:cxnLst/>
              <a:rect l="l" t="t" r="r" b="b"/>
              <a:pathLst>
                <a:path w="4745" h="6499" extrusionOk="0">
                  <a:moveTo>
                    <a:pt x="680" y="0"/>
                  </a:moveTo>
                  <a:cubicBezTo>
                    <a:pt x="433" y="644"/>
                    <a:pt x="124" y="1305"/>
                    <a:pt x="1" y="1843"/>
                  </a:cubicBezTo>
                  <a:cubicBezTo>
                    <a:pt x="794" y="3756"/>
                    <a:pt x="2584" y="5978"/>
                    <a:pt x="4744" y="6498"/>
                  </a:cubicBezTo>
                  <a:cubicBezTo>
                    <a:pt x="2954" y="5255"/>
                    <a:pt x="1341" y="2539"/>
                    <a:pt x="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73;p67"/>
            <p:cNvSpPr/>
            <p:nvPr/>
          </p:nvSpPr>
          <p:spPr>
            <a:xfrm flipH="1">
              <a:off x="4789238" y="3306126"/>
              <a:ext cx="154295" cy="193351"/>
            </a:xfrm>
            <a:custGeom>
              <a:avLst/>
              <a:gdLst/>
              <a:ahLst/>
              <a:cxnLst/>
              <a:rect l="l" t="t" r="r" b="b"/>
              <a:pathLst>
                <a:path w="2161" h="2708" extrusionOk="0">
                  <a:moveTo>
                    <a:pt x="53" y="1"/>
                  </a:moveTo>
                  <a:cubicBezTo>
                    <a:pt x="935" y="829"/>
                    <a:pt x="1455" y="1517"/>
                    <a:pt x="2161" y="2707"/>
                  </a:cubicBezTo>
                  <a:cubicBezTo>
                    <a:pt x="1438" y="2443"/>
                    <a:pt x="600" y="2011"/>
                    <a:pt x="18" y="2090"/>
                  </a:cubicBezTo>
                  <a:cubicBezTo>
                    <a:pt x="0" y="1517"/>
                    <a:pt x="106" y="119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74;p67"/>
            <p:cNvSpPr/>
            <p:nvPr/>
          </p:nvSpPr>
          <p:spPr>
            <a:xfrm flipH="1">
              <a:off x="5171380" y="3280350"/>
              <a:ext cx="198349" cy="281459"/>
            </a:xfrm>
            <a:custGeom>
              <a:avLst/>
              <a:gdLst/>
              <a:ahLst/>
              <a:cxnLst/>
              <a:rect l="l" t="t" r="r" b="b"/>
              <a:pathLst>
                <a:path w="2778" h="3942" extrusionOk="0">
                  <a:moveTo>
                    <a:pt x="1817" y="0"/>
                  </a:moveTo>
                  <a:cubicBezTo>
                    <a:pt x="961" y="1349"/>
                    <a:pt x="238" y="2469"/>
                    <a:pt x="0" y="3941"/>
                  </a:cubicBezTo>
                  <a:cubicBezTo>
                    <a:pt x="1182" y="3174"/>
                    <a:pt x="1843" y="2963"/>
                    <a:pt x="2778" y="2557"/>
                  </a:cubicBezTo>
                  <a:cubicBezTo>
                    <a:pt x="2372" y="1737"/>
                    <a:pt x="2055" y="882"/>
                    <a:pt x="18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75;p67"/>
            <p:cNvSpPr/>
            <p:nvPr/>
          </p:nvSpPr>
          <p:spPr>
            <a:xfrm flipH="1">
              <a:off x="4500296" y="2235245"/>
              <a:ext cx="1093562" cy="651025"/>
            </a:xfrm>
            <a:custGeom>
              <a:avLst/>
              <a:gdLst/>
              <a:ahLst/>
              <a:cxnLst/>
              <a:rect l="l" t="t" r="r" b="b"/>
              <a:pathLst>
                <a:path w="15316" h="9118" extrusionOk="0">
                  <a:moveTo>
                    <a:pt x="1887" y="9118"/>
                  </a:moveTo>
                  <a:cubicBezTo>
                    <a:pt x="0" y="6799"/>
                    <a:pt x="106" y="1"/>
                    <a:pt x="7707" y="371"/>
                  </a:cubicBezTo>
                  <a:cubicBezTo>
                    <a:pt x="15316" y="742"/>
                    <a:pt x="13931" y="5697"/>
                    <a:pt x="12168" y="8492"/>
                  </a:cubicBezTo>
                  <a:cubicBezTo>
                    <a:pt x="12159" y="7257"/>
                    <a:pt x="11480" y="4789"/>
                    <a:pt x="8941" y="3836"/>
                  </a:cubicBezTo>
                  <a:cubicBezTo>
                    <a:pt x="6111" y="4445"/>
                    <a:pt x="3748" y="5794"/>
                    <a:pt x="1887" y="9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76;p67"/>
            <p:cNvSpPr/>
            <p:nvPr/>
          </p:nvSpPr>
          <p:spPr>
            <a:xfrm flipH="1">
              <a:off x="4874219" y="2447451"/>
              <a:ext cx="793325" cy="448249"/>
            </a:xfrm>
            <a:custGeom>
              <a:avLst/>
              <a:gdLst/>
              <a:ahLst/>
              <a:cxnLst/>
              <a:rect l="l" t="t" r="r" b="b"/>
              <a:pathLst>
                <a:path w="11111" h="6278" extrusionOk="0">
                  <a:moveTo>
                    <a:pt x="1" y="4673"/>
                  </a:moveTo>
                  <a:cubicBezTo>
                    <a:pt x="2232" y="6278"/>
                    <a:pt x="4383" y="5220"/>
                    <a:pt x="4841" y="4673"/>
                  </a:cubicBezTo>
                  <a:cubicBezTo>
                    <a:pt x="5309" y="4135"/>
                    <a:pt x="5265" y="3589"/>
                    <a:pt x="5591" y="3315"/>
                  </a:cubicBezTo>
                  <a:cubicBezTo>
                    <a:pt x="5917" y="3042"/>
                    <a:pt x="6402" y="3183"/>
                    <a:pt x="6728" y="2980"/>
                  </a:cubicBezTo>
                  <a:cubicBezTo>
                    <a:pt x="7063" y="2786"/>
                    <a:pt x="6966" y="2416"/>
                    <a:pt x="7601" y="2037"/>
                  </a:cubicBezTo>
                  <a:cubicBezTo>
                    <a:pt x="8236" y="1658"/>
                    <a:pt x="8888" y="2063"/>
                    <a:pt x="9506" y="1781"/>
                  </a:cubicBezTo>
                  <a:cubicBezTo>
                    <a:pt x="10114" y="1499"/>
                    <a:pt x="10467" y="644"/>
                    <a:pt x="11110" y="988"/>
                  </a:cubicBezTo>
                  <a:cubicBezTo>
                    <a:pt x="10149" y="0"/>
                    <a:pt x="8915" y="344"/>
                    <a:pt x="8624" y="732"/>
                  </a:cubicBezTo>
                  <a:cubicBezTo>
                    <a:pt x="8324" y="1129"/>
                    <a:pt x="7416" y="626"/>
                    <a:pt x="6808" y="997"/>
                  </a:cubicBezTo>
                  <a:cubicBezTo>
                    <a:pt x="6208" y="1367"/>
                    <a:pt x="6384" y="2116"/>
                    <a:pt x="6058" y="2293"/>
                  </a:cubicBezTo>
                  <a:cubicBezTo>
                    <a:pt x="5732" y="2469"/>
                    <a:pt x="5141" y="2354"/>
                    <a:pt x="4815" y="2619"/>
                  </a:cubicBezTo>
                  <a:cubicBezTo>
                    <a:pt x="4498" y="2892"/>
                    <a:pt x="4692" y="3395"/>
                    <a:pt x="4339" y="3783"/>
                  </a:cubicBezTo>
                  <a:cubicBezTo>
                    <a:pt x="3995" y="4179"/>
                    <a:pt x="1323" y="2601"/>
                    <a:pt x="1" y="46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77;p67"/>
            <p:cNvSpPr/>
            <p:nvPr/>
          </p:nvSpPr>
          <p:spPr>
            <a:xfrm rot="419023">
              <a:off x="4973096" y="2813750"/>
              <a:ext cx="72983" cy="185346"/>
            </a:xfrm>
            <a:custGeom>
              <a:avLst/>
              <a:gdLst/>
              <a:ahLst/>
              <a:cxnLst/>
              <a:rect l="l" t="t" r="r" b="b"/>
              <a:pathLst>
                <a:path w="3336" h="8474" fill="none" extrusionOk="0">
                  <a:moveTo>
                    <a:pt x="1368" y="1"/>
                  </a:moveTo>
                  <a:cubicBezTo>
                    <a:pt x="1368" y="1"/>
                    <a:pt x="0" y="7706"/>
                    <a:pt x="834" y="8107"/>
                  </a:cubicBezTo>
                  <a:cubicBezTo>
                    <a:pt x="1635" y="8474"/>
                    <a:pt x="3336" y="7807"/>
                    <a:pt x="3336" y="7807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78;p67"/>
            <p:cNvSpPr/>
            <p:nvPr/>
          </p:nvSpPr>
          <p:spPr>
            <a:xfrm flipH="1">
              <a:off x="5080700" y="2672794"/>
              <a:ext cx="175073" cy="44125"/>
            </a:xfrm>
            <a:custGeom>
              <a:avLst/>
              <a:gdLst/>
              <a:ahLst/>
              <a:cxnLst/>
              <a:rect l="l" t="t" r="r" b="b"/>
              <a:pathLst>
                <a:path w="2452" h="618" extrusionOk="0">
                  <a:moveTo>
                    <a:pt x="2178" y="133"/>
                  </a:moveTo>
                  <a:cubicBezTo>
                    <a:pt x="2451" y="204"/>
                    <a:pt x="2398" y="521"/>
                    <a:pt x="2116" y="539"/>
                  </a:cubicBezTo>
                  <a:cubicBezTo>
                    <a:pt x="1790" y="565"/>
                    <a:pt x="829" y="618"/>
                    <a:pt x="309" y="609"/>
                  </a:cubicBezTo>
                  <a:cubicBezTo>
                    <a:pt x="27" y="609"/>
                    <a:pt x="0" y="486"/>
                    <a:pt x="221" y="336"/>
                  </a:cubicBezTo>
                  <a:cubicBezTo>
                    <a:pt x="653" y="45"/>
                    <a:pt x="1667" y="1"/>
                    <a:pt x="2178" y="133"/>
                  </a:cubicBezTo>
                  <a:close/>
                </a:path>
              </a:pathLst>
            </a:custGeom>
            <a:solidFill>
              <a:srgbClr val="071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79;p67"/>
            <p:cNvSpPr/>
            <p:nvPr/>
          </p:nvSpPr>
          <p:spPr>
            <a:xfrm flipH="1">
              <a:off x="5523898" y="3393021"/>
              <a:ext cx="625250" cy="1451776"/>
            </a:xfrm>
            <a:custGeom>
              <a:avLst/>
              <a:gdLst/>
              <a:ahLst/>
              <a:cxnLst/>
              <a:rect l="l" t="t" r="r" b="b"/>
              <a:pathLst>
                <a:path w="8757" h="20333" extrusionOk="0">
                  <a:moveTo>
                    <a:pt x="7645" y="10290"/>
                  </a:moveTo>
                  <a:cubicBezTo>
                    <a:pt x="6993" y="12952"/>
                    <a:pt x="5503" y="16091"/>
                    <a:pt x="4030" y="18093"/>
                  </a:cubicBezTo>
                  <a:cubicBezTo>
                    <a:pt x="2373" y="20332"/>
                    <a:pt x="1" y="19539"/>
                    <a:pt x="230" y="17846"/>
                  </a:cubicBezTo>
                  <a:cubicBezTo>
                    <a:pt x="874" y="12935"/>
                    <a:pt x="3298" y="3483"/>
                    <a:pt x="5829" y="1861"/>
                  </a:cubicBezTo>
                  <a:cubicBezTo>
                    <a:pt x="8756" y="0"/>
                    <a:pt x="8694" y="5961"/>
                    <a:pt x="7645" y="102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80;p67"/>
            <p:cNvSpPr/>
            <p:nvPr/>
          </p:nvSpPr>
          <p:spPr>
            <a:xfrm flipH="1">
              <a:off x="5103424" y="4543800"/>
              <a:ext cx="1090992" cy="399197"/>
            </a:xfrm>
            <a:custGeom>
              <a:avLst/>
              <a:gdLst/>
              <a:ahLst/>
              <a:cxnLst/>
              <a:rect l="l" t="t" r="r" b="b"/>
              <a:pathLst>
                <a:path w="15280" h="5591" extrusionOk="0">
                  <a:moveTo>
                    <a:pt x="14292" y="5229"/>
                  </a:moveTo>
                  <a:cubicBezTo>
                    <a:pt x="12220" y="5591"/>
                    <a:pt x="4188" y="4780"/>
                    <a:pt x="2725" y="4427"/>
                  </a:cubicBezTo>
                  <a:cubicBezTo>
                    <a:pt x="0" y="3783"/>
                    <a:pt x="282" y="1"/>
                    <a:pt x="3068" y="54"/>
                  </a:cubicBezTo>
                  <a:cubicBezTo>
                    <a:pt x="5484" y="98"/>
                    <a:pt x="8041" y="521"/>
                    <a:pt x="10193" y="750"/>
                  </a:cubicBezTo>
                  <a:cubicBezTo>
                    <a:pt x="11603" y="900"/>
                    <a:pt x="13569" y="1015"/>
                    <a:pt x="14522" y="1306"/>
                  </a:cubicBezTo>
                  <a:cubicBezTo>
                    <a:pt x="14954" y="2108"/>
                    <a:pt x="15280" y="4242"/>
                    <a:pt x="14292" y="52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81;p67"/>
            <p:cNvSpPr/>
            <p:nvPr/>
          </p:nvSpPr>
          <p:spPr>
            <a:xfrm flipH="1">
              <a:off x="4038164" y="2985033"/>
              <a:ext cx="59262" cy="402982"/>
            </a:xfrm>
            <a:custGeom>
              <a:avLst/>
              <a:gdLst/>
              <a:ahLst/>
              <a:cxnLst/>
              <a:rect l="l" t="t" r="r" b="b"/>
              <a:pathLst>
                <a:path w="830" h="5644" extrusionOk="0">
                  <a:moveTo>
                    <a:pt x="829" y="1"/>
                  </a:moveTo>
                  <a:lnTo>
                    <a:pt x="829" y="5088"/>
                  </a:lnTo>
                  <a:cubicBezTo>
                    <a:pt x="829" y="5644"/>
                    <a:pt x="0" y="5644"/>
                    <a:pt x="0" y="508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82;p67"/>
            <p:cNvSpPr/>
            <p:nvPr/>
          </p:nvSpPr>
          <p:spPr>
            <a:xfrm flipH="1">
              <a:off x="4028097" y="2975608"/>
              <a:ext cx="78754" cy="412406"/>
            </a:xfrm>
            <a:custGeom>
              <a:avLst/>
              <a:gdLst/>
              <a:ahLst/>
              <a:cxnLst/>
              <a:rect l="l" t="t" r="r" b="b"/>
              <a:pathLst>
                <a:path w="1103" h="5776" extrusionOk="0">
                  <a:moveTo>
                    <a:pt x="1094" y="1"/>
                  </a:moveTo>
                  <a:lnTo>
                    <a:pt x="0" y="1"/>
                  </a:lnTo>
                  <a:lnTo>
                    <a:pt x="0" y="5220"/>
                  </a:lnTo>
                  <a:cubicBezTo>
                    <a:pt x="0" y="5529"/>
                    <a:pt x="247" y="5776"/>
                    <a:pt x="547" y="5776"/>
                  </a:cubicBezTo>
                  <a:lnTo>
                    <a:pt x="547" y="5776"/>
                  </a:lnTo>
                  <a:cubicBezTo>
                    <a:pt x="855" y="5776"/>
                    <a:pt x="1102" y="5529"/>
                    <a:pt x="1102" y="5220"/>
                  </a:cubicBezTo>
                  <a:lnTo>
                    <a:pt x="1102" y="1"/>
                  </a:lnTo>
                  <a:close/>
                  <a:moveTo>
                    <a:pt x="961" y="133"/>
                  </a:moveTo>
                  <a:lnTo>
                    <a:pt x="961" y="5220"/>
                  </a:lnTo>
                  <a:cubicBezTo>
                    <a:pt x="961" y="5776"/>
                    <a:pt x="132" y="5776"/>
                    <a:pt x="132" y="5220"/>
                  </a:cubicBezTo>
                  <a:lnTo>
                    <a:pt x="132" y="1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83;p67"/>
            <p:cNvSpPr/>
            <p:nvPr/>
          </p:nvSpPr>
          <p:spPr>
            <a:xfrm flipH="1">
              <a:off x="4038164" y="3137404"/>
              <a:ext cx="59262" cy="250614"/>
            </a:xfrm>
            <a:custGeom>
              <a:avLst/>
              <a:gdLst/>
              <a:ahLst/>
              <a:cxnLst/>
              <a:rect l="l" t="t" r="r" b="b"/>
              <a:pathLst>
                <a:path w="830" h="3510" extrusionOk="0">
                  <a:moveTo>
                    <a:pt x="829" y="1"/>
                  </a:moveTo>
                  <a:lnTo>
                    <a:pt x="829" y="2954"/>
                  </a:lnTo>
                  <a:cubicBezTo>
                    <a:pt x="829" y="3510"/>
                    <a:pt x="0" y="3510"/>
                    <a:pt x="0" y="295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84;p67"/>
            <p:cNvSpPr/>
            <p:nvPr/>
          </p:nvSpPr>
          <p:spPr>
            <a:xfrm flipH="1">
              <a:off x="4015531" y="2961756"/>
              <a:ext cx="104530" cy="27775"/>
            </a:xfrm>
            <a:custGeom>
              <a:avLst/>
              <a:gdLst/>
              <a:ahLst/>
              <a:cxnLst/>
              <a:rect l="l" t="t" r="r" b="b"/>
              <a:pathLst>
                <a:path w="1464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0"/>
                    <a:pt x="88" y="389"/>
                    <a:pt x="194" y="389"/>
                  </a:cubicBezTo>
                  <a:lnTo>
                    <a:pt x="1270" y="389"/>
                  </a:lnTo>
                  <a:cubicBezTo>
                    <a:pt x="1376" y="389"/>
                    <a:pt x="1464" y="300"/>
                    <a:pt x="1464" y="195"/>
                  </a:cubicBezTo>
                  <a:cubicBezTo>
                    <a:pt x="1464" y="89"/>
                    <a:pt x="1376" y="1"/>
                    <a:pt x="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85;p67"/>
            <p:cNvSpPr/>
            <p:nvPr/>
          </p:nvSpPr>
          <p:spPr>
            <a:xfrm flipH="1">
              <a:off x="3990968" y="2935980"/>
              <a:ext cx="83181" cy="95105"/>
            </a:xfrm>
            <a:custGeom>
              <a:avLst/>
              <a:gdLst/>
              <a:ahLst/>
              <a:cxnLst/>
              <a:rect l="l" t="t" r="r" b="b"/>
              <a:pathLst>
                <a:path w="1165" h="1332" extrusionOk="0">
                  <a:moveTo>
                    <a:pt x="882" y="0"/>
                  </a:moveTo>
                  <a:cubicBezTo>
                    <a:pt x="389" y="150"/>
                    <a:pt x="1" y="503"/>
                    <a:pt x="98" y="891"/>
                  </a:cubicBezTo>
                  <a:cubicBezTo>
                    <a:pt x="203" y="1332"/>
                    <a:pt x="724" y="829"/>
                    <a:pt x="1165" y="803"/>
                  </a:cubicBezTo>
                  <a:close/>
                </a:path>
              </a:pathLst>
            </a:custGeom>
            <a:solidFill>
              <a:srgbClr val="F7C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86;p67"/>
            <p:cNvSpPr/>
            <p:nvPr/>
          </p:nvSpPr>
          <p:spPr>
            <a:xfrm flipH="1">
              <a:off x="4701710" y="2599750"/>
              <a:ext cx="616396" cy="314231"/>
            </a:xfrm>
            <a:custGeom>
              <a:avLst/>
              <a:gdLst/>
              <a:ahLst/>
              <a:cxnLst/>
              <a:rect l="l" t="t" r="r" b="b"/>
              <a:pathLst>
                <a:path w="8633" h="4401" extrusionOk="0">
                  <a:moveTo>
                    <a:pt x="8509" y="1130"/>
                  </a:moveTo>
                  <a:cubicBezTo>
                    <a:pt x="8500" y="1024"/>
                    <a:pt x="8429" y="944"/>
                    <a:pt x="8332" y="909"/>
                  </a:cubicBezTo>
                  <a:cubicBezTo>
                    <a:pt x="6128" y="1"/>
                    <a:pt x="2504" y="1"/>
                    <a:pt x="309" y="909"/>
                  </a:cubicBezTo>
                  <a:cubicBezTo>
                    <a:pt x="212" y="944"/>
                    <a:pt x="141" y="1024"/>
                    <a:pt x="133" y="1130"/>
                  </a:cubicBezTo>
                  <a:cubicBezTo>
                    <a:pt x="0" y="1923"/>
                    <a:pt x="0" y="2725"/>
                    <a:pt x="133" y="3528"/>
                  </a:cubicBezTo>
                  <a:cubicBezTo>
                    <a:pt x="141" y="3625"/>
                    <a:pt x="212" y="3713"/>
                    <a:pt x="309" y="3748"/>
                  </a:cubicBezTo>
                  <a:cubicBezTo>
                    <a:pt x="1155" y="4074"/>
                    <a:pt x="2055" y="4286"/>
                    <a:pt x="2972" y="4357"/>
                  </a:cubicBezTo>
                  <a:cubicBezTo>
                    <a:pt x="3395" y="4401"/>
                    <a:pt x="3668" y="3281"/>
                    <a:pt x="4321" y="3246"/>
                  </a:cubicBezTo>
                  <a:cubicBezTo>
                    <a:pt x="5044" y="3202"/>
                    <a:pt x="5238" y="4401"/>
                    <a:pt x="5687" y="4357"/>
                  </a:cubicBezTo>
                  <a:cubicBezTo>
                    <a:pt x="6595" y="4277"/>
                    <a:pt x="7486" y="4074"/>
                    <a:pt x="8332" y="3748"/>
                  </a:cubicBezTo>
                  <a:cubicBezTo>
                    <a:pt x="8429" y="3713"/>
                    <a:pt x="8500" y="3625"/>
                    <a:pt x="8509" y="3528"/>
                  </a:cubicBezTo>
                  <a:cubicBezTo>
                    <a:pt x="8632" y="2725"/>
                    <a:pt x="8632" y="1923"/>
                    <a:pt x="8509" y="1130"/>
                  </a:cubicBezTo>
                  <a:close/>
                </a:path>
              </a:pathLst>
            </a:custGeom>
            <a:solidFill>
              <a:srgbClr val="FFFFFF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87;p67"/>
            <p:cNvSpPr/>
            <p:nvPr/>
          </p:nvSpPr>
          <p:spPr>
            <a:xfrm flipH="1">
              <a:off x="4680933" y="2577758"/>
              <a:ext cx="657308" cy="359499"/>
            </a:xfrm>
            <a:custGeom>
              <a:avLst/>
              <a:gdLst/>
              <a:ahLst/>
              <a:cxnLst/>
              <a:rect l="l" t="t" r="r" b="b"/>
              <a:pathLst>
                <a:path w="9206" h="5035" extrusionOk="0">
                  <a:moveTo>
                    <a:pt x="9082" y="1393"/>
                  </a:moveTo>
                  <a:cubicBezTo>
                    <a:pt x="9205" y="2213"/>
                    <a:pt x="9205" y="3051"/>
                    <a:pt x="9082" y="3880"/>
                  </a:cubicBezTo>
                  <a:cubicBezTo>
                    <a:pt x="9046" y="4083"/>
                    <a:pt x="8914" y="4250"/>
                    <a:pt x="8729" y="4329"/>
                  </a:cubicBezTo>
                  <a:cubicBezTo>
                    <a:pt x="7847" y="4673"/>
                    <a:pt x="6930" y="4885"/>
                    <a:pt x="5996" y="4964"/>
                  </a:cubicBezTo>
                  <a:cubicBezTo>
                    <a:pt x="5308" y="5035"/>
                    <a:pt x="5132" y="3827"/>
                    <a:pt x="4620" y="3853"/>
                  </a:cubicBezTo>
                  <a:cubicBezTo>
                    <a:pt x="4144" y="3880"/>
                    <a:pt x="3880" y="5026"/>
                    <a:pt x="3218" y="4964"/>
                  </a:cubicBezTo>
                  <a:cubicBezTo>
                    <a:pt x="2284" y="4885"/>
                    <a:pt x="1358" y="4673"/>
                    <a:pt x="476" y="4329"/>
                  </a:cubicBezTo>
                  <a:cubicBezTo>
                    <a:pt x="291" y="4250"/>
                    <a:pt x="150" y="4083"/>
                    <a:pt x="124" y="3880"/>
                  </a:cubicBezTo>
                  <a:cubicBezTo>
                    <a:pt x="0" y="3051"/>
                    <a:pt x="0" y="2213"/>
                    <a:pt x="124" y="1385"/>
                  </a:cubicBezTo>
                  <a:cubicBezTo>
                    <a:pt x="150" y="1191"/>
                    <a:pt x="291" y="1014"/>
                    <a:pt x="476" y="935"/>
                  </a:cubicBezTo>
                  <a:cubicBezTo>
                    <a:pt x="2751" y="0"/>
                    <a:pt x="6454" y="0"/>
                    <a:pt x="8729" y="935"/>
                  </a:cubicBezTo>
                  <a:cubicBezTo>
                    <a:pt x="8914" y="1014"/>
                    <a:pt x="9046" y="1191"/>
                    <a:pt x="9082" y="1393"/>
                  </a:cubicBezTo>
                  <a:close/>
                  <a:moveTo>
                    <a:pt x="8791" y="1438"/>
                  </a:moveTo>
                  <a:cubicBezTo>
                    <a:pt x="8782" y="1332"/>
                    <a:pt x="8711" y="1252"/>
                    <a:pt x="8614" y="1217"/>
                  </a:cubicBezTo>
                  <a:cubicBezTo>
                    <a:pt x="6410" y="309"/>
                    <a:pt x="2786" y="309"/>
                    <a:pt x="591" y="1217"/>
                  </a:cubicBezTo>
                  <a:cubicBezTo>
                    <a:pt x="494" y="1252"/>
                    <a:pt x="423" y="1332"/>
                    <a:pt x="415" y="1438"/>
                  </a:cubicBezTo>
                  <a:cubicBezTo>
                    <a:pt x="282" y="2231"/>
                    <a:pt x="282" y="3033"/>
                    <a:pt x="415" y="3836"/>
                  </a:cubicBezTo>
                  <a:cubicBezTo>
                    <a:pt x="423" y="3933"/>
                    <a:pt x="494" y="4021"/>
                    <a:pt x="591" y="4056"/>
                  </a:cubicBezTo>
                  <a:cubicBezTo>
                    <a:pt x="1437" y="4382"/>
                    <a:pt x="2337" y="4594"/>
                    <a:pt x="3254" y="4665"/>
                  </a:cubicBezTo>
                  <a:cubicBezTo>
                    <a:pt x="3677" y="4709"/>
                    <a:pt x="3950" y="3589"/>
                    <a:pt x="4603" y="3554"/>
                  </a:cubicBezTo>
                  <a:cubicBezTo>
                    <a:pt x="5326" y="3510"/>
                    <a:pt x="5520" y="4709"/>
                    <a:pt x="5969" y="4665"/>
                  </a:cubicBezTo>
                  <a:cubicBezTo>
                    <a:pt x="6877" y="4585"/>
                    <a:pt x="7768" y="4382"/>
                    <a:pt x="8614" y="4056"/>
                  </a:cubicBezTo>
                  <a:cubicBezTo>
                    <a:pt x="8711" y="4021"/>
                    <a:pt x="8782" y="3933"/>
                    <a:pt x="8791" y="3836"/>
                  </a:cubicBezTo>
                  <a:cubicBezTo>
                    <a:pt x="8914" y="3033"/>
                    <a:pt x="8914" y="2231"/>
                    <a:pt x="8791" y="1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88;p67"/>
            <p:cNvSpPr/>
            <p:nvPr/>
          </p:nvSpPr>
          <p:spPr>
            <a:xfrm flipH="1">
              <a:off x="4931545" y="2615530"/>
              <a:ext cx="315445" cy="283958"/>
            </a:xfrm>
            <a:custGeom>
              <a:avLst/>
              <a:gdLst/>
              <a:ahLst/>
              <a:cxnLst/>
              <a:rect l="l" t="t" r="r" b="b"/>
              <a:pathLst>
                <a:path w="4418" h="3977" extrusionOk="0">
                  <a:moveTo>
                    <a:pt x="4418" y="44"/>
                  </a:moveTo>
                  <a:lnTo>
                    <a:pt x="847" y="3977"/>
                  </a:lnTo>
                  <a:cubicBezTo>
                    <a:pt x="565" y="3924"/>
                    <a:pt x="283" y="3853"/>
                    <a:pt x="1" y="3774"/>
                  </a:cubicBezTo>
                  <a:lnTo>
                    <a:pt x="3422" y="0"/>
                  </a:lnTo>
                  <a:cubicBezTo>
                    <a:pt x="3757" y="0"/>
                    <a:pt x="4092" y="18"/>
                    <a:pt x="4418" y="44"/>
                  </a:cubicBezTo>
                  <a:close/>
                </a:path>
              </a:pathLst>
            </a:custGeom>
            <a:solidFill>
              <a:srgbClr val="FFFF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89;p67"/>
            <p:cNvSpPr/>
            <p:nvPr/>
          </p:nvSpPr>
          <p:spPr>
            <a:xfrm flipH="1">
              <a:off x="5037289" y="2615530"/>
              <a:ext cx="266322" cy="260681"/>
            </a:xfrm>
            <a:custGeom>
              <a:avLst/>
              <a:gdLst/>
              <a:ahLst/>
              <a:cxnLst/>
              <a:rect l="l" t="t" r="r" b="b"/>
              <a:pathLst>
                <a:path w="3730" h="3651" extrusionOk="0">
                  <a:moveTo>
                    <a:pt x="3730" y="0"/>
                  </a:moveTo>
                  <a:lnTo>
                    <a:pt x="423" y="3651"/>
                  </a:lnTo>
                  <a:cubicBezTo>
                    <a:pt x="318" y="3615"/>
                    <a:pt x="203" y="3571"/>
                    <a:pt x="97" y="3527"/>
                  </a:cubicBezTo>
                  <a:cubicBezTo>
                    <a:pt x="62" y="3510"/>
                    <a:pt x="27" y="3492"/>
                    <a:pt x="0" y="3457"/>
                  </a:cubicBezTo>
                  <a:lnTo>
                    <a:pt x="3104" y="36"/>
                  </a:lnTo>
                  <a:cubicBezTo>
                    <a:pt x="3306" y="18"/>
                    <a:pt x="3518" y="9"/>
                    <a:pt x="3730" y="0"/>
                  </a:cubicBezTo>
                  <a:close/>
                </a:path>
              </a:pathLst>
            </a:custGeom>
            <a:solidFill>
              <a:srgbClr val="FFFF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90;p67"/>
            <p:cNvSpPr/>
            <p:nvPr/>
          </p:nvSpPr>
          <p:spPr>
            <a:xfrm flipH="1">
              <a:off x="4755895" y="2642591"/>
              <a:ext cx="218484" cy="228623"/>
            </a:xfrm>
            <a:custGeom>
              <a:avLst/>
              <a:gdLst/>
              <a:ahLst/>
              <a:cxnLst/>
              <a:rect l="l" t="t" r="r" b="b"/>
              <a:pathLst>
                <a:path w="3060" h="3202" extrusionOk="0">
                  <a:moveTo>
                    <a:pt x="3060" y="133"/>
                  </a:moveTo>
                  <a:lnTo>
                    <a:pt x="291" y="3201"/>
                  </a:lnTo>
                  <a:cubicBezTo>
                    <a:pt x="203" y="3078"/>
                    <a:pt x="106" y="2954"/>
                    <a:pt x="0" y="2857"/>
                  </a:cubicBezTo>
                  <a:lnTo>
                    <a:pt x="2593" y="1"/>
                  </a:lnTo>
                  <a:cubicBezTo>
                    <a:pt x="2751" y="36"/>
                    <a:pt x="2910" y="80"/>
                    <a:pt x="3060" y="133"/>
                  </a:cubicBezTo>
                  <a:close/>
                </a:path>
              </a:pathLst>
            </a:custGeom>
            <a:solidFill>
              <a:srgbClr val="FFFF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91;p67"/>
            <p:cNvSpPr/>
            <p:nvPr/>
          </p:nvSpPr>
          <p:spPr>
            <a:xfrm flipH="1">
              <a:off x="4705486" y="2662726"/>
              <a:ext cx="232407" cy="249400"/>
            </a:xfrm>
            <a:custGeom>
              <a:avLst/>
              <a:gdLst/>
              <a:ahLst/>
              <a:cxnLst/>
              <a:rect l="l" t="t" r="r" b="b"/>
              <a:pathLst>
                <a:path w="3255" h="3493" extrusionOk="0">
                  <a:moveTo>
                    <a:pt x="3254" y="803"/>
                  </a:moveTo>
                  <a:lnTo>
                    <a:pt x="882" y="3422"/>
                  </a:lnTo>
                  <a:cubicBezTo>
                    <a:pt x="706" y="3439"/>
                    <a:pt x="530" y="3466"/>
                    <a:pt x="362" y="3483"/>
                  </a:cubicBezTo>
                  <a:cubicBezTo>
                    <a:pt x="221" y="3492"/>
                    <a:pt x="115" y="3395"/>
                    <a:pt x="1" y="3254"/>
                  </a:cubicBezTo>
                  <a:lnTo>
                    <a:pt x="2954" y="1"/>
                  </a:lnTo>
                  <a:lnTo>
                    <a:pt x="3007" y="18"/>
                  </a:lnTo>
                  <a:cubicBezTo>
                    <a:pt x="3104" y="54"/>
                    <a:pt x="3175" y="142"/>
                    <a:pt x="3184" y="239"/>
                  </a:cubicBezTo>
                  <a:cubicBezTo>
                    <a:pt x="3219" y="433"/>
                    <a:pt x="3237" y="618"/>
                    <a:pt x="3254" y="803"/>
                  </a:cubicBezTo>
                  <a:close/>
                </a:path>
              </a:pathLst>
            </a:custGeom>
            <a:solidFill>
              <a:srgbClr val="FFFF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92;p67"/>
            <p:cNvSpPr/>
            <p:nvPr/>
          </p:nvSpPr>
          <p:spPr>
            <a:xfrm flipH="1">
              <a:off x="4426589" y="5525929"/>
              <a:ext cx="103316" cy="377777"/>
            </a:xfrm>
            <a:custGeom>
              <a:avLst/>
              <a:gdLst/>
              <a:ahLst/>
              <a:cxnLst/>
              <a:rect l="l" t="t" r="r" b="b"/>
              <a:pathLst>
                <a:path w="1447" h="5291" fill="none" extrusionOk="0">
                  <a:moveTo>
                    <a:pt x="1446" y="5290"/>
                  </a:moveTo>
                  <a:cubicBezTo>
                    <a:pt x="1041" y="5282"/>
                    <a:pt x="635" y="5246"/>
                    <a:pt x="238" y="5167"/>
                  </a:cubicBezTo>
                  <a:cubicBezTo>
                    <a:pt x="80" y="3457"/>
                    <a:pt x="0" y="1764"/>
                    <a:pt x="0" y="0"/>
                  </a:cubicBezTo>
                  <a:cubicBezTo>
                    <a:pt x="459" y="36"/>
                    <a:pt x="573" y="53"/>
                    <a:pt x="1005" y="5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93;p67"/>
            <p:cNvSpPr/>
            <p:nvPr/>
          </p:nvSpPr>
          <p:spPr>
            <a:xfrm flipH="1">
              <a:off x="4877990" y="4628840"/>
              <a:ext cx="132875" cy="25204"/>
            </a:xfrm>
            <a:custGeom>
              <a:avLst/>
              <a:gdLst/>
              <a:ahLst/>
              <a:cxnLst/>
              <a:rect l="l" t="t" r="r" b="b"/>
              <a:pathLst>
                <a:path w="1861" h="353" extrusionOk="0">
                  <a:moveTo>
                    <a:pt x="0" y="0"/>
                  </a:moveTo>
                  <a:lnTo>
                    <a:pt x="0" y="353"/>
                  </a:lnTo>
                  <a:lnTo>
                    <a:pt x="1860" y="353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94;p67"/>
            <p:cNvSpPr/>
            <p:nvPr/>
          </p:nvSpPr>
          <p:spPr>
            <a:xfrm flipH="1">
              <a:off x="4918258" y="4473970"/>
              <a:ext cx="17707" cy="154938"/>
            </a:xfrm>
            <a:custGeom>
              <a:avLst/>
              <a:gdLst/>
              <a:ahLst/>
              <a:cxnLst/>
              <a:rect l="l" t="t" r="r" b="b"/>
              <a:pathLst>
                <a:path w="248" h="2170" extrusionOk="0">
                  <a:moveTo>
                    <a:pt x="0" y="0"/>
                  </a:moveTo>
                  <a:lnTo>
                    <a:pt x="0" y="2169"/>
                  </a:lnTo>
                  <a:lnTo>
                    <a:pt x="247" y="2169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2395;p67"/>
            <p:cNvGrpSpPr/>
            <p:nvPr/>
          </p:nvGrpSpPr>
          <p:grpSpPr>
            <a:xfrm rot="743411">
              <a:off x="4915285" y="3091840"/>
              <a:ext cx="189658" cy="92391"/>
              <a:chOff x="6759121" y="2499144"/>
              <a:chExt cx="132211" cy="64398"/>
            </a:xfrm>
          </p:grpSpPr>
          <p:sp>
            <p:nvSpPr>
              <p:cNvPr id="80" name="Google Shape;2396;p67"/>
              <p:cNvSpPr/>
              <p:nvPr/>
            </p:nvSpPr>
            <p:spPr>
              <a:xfrm>
                <a:off x="6762874" y="2499144"/>
                <a:ext cx="125240" cy="6439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2282" extrusionOk="0">
                    <a:moveTo>
                      <a:pt x="2836" y="1"/>
                    </a:moveTo>
                    <a:cubicBezTo>
                      <a:pt x="2836" y="1"/>
                      <a:pt x="2469" y="768"/>
                      <a:pt x="2136" y="901"/>
                    </a:cubicBezTo>
                    <a:cubicBezTo>
                      <a:pt x="2095" y="916"/>
                      <a:pt x="2047" y="923"/>
                      <a:pt x="1994" y="923"/>
                    </a:cubicBezTo>
                    <a:cubicBezTo>
                      <a:pt x="1573" y="923"/>
                      <a:pt x="835" y="501"/>
                      <a:pt x="835" y="501"/>
                    </a:cubicBezTo>
                    <a:lnTo>
                      <a:pt x="1" y="1568"/>
                    </a:lnTo>
                    <a:cubicBezTo>
                      <a:pt x="682" y="2088"/>
                      <a:pt x="1304" y="2281"/>
                      <a:pt x="1854" y="2281"/>
                    </a:cubicBezTo>
                    <a:cubicBezTo>
                      <a:pt x="3457" y="2281"/>
                      <a:pt x="4437" y="634"/>
                      <a:pt x="4437" y="634"/>
                    </a:cubicBezTo>
                    <a:lnTo>
                      <a:pt x="28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397;p67"/>
              <p:cNvSpPr/>
              <p:nvPr/>
            </p:nvSpPr>
            <p:spPr>
              <a:xfrm>
                <a:off x="6759121" y="2513819"/>
                <a:ext cx="132211" cy="32199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1141" extrusionOk="0">
                    <a:moveTo>
                      <a:pt x="4545" y="1"/>
                    </a:moveTo>
                    <a:cubicBezTo>
                      <a:pt x="4532" y="1"/>
                      <a:pt x="4518" y="5"/>
                      <a:pt x="4504" y="14"/>
                    </a:cubicBezTo>
                    <a:cubicBezTo>
                      <a:pt x="4473" y="14"/>
                      <a:pt x="2611" y="972"/>
                      <a:pt x="627" y="972"/>
                    </a:cubicBezTo>
                    <a:cubicBezTo>
                      <a:pt x="452" y="972"/>
                      <a:pt x="276" y="965"/>
                      <a:pt x="100" y="948"/>
                    </a:cubicBezTo>
                    <a:cubicBezTo>
                      <a:pt x="0" y="948"/>
                      <a:pt x="0" y="1082"/>
                      <a:pt x="100" y="1115"/>
                    </a:cubicBezTo>
                    <a:cubicBezTo>
                      <a:pt x="307" y="1132"/>
                      <a:pt x="512" y="1141"/>
                      <a:pt x="714" y="1141"/>
                    </a:cubicBezTo>
                    <a:cubicBezTo>
                      <a:pt x="1295" y="1141"/>
                      <a:pt x="1858" y="1072"/>
                      <a:pt x="2402" y="948"/>
                    </a:cubicBezTo>
                    <a:cubicBezTo>
                      <a:pt x="3169" y="748"/>
                      <a:pt x="3903" y="515"/>
                      <a:pt x="4570" y="181"/>
                    </a:cubicBezTo>
                    <a:cubicBezTo>
                      <a:pt x="4685" y="152"/>
                      <a:pt x="4627" y="1"/>
                      <a:pt x="4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" name="Google Shape;2398;p67"/>
            <p:cNvSpPr/>
            <p:nvPr/>
          </p:nvSpPr>
          <p:spPr>
            <a:xfrm>
              <a:off x="5582581" y="3844425"/>
              <a:ext cx="75550" cy="458850"/>
            </a:xfrm>
            <a:custGeom>
              <a:avLst/>
              <a:gdLst/>
              <a:ahLst/>
              <a:cxnLst/>
              <a:rect l="l" t="t" r="r" b="b"/>
              <a:pathLst>
                <a:path w="3022" h="18354" extrusionOk="0">
                  <a:moveTo>
                    <a:pt x="3022" y="18354"/>
                  </a:moveTo>
                  <a:cubicBezTo>
                    <a:pt x="-942" y="13598"/>
                    <a:pt x="169" y="6191"/>
                    <a:pt x="16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7" name="Google Shape;2399;p67"/>
            <p:cNvSpPr/>
            <p:nvPr/>
          </p:nvSpPr>
          <p:spPr>
            <a:xfrm>
              <a:off x="5775900" y="4556229"/>
              <a:ext cx="195325" cy="22975"/>
            </a:xfrm>
            <a:custGeom>
              <a:avLst/>
              <a:gdLst/>
              <a:ahLst/>
              <a:cxnLst/>
              <a:rect l="l" t="t" r="r" b="b"/>
              <a:pathLst>
                <a:path w="7813" h="919" extrusionOk="0">
                  <a:moveTo>
                    <a:pt x="0" y="175"/>
                  </a:moveTo>
                  <a:cubicBezTo>
                    <a:pt x="2600" y="-114"/>
                    <a:pt x="5408" y="-112"/>
                    <a:pt x="7813" y="91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8" name="Google Shape;2400;p67"/>
            <p:cNvSpPr/>
            <p:nvPr/>
          </p:nvSpPr>
          <p:spPr>
            <a:xfrm>
              <a:off x="3965325" y="3844425"/>
              <a:ext cx="99225" cy="130200"/>
            </a:xfrm>
            <a:custGeom>
              <a:avLst/>
              <a:gdLst/>
              <a:ahLst/>
              <a:cxnLst/>
              <a:rect l="l" t="t" r="r" b="b"/>
              <a:pathLst>
                <a:path w="3969" h="5208" extrusionOk="0">
                  <a:moveTo>
                    <a:pt x="3969" y="0"/>
                  </a:moveTo>
                  <a:cubicBezTo>
                    <a:pt x="2758" y="1816"/>
                    <a:pt x="860" y="3202"/>
                    <a:pt x="0" y="520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" name="Google Shape;2401;p67"/>
            <p:cNvSpPr/>
            <p:nvPr/>
          </p:nvSpPr>
          <p:spPr>
            <a:xfrm>
              <a:off x="4551300" y="3642900"/>
              <a:ext cx="43400" cy="350325"/>
            </a:xfrm>
            <a:custGeom>
              <a:avLst/>
              <a:gdLst/>
              <a:ahLst/>
              <a:cxnLst/>
              <a:rect l="l" t="t" r="r" b="b"/>
              <a:pathLst>
                <a:path w="1736" h="14013" extrusionOk="0">
                  <a:moveTo>
                    <a:pt x="1736" y="0"/>
                  </a:moveTo>
                  <a:cubicBezTo>
                    <a:pt x="1736" y="4707"/>
                    <a:pt x="0" y="9306"/>
                    <a:pt x="0" y="1401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3" name="CasellaDiTesto 82"/>
          <p:cNvSpPr txBox="1"/>
          <p:nvPr/>
        </p:nvSpPr>
        <p:spPr>
          <a:xfrm>
            <a:off x="2864586" y="1467573"/>
            <a:ext cx="76125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Come funziona?</a:t>
            </a:r>
          </a:p>
          <a:p>
            <a:endParaRPr lang="it-IT" sz="700" i="1" dirty="0" smtClean="0"/>
          </a:p>
          <a:p>
            <a:r>
              <a:rPr lang="it-IT" dirty="0" smtClean="0"/>
              <a:t>· COLORE PUNTA = COLORE PARTE SUPERIORE MICROPIPETTA</a:t>
            </a:r>
          </a:p>
          <a:p>
            <a:endParaRPr lang="it-IT" sz="600" dirty="0" smtClean="0"/>
          </a:p>
          <a:p>
            <a:r>
              <a:rPr lang="it-IT" dirty="0" smtClean="0"/>
              <a:t>-  1° RESISTENZA per </a:t>
            </a:r>
            <a:r>
              <a:rPr lang="it-IT" u="sng" dirty="0" smtClean="0"/>
              <a:t>prelevare</a:t>
            </a:r>
            <a:r>
              <a:rPr lang="it-IT" dirty="0" smtClean="0"/>
              <a:t> il prodotto </a:t>
            </a:r>
          </a:p>
          <a:p>
            <a:r>
              <a:rPr lang="it-IT" dirty="0" smtClean="0"/>
              <a:t>-  2° RESISTENZA per </a:t>
            </a:r>
            <a:r>
              <a:rPr lang="it-IT" u="sng" dirty="0" smtClean="0"/>
              <a:t>rilasciare</a:t>
            </a:r>
            <a:r>
              <a:rPr lang="it-IT" dirty="0" smtClean="0"/>
              <a:t> il prodotto </a:t>
            </a:r>
          </a:p>
          <a:p>
            <a:endParaRPr lang="it-IT" sz="600" dirty="0" smtClean="0"/>
          </a:p>
          <a:p>
            <a:r>
              <a:rPr lang="it-IT" dirty="0"/>
              <a:t>· TASTO </a:t>
            </a:r>
            <a:r>
              <a:rPr lang="it-IT" dirty="0" smtClean="0"/>
              <a:t>PIÙ PICCOLO = RILASCIARE LA PUNTA</a:t>
            </a:r>
            <a:endParaRPr lang="it-IT" dirty="0"/>
          </a:p>
        </p:txBody>
      </p:sp>
      <p:sp>
        <p:nvSpPr>
          <p:cNvPr id="173" name="Google Shape;5489;p120"/>
          <p:cNvSpPr/>
          <p:nvPr/>
        </p:nvSpPr>
        <p:spPr>
          <a:xfrm rot="1800000">
            <a:off x="1860443" y="2539266"/>
            <a:ext cx="273983" cy="661261"/>
          </a:xfrm>
          <a:custGeom>
            <a:avLst/>
            <a:gdLst/>
            <a:ahLst/>
            <a:cxnLst/>
            <a:rect l="l" t="t" r="r" b="b"/>
            <a:pathLst>
              <a:path w="11175" h="26971" extrusionOk="0">
                <a:moveTo>
                  <a:pt x="11175" y="0"/>
                </a:moveTo>
                <a:lnTo>
                  <a:pt x="4643" y="1554"/>
                </a:lnTo>
                <a:lnTo>
                  <a:pt x="1" y="13775"/>
                </a:lnTo>
                <a:lnTo>
                  <a:pt x="3464" y="26971"/>
                </a:lnTo>
                <a:cubicBezTo>
                  <a:pt x="3464" y="26971"/>
                  <a:pt x="10108" y="15797"/>
                  <a:pt x="10295" y="15086"/>
                </a:cubicBezTo>
                <a:cubicBezTo>
                  <a:pt x="10501" y="14374"/>
                  <a:pt x="11175" y="0"/>
                  <a:pt x="11175" y="0"/>
                </a:cubicBezTo>
                <a:close/>
              </a:path>
            </a:pathLst>
          </a:custGeom>
          <a:solidFill>
            <a:srgbClr val="E284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" name="Gruppo 193"/>
          <p:cNvGrpSpPr/>
          <p:nvPr/>
        </p:nvGrpSpPr>
        <p:grpSpPr>
          <a:xfrm rot="20127020">
            <a:off x="1753246" y="1469698"/>
            <a:ext cx="634162" cy="3466776"/>
            <a:chOff x="5307949" y="887388"/>
            <a:chExt cx="634162" cy="3466776"/>
          </a:xfrm>
        </p:grpSpPr>
        <p:grpSp>
          <p:nvGrpSpPr>
            <p:cNvPr id="192" name="Gruppo 191"/>
            <p:cNvGrpSpPr/>
            <p:nvPr/>
          </p:nvGrpSpPr>
          <p:grpSpPr>
            <a:xfrm>
              <a:off x="5307949" y="887388"/>
              <a:ext cx="634162" cy="3466776"/>
              <a:chOff x="5307949" y="887388"/>
              <a:chExt cx="634162" cy="3466776"/>
            </a:xfrm>
          </p:grpSpPr>
          <p:sp>
            <p:nvSpPr>
              <p:cNvPr id="191" name="Rettangolo arrotondato 190"/>
              <p:cNvSpPr/>
              <p:nvPr/>
            </p:nvSpPr>
            <p:spPr>
              <a:xfrm>
                <a:off x="5642984" y="3099218"/>
                <a:ext cx="111482" cy="237181"/>
              </a:xfrm>
              <a:prstGeom prst="roundRect">
                <a:avLst>
                  <a:gd name="adj" fmla="val 4779"/>
                </a:avLst>
              </a:prstGeom>
              <a:solidFill>
                <a:srgbClr val="8C8C8C"/>
              </a:soli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8" name="Rettangolo arrotondato 187"/>
              <p:cNvSpPr/>
              <p:nvPr/>
            </p:nvSpPr>
            <p:spPr>
              <a:xfrm>
                <a:off x="5643730" y="977299"/>
                <a:ext cx="110735" cy="334380"/>
              </a:xfrm>
              <a:prstGeom prst="roundRect">
                <a:avLst>
                  <a:gd name="adj" fmla="val 4779"/>
                </a:avLst>
              </a:prstGeom>
              <a:solidFill>
                <a:schemeClr val="accent5">
                  <a:lumMod val="6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Rettangolo arrotondato 5"/>
              <p:cNvSpPr/>
              <p:nvPr/>
            </p:nvSpPr>
            <p:spPr>
              <a:xfrm>
                <a:off x="5480442" y="1417824"/>
                <a:ext cx="444816" cy="1299043"/>
              </a:xfrm>
              <a:prstGeom prst="roundRect">
                <a:avLst>
                  <a:gd name="adj" fmla="val 4779"/>
                </a:avLst>
              </a:prstGeom>
              <a:solidFill>
                <a:schemeClr val="accent5">
                  <a:lumMod val="6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6" name="Rettangolo arrotondato 185"/>
              <p:cNvSpPr/>
              <p:nvPr/>
            </p:nvSpPr>
            <p:spPr>
              <a:xfrm rot="16200000">
                <a:off x="5569614" y="1024443"/>
                <a:ext cx="110832" cy="634162"/>
              </a:xfrm>
              <a:prstGeom prst="roundRect">
                <a:avLst>
                  <a:gd name="adj" fmla="val 2790"/>
                </a:avLst>
              </a:prstGeom>
              <a:solidFill>
                <a:srgbClr val="8C8C8C"/>
              </a:soli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7" name="Rettangolo arrotondato 186"/>
              <p:cNvSpPr/>
              <p:nvPr/>
            </p:nvSpPr>
            <p:spPr>
              <a:xfrm rot="16200000">
                <a:off x="5635411" y="792745"/>
                <a:ext cx="119724" cy="309009"/>
              </a:xfrm>
              <a:prstGeom prst="roundRect">
                <a:avLst>
                  <a:gd name="adj" fmla="val 2790"/>
                </a:avLst>
              </a:prstGeom>
              <a:solidFill>
                <a:srgbClr val="7D7D7D"/>
              </a:solidFill>
              <a:ln>
                <a:solidFill>
                  <a:srgbClr val="4D4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9" name="Rettangolo arrotondato 188"/>
              <p:cNvSpPr/>
              <p:nvPr/>
            </p:nvSpPr>
            <p:spPr>
              <a:xfrm>
                <a:off x="5537737" y="2716867"/>
                <a:ext cx="338847" cy="92343"/>
              </a:xfrm>
              <a:prstGeom prst="roundRect">
                <a:avLst>
                  <a:gd name="adj" fmla="val 4779"/>
                </a:avLst>
              </a:prstGeom>
              <a:solidFill>
                <a:srgbClr val="3655DA"/>
              </a:solidFill>
              <a:ln>
                <a:solidFill>
                  <a:srgbClr val="5D76E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Trapezio 6"/>
              <p:cNvSpPr/>
              <p:nvPr/>
            </p:nvSpPr>
            <p:spPr>
              <a:xfrm flipV="1">
                <a:off x="5537737" y="2830095"/>
                <a:ext cx="338847" cy="312224"/>
              </a:xfrm>
              <a:prstGeom prst="trapezoid">
                <a:avLst>
                  <a:gd name="adj" fmla="val 14321"/>
                </a:avLst>
              </a:prstGeom>
              <a:solidFill>
                <a:schemeClr val="accent5">
                  <a:lumMod val="6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0" name="Triangolo isoscele 189"/>
              <p:cNvSpPr/>
              <p:nvPr/>
            </p:nvSpPr>
            <p:spPr>
              <a:xfrm rot="10800000">
                <a:off x="5622033" y="3289986"/>
                <a:ext cx="157509" cy="1064178"/>
              </a:xfrm>
              <a:prstGeom prst="triangle">
                <a:avLst/>
              </a:prstGeom>
              <a:solidFill>
                <a:srgbClr val="3655DA"/>
              </a:solidFill>
              <a:ln>
                <a:solidFill>
                  <a:srgbClr val="768B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93" name="Rettangolo arrotondato 192"/>
            <p:cNvSpPr/>
            <p:nvPr/>
          </p:nvSpPr>
          <p:spPr>
            <a:xfrm>
              <a:off x="5480442" y="1480853"/>
              <a:ext cx="315722" cy="1042280"/>
            </a:xfrm>
            <a:prstGeom prst="roundRect">
              <a:avLst>
                <a:gd name="adj" fmla="val 4779"/>
              </a:avLst>
            </a:prstGeom>
            <a:solidFill>
              <a:srgbClr val="2441BE"/>
            </a:solidFill>
            <a:ln>
              <a:solidFill>
                <a:srgbClr val="536E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4" name="Google Shape;5494;p120"/>
          <p:cNvSpPr/>
          <p:nvPr/>
        </p:nvSpPr>
        <p:spPr>
          <a:xfrm rot="1800000">
            <a:off x="-339762" y="1764587"/>
            <a:ext cx="2079207" cy="3181464"/>
          </a:xfrm>
          <a:custGeom>
            <a:avLst/>
            <a:gdLst/>
            <a:ahLst/>
            <a:cxnLst/>
            <a:rect l="l" t="t" r="r" b="b"/>
            <a:pathLst>
              <a:path w="84805" h="129763" extrusionOk="0">
                <a:moveTo>
                  <a:pt x="63908" y="1"/>
                </a:moveTo>
                <a:cubicBezTo>
                  <a:pt x="63898" y="1"/>
                  <a:pt x="63889" y="1"/>
                  <a:pt x="63879" y="1"/>
                </a:cubicBezTo>
                <a:cubicBezTo>
                  <a:pt x="61821" y="39"/>
                  <a:pt x="42954" y="14656"/>
                  <a:pt x="42393" y="16153"/>
                </a:cubicBezTo>
                <a:cubicBezTo>
                  <a:pt x="41850" y="17632"/>
                  <a:pt x="48345" y="43480"/>
                  <a:pt x="48158" y="45913"/>
                </a:cubicBezTo>
                <a:cubicBezTo>
                  <a:pt x="47970" y="48327"/>
                  <a:pt x="0" y="77151"/>
                  <a:pt x="0" y="77151"/>
                </a:cubicBezTo>
                <a:lnTo>
                  <a:pt x="14131" y="129763"/>
                </a:lnTo>
                <a:cubicBezTo>
                  <a:pt x="14131" y="129763"/>
                  <a:pt x="64160" y="53717"/>
                  <a:pt x="65077" y="52407"/>
                </a:cubicBezTo>
                <a:cubicBezTo>
                  <a:pt x="66013" y="51116"/>
                  <a:pt x="76794" y="33822"/>
                  <a:pt x="76794" y="33822"/>
                </a:cubicBezTo>
                <a:cubicBezTo>
                  <a:pt x="76607" y="30097"/>
                  <a:pt x="76045" y="23041"/>
                  <a:pt x="76045" y="23041"/>
                </a:cubicBezTo>
                <a:cubicBezTo>
                  <a:pt x="75858" y="22292"/>
                  <a:pt x="72526" y="15966"/>
                  <a:pt x="70468" y="15030"/>
                </a:cubicBezTo>
                <a:cubicBezTo>
                  <a:pt x="70253" y="14934"/>
                  <a:pt x="69961" y="14891"/>
                  <a:pt x="69612" y="14891"/>
                </a:cubicBezTo>
                <a:cubicBezTo>
                  <a:pt x="66645" y="14891"/>
                  <a:pt x="59500" y="18006"/>
                  <a:pt x="59500" y="18006"/>
                </a:cubicBezTo>
                <a:lnTo>
                  <a:pt x="66387" y="11867"/>
                </a:lnTo>
                <a:cubicBezTo>
                  <a:pt x="69186" y="12246"/>
                  <a:pt x="71538" y="12405"/>
                  <a:pt x="73515" y="12405"/>
                </a:cubicBezTo>
                <a:cubicBezTo>
                  <a:pt x="84151" y="12405"/>
                  <a:pt x="83925" y="7787"/>
                  <a:pt x="83925" y="7787"/>
                </a:cubicBezTo>
                <a:lnTo>
                  <a:pt x="78853" y="7413"/>
                </a:lnTo>
                <a:cubicBezTo>
                  <a:pt x="84804" y="7038"/>
                  <a:pt x="83869" y="4063"/>
                  <a:pt x="83869" y="4063"/>
                </a:cubicBezTo>
                <a:cubicBezTo>
                  <a:pt x="83869" y="4063"/>
                  <a:pt x="66082" y="1"/>
                  <a:pt x="639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5495;p120"/>
          <p:cNvSpPr/>
          <p:nvPr/>
        </p:nvSpPr>
        <p:spPr>
          <a:xfrm rot="1800000">
            <a:off x="1844527" y="2351962"/>
            <a:ext cx="490301" cy="300266"/>
          </a:xfrm>
          <a:custGeom>
            <a:avLst/>
            <a:gdLst/>
            <a:ahLst/>
            <a:cxnLst/>
            <a:rect l="l" t="t" r="r" b="b"/>
            <a:pathLst>
              <a:path w="19998" h="12247" extrusionOk="0">
                <a:moveTo>
                  <a:pt x="2318" y="1"/>
                </a:moveTo>
                <a:cubicBezTo>
                  <a:pt x="2273" y="1"/>
                  <a:pt x="2235" y="34"/>
                  <a:pt x="2235" y="81"/>
                </a:cubicBezTo>
                <a:cubicBezTo>
                  <a:pt x="2216" y="118"/>
                  <a:pt x="2254" y="174"/>
                  <a:pt x="2310" y="193"/>
                </a:cubicBezTo>
                <a:cubicBezTo>
                  <a:pt x="7569" y="1129"/>
                  <a:pt x="18781" y="3674"/>
                  <a:pt x="19698" y="3880"/>
                </a:cubicBezTo>
                <a:cubicBezTo>
                  <a:pt x="19791" y="4385"/>
                  <a:pt x="19679" y="4910"/>
                  <a:pt x="19379" y="5321"/>
                </a:cubicBezTo>
                <a:cubicBezTo>
                  <a:pt x="18912" y="5995"/>
                  <a:pt x="17732" y="6856"/>
                  <a:pt x="14757" y="7043"/>
                </a:cubicBezTo>
                <a:cubicBezTo>
                  <a:pt x="14626" y="7043"/>
                  <a:pt x="14626" y="7230"/>
                  <a:pt x="14757" y="7230"/>
                </a:cubicBezTo>
                <a:lnTo>
                  <a:pt x="19716" y="7605"/>
                </a:lnTo>
                <a:cubicBezTo>
                  <a:pt x="19660" y="7904"/>
                  <a:pt x="19398" y="8952"/>
                  <a:pt x="18144" y="9944"/>
                </a:cubicBezTo>
                <a:cubicBezTo>
                  <a:pt x="16775" y="11018"/>
                  <a:pt x="14225" y="12051"/>
                  <a:pt x="9462" y="12051"/>
                </a:cubicBezTo>
                <a:cubicBezTo>
                  <a:pt x="6999" y="12051"/>
                  <a:pt x="3946" y="11775"/>
                  <a:pt x="158" y="11086"/>
                </a:cubicBezTo>
                <a:cubicBezTo>
                  <a:pt x="147" y="11083"/>
                  <a:pt x="137" y="11081"/>
                  <a:pt x="127" y="11081"/>
                </a:cubicBezTo>
                <a:cubicBezTo>
                  <a:pt x="22" y="11081"/>
                  <a:pt x="0" y="11256"/>
                  <a:pt x="120" y="11273"/>
                </a:cubicBezTo>
                <a:cubicBezTo>
                  <a:pt x="3920" y="11966"/>
                  <a:pt x="6989" y="12246"/>
                  <a:pt x="9478" y="12246"/>
                </a:cubicBezTo>
                <a:cubicBezTo>
                  <a:pt x="14307" y="12246"/>
                  <a:pt x="16890" y="11198"/>
                  <a:pt x="18294" y="10094"/>
                </a:cubicBezTo>
                <a:cubicBezTo>
                  <a:pt x="19847" y="8859"/>
                  <a:pt x="19922" y="7567"/>
                  <a:pt x="19922" y="7511"/>
                </a:cubicBezTo>
                <a:cubicBezTo>
                  <a:pt x="19922" y="7455"/>
                  <a:pt x="19885" y="7418"/>
                  <a:pt x="19829" y="7418"/>
                </a:cubicBezTo>
                <a:lnTo>
                  <a:pt x="15898" y="7118"/>
                </a:lnTo>
                <a:cubicBezTo>
                  <a:pt x="17714" y="6875"/>
                  <a:pt x="18930" y="6295"/>
                  <a:pt x="19548" y="5434"/>
                </a:cubicBezTo>
                <a:cubicBezTo>
                  <a:pt x="19885" y="4947"/>
                  <a:pt x="19997" y="4348"/>
                  <a:pt x="19866" y="3768"/>
                </a:cubicBezTo>
                <a:cubicBezTo>
                  <a:pt x="19847" y="3730"/>
                  <a:pt x="19829" y="3712"/>
                  <a:pt x="19791" y="3693"/>
                </a:cubicBezTo>
                <a:cubicBezTo>
                  <a:pt x="19679" y="3674"/>
                  <a:pt x="7794" y="960"/>
                  <a:pt x="2348" y="6"/>
                </a:cubicBezTo>
                <a:cubicBezTo>
                  <a:pt x="2338" y="3"/>
                  <a:pt x="2328" y="1"/>
                  <a:pt x="2318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5496;p120"/>
          <p:cNvSpPr/>
          <p:nvPr/>
        </p:nvSpPr>
        <p:spPr>
          <a:xfrm rot="1800000">
            <a:off x="1540265" y="2877511"/>
            <a:ext cx="193664" cy="202392"/>
          </a:xfrm>
          <a:custGeom>
            <a:avLst/>
            <a:gdLst/>
            <a:ahLst/>
            <a:cxnLst/>
            <a:rect l="l" t="t" r="r" b="b"/>
            <a:pathLst>
              <a:path w="7899" h="8255" extrusionOk="0">
                <a:moveTo>
                  <a:pt x="6869" y="1"/>
                </a:moveTo>
                <a:lnTo>
                  <a:pt x="0" y="2397"/>
                </a:lnTo>
                <a:lnTo>
                  <a:pt x="1947" y="8255"/>
                </a:lnTo>
                <a:lnTo>
                  <a:pt x="7899" y="3782"/>
                </a:lnTo>
                <a:cubicBezTo>
                  <a:pt x="7393" y="2584"/>
                  <a:pt x="7038" y="1311"/>
                  <a:pt x="6869" y="1"/>
                </a:cubicBezTo>
                <a:close/>
              </a:path>
            </a:pathLst>
          </a:custGeom>
          <a:solidFill>
            <a:srgbClr val="E284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5497;p120"/>
          <p:cNvSpPr/>
          <p:nvPr/>
        </p:nvSpPr>
        <p:spPr>
          <a:xfrm rot="1800000">
            <a:off x="1508560" y="2900702"/>
            <a:ext cx="361486" cy="148404"/>
          </a:xfrm>
          <a:custGeom>
            <a:avLst/>
            <a:gdLst/>
            <a:ahLst/>
            <a:cxnLst/>
            <a:rect l="l" t="t" r="r" b="b"/>
            <a:pathLst>
              <a:path w="14744" h="6053" extrusionOk="0">
                <a:moveTo>
                  <a:pt x="8555" y="1"/>
                </a:moveTo>
                <a:cubicBezTo>
                  <a:pt x="8545" y="1"/>
                  <a:pt x="8535" y="2"/>
                  <a:pt x="8525" y="5"/>
                </a:cubicBezTo>
                <a:lnTo>
                  <a:pt x="103" y="2944"/>
                </a:lnTo>
                <a:cubicBezTo>
                  <a:pt x="1" y="2978"/>
                  <a:pt x="38" y="3136"/>
                  <a:pt x="130" y="3136"/>
                </a:cubicBezTo>
                <a:cubicBezTo>
                  <a:pt x="139" y="3136"/>
                  <a:pt x="149" y="3134"/>
                  <a:pt x="159" y="3131"/>
                </a:cubicBezTo>
                <a:lnTo>
                  <a:pt x="8469" y="230"/>
                </a:lnTo>
                <a:cubicBezTo>
                  <a:pt x="8750" y="3019"/>
                  <a:pt x="9611" y="4815"/>
                  <a:pt x="11033" y="5620"/>
                </a:cubicBezTo>
                <a:cubicBezTo>
                  <a:pt x="11546" y="5903"/>
                  <a:pt x="12108" y="6052"/>
                  <a:pt x="12690" y="6052"/>
                </a:cubicBezTo>
                <a:cubicBezTo>
                  <a:pt x="12724" y="6052"/>
                  <a:pt x="12758" y="6052"/>
                  <a:pt x="12793" y="6051"/>
                </a:cubicBezTo>
                <a:cubicBezTo>
                  <a:pt x="13429" y="6051"/>
                  <a:pt x="14047" y="5920"/>
                  <a:pt x="14646" y="5676"/>
                </a:cubicBezTo>
                <a:cubicBezTo>
                  <a:pt x="14744" y="5627"/>
                  <a:pt x="14685" y="5479"/>
                  <a:pt x="14594" y="5479"/>
                </a:cubicBezTo>
                <a:cubicBezTo>
                  <a:pt x="14580" y="5479"/>
                  <a:pt x="14566" y="5482"/>
                  <a:pt x="14552" y="5489"/>
                </a:cubicBezTo>
                <a:cubicBezTo>
                  <a:pt x="14540" y="5501"/>
                  <a:pt x="13776" y="5865"/>
                  <a:pt x="12799" y="5865"/>
                </a:cubicBezTo>
                <a:cubicBezTo>
                  <a:pt x="12281" y="5865"/>
                  <a:pt x="11703" y="5763"/>
                  <a:pt x="11146" y="5452"/>
                </a:cubicBezTo>
                <a:cubicBezTo>
                  <a:pt x="9779" y="4684"/>
                  <a:pt x="8937" y="2869"/>
                  <a:pt x="8656" y="99"/>
                </a:cubicBezTo>
                <a:cubicBezTo>
                  <a:pt x="8656" y="37"/>
                  <a:pt x="8605" y="1"/>
                  <a:pt x="8555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5498;p120"/>
          <p:cNvSpPr/>
          <p:nvPr/>
        </p:nvSpPr>
        <p:spPr>
          <a:xfrm rot="1800000">
            <a:off x="1612493" y="2682210"/>
            <a:ext cx="330692" cy="101086"/>
          </a:xfrm>
          <a:custGeom>
            <a:avLst/>
            <a:gdLst/>
            <a:ahLst/>
            <a:cxnLst/>
            <a:rect l="l" t="t" r="r" b="b"/>
            <a:pathLst>
              <a:path w="13488" h="4123" extrusionOk="0">
                <a:moveTo>
                  <a:pt x="11725" y="0"/>
                </a:moveTo>
                <a:cubicBezTo>
                  <a:pt x="11712" y="0"/>
                  <a:pt x="11702" y="1"/>
                  <a:pt x="11692" y="4"/>
                </a:cubicBezTo>
                <a:cubicBezTo>
                  <a:pt x="11468" y="60"/>
                  <a:pt x="593" y="3784"/>
                  <a:pt x="125" y="3934"/>
                </a:cubicBezTo>
                <a:cubicBezTo>
                  <a:pt x="1" y="3952"/>
                  <a:pt x="29" y="4123"/>
                  <a:pt x="129" y="4123"/>
                </a:cubicBezTo>
                <a:cubicBezTo>
                  <a:pt x="134" y="4123"/>
                  <a:pt x="139" y="4122"/>
                  <a:pt x="144" y="4121"/>
                </a:cubicBezTo>
                <a:lnTo>
                  <a:pt x="182" y="4121"/>
                </a:lnTo>
                <a:cubicBezTo>
                  <a:pt x="4093" y="2774"/>
                  <a:pt x="11561" y="228"/>
                  <a:pt x="11748" y="191"/>
                </a:cubicBezTo>
                <a:cubicBezTo>
                  <a:pt x="11751" y="190"/>
                  <a:pt x="11753" y="190"/>
                  <a:pt x="11756" y="190"/>
                </a:cubicBezTo>
                <a:cubicBezTo>
                  <a:pt x="11894" y="190"/>
                  <a:pt x="12660" y="611"/>
                  <a:pt x="13283" y="1014"/>
                </a:cubicBezTo>
                <a:cubicBezTo>
                  <a:pt x="13303" y="1028"/>
                  <a:pt x="13323" y="1033"/>
                  <a:pt x="13341" y="1033"/>
                </a:cubicBezTo>
                <a:cubicBezTo>
                  <a:pt x="13428" y="1033"/>
                  <a:pt x="13488" y="911"/>
                  <a:pt x="13395" y="865"/>
                </a:cubicBezTo>
                <a:cubicBezTo>
                  <a:pt x="12983" y="596"/>
                  <a:pt x="12004" y="0"/>
                  <a:pt x="1172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5499;p120"/>
          <p:cNvSpPr/>
          <p:nvPr/>
        </p:nvSpPr>
        <p:spPr>
          <a:xfrm rot="1800000">
            <a:off x="1610575" y="2391933"/>
            <a:ext cx="585404" cy="174099"/>
          </a:xfrm>
          <a:custGeom>
            <a:avLst/>
            <a:gdLst/>
            <a:ahLst/>
            <a:cxnLst/>
            <a:rect l="l" t="t" r="r" b="b"/>
            <a:pathLst>
              <a:path w="23877" h="7101" extrusionOk="0">
                <a:moveTo>
                  <a:pt x="9746" y="1"/>
                </a:moveTo>
                <a:cubicBezTo>
                  <a:pt x="9174" y="1"/>
                  <a:pt x="8799" y="42"/>
                  <a:pt x="8703" y="138"/>
                </a:cubicBezTo>
                <a:cubicBezTo>
                  <a:pt x="8067" y="774"/>
                  <a:pt x="169" y="6876"/>
                  <a:pt x="94" y="6932"/>
                </a:cubicBezTo>
                <a:cubicBezTo>
                  <a:pt x="0" y="6988"/>
                  <a:pt x="56" y="7100"/>
                  <a:pt x="150" y="7100"/>
                </a:cubicBezTo>
                <a:cubicBezTo>
                  <a:pt x="169" y="7100"/>
                  <a:pt x="187" y="7081"/>
                  <a:pt x="206" y="7063"/>
                </a:cubicBezTo>
                <a:cubicBezTo>
                  <a:pt x="524" y="6838"/>
                  <a:pt x="8198" y="924"/>
                  <a:pt x="8834" y="287"/>
                </a:cubicBezTo>
                <a:cubicBezTo>
                  <a:pt x="8908" y="214"/>
                  <a:pt x="9211" y="181"/>
                  <a:pt x="9690" y="181"/>
                </a:cubicBezTo>
                <a:cubicBezTo>
                  <a:pt x="12126" y="181"/>
                  <a:pt x="19119" y="1031"/>
                  <a:pt x="23733" y="1672"/>
                </a:cubicBezTo>
                <a:cubicBezTo>
                  <a:pt x="23739" y="1673"/>
                  <a:pt x="23744" y="1674"/>
                  <a:pt x="23749" y="1674"/>
                </a:cubicBezTo>
                <a:cubicBezTo>
                  <a:pt x="23865" y="1674"/>
                  <a:pt x="23877" y="1485"/>
                  <a:pt x="23752" y="1485"/>
                </a:cubicBezTo>
                <a:cubicBezTo>
                  <a:pt x="22511" y="1310"/>
                  <a:pt x="12978" y="1"/>
                  <a:pt x="9746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5500;p120"/>
          <p:cNvSpPr/>
          <p:nvPr/>
        </p:nvSpPr>
        <p:spPr>
          <a:xfrm rot="1800000">
            <a:off x="-180149" y="2816374"/>
            <a:ext cx="1058666" cy="2017275"/>
          </a:xfrm>
          <a:custGeom>
            <a:avLst/>
            <a:gdLst/>
            <a:ahLst/>
            <a:cxnLst/>
            <a:rect l="l" t="t" r="r" b="b"/>
            <a:pathLst>
              <a:path w="43180" h="82279" extrusionOk="0">
                <a:moveTo>
                  <a:pt x="26072" y="1"/>
                </a:moveTo>
                <a:lnTo>
                  <a:pt x="0" y="15872"/>
                </a:lnTo>
                <a:lnTo>
                  <a:pt x="0" y="82279"/>
                </a:lnTo>
                <a:lnTo>
                  <a:pt x="43179" y="14113"/>
                </a:lnTo>
                <a:lnTo>
                  <a:pt x="34701" y="7974"/>
                </a:lnTo>
                <a:lnTo>
                  <a:pt x="26840" y="14113"/>
                </a:lnTo>
                <a:lnTo>
                  <a:pt x="32005" y="5747"/>
                </a:lnTo>
                <a:lnTo>
                  <a:pt x="260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5501;p120"/>
          <p:cNvSpPr/>
          <p:nvPr/>
        </p:nvSpPr>
        <p:spPr>
          <a:xfrm rot="1800000">
            <a:off x="877995" y="3033194"/>
            <a:ext cx="159977" cy="149949"/>
          </a:xfrm>
          <a:custGeom>
            <a:avLst/>
            <a:gdLst/>
            <a:ahLst/>
            <a:cxnLst/>
            <a:rect l="l" t="t" r="r" b="b"/>
            <a:pathLst>
              <a:path w="6525" h="6116" extrusionOk="0">
                <a:moveTo>
                  <a:pt x="138" y="0"/>
                </a:moveTo>
                <a:cubicBezTo>
                  <a:pt x="63" y="0"/>
                  <a:pt x="1" y="103"/>
                  <a:pt x="73" y="161"/>
                </a:cubicBezTo>
                <a:lnTo>
                  <a:pt x="6343" y="6094"/>
                </a:lnTo>
                <a:cubicBezTo>
                  <a:pt x="6362" y="6113"/>
                  <a:pt x="6381" y="6113"/>
                  <a:pt x="6399" y="6113"/>
                </a:cubicBezTo>
                <a:cubicBezTo>
                  <a:pt x="6406" y="6114"/>
                  <a:pt x="6413" y="6115"/>
                  <a:pt x="6419" y="6115"/>
                </a:cubicBezTo>
                <a:cubicBezTo>
                  <a:pt x="6498" y="6115"/>
                  <a:pt x="6525" y="6014"/>
                  <a:pt x="6456" y="5945"/>
                </a:cubicBezTo>
                <a:lnTo>
                  <a:pt x="204" y="30"/>
                </a:lnTo>
                <a:cubicBezTo>
                  <a:pt x="183" y="9"/>
                  <a:pt x="160" y="0"/>
                  <a:pt x="138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5502;p120"/>
          <p:cNvSpPr/>
          <p:nvPr/>
        </p:nvSpPr>
        <p:spPr>
          <a:xfrm rot="1800000">
            <a:off x="857547" y="3032348"/>
            <a:ext cx="159143" cy="165567"/>
          </a:xfrm>
          <a:custGeom>
            <a:avLst/>
            <a:gdLst/>
            <a:ahLst/>
            <a:cxnLst/>
            <a:rect l="l" t="t" r="r" b="b"/>
            <a:pathLst>
              <a:path w="6491" h="6753" extrusionOk="0">
                <a:moveTo>
                  <a:pt x="131" y="1"/>
                </a:moveTo>
                <a:cubicBezTo>
                  <a:pt x="58" y="1"/>
                  <a:pt x="0" y="93"/>
                  <a:pt x="71" y="164"/>
                </a:cubicBezTo>
                <a:lnTo>
                  <a:pt x="6304" y="6733"/>
                </a:lnTo>
                <a:cubicBezTo>
                  <a:pt x="6304" y="6752"/>
                  <a:pt x="6341" y="6752"/>
                  <a:pt x="6360" y="6752"/>
                </a:cubicBezTo>
                <a:cubicBezTo>
                  <a:pt x="6453" y="6752"/>
                  <a:pt x="6491" y="6658"/>
                  <a:pt x="6435" y="6602"/>
                </a:cubicBezTo>
                <a:lnTo>
                  <a:pt x="202" y="33"/>
                </a:lnTo>
                <a:cubicBezTo>
                  <a:pt x="179" y="10"/>
                  <a:pt x="154" y="1"/>
                  <a:pt x="13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5503;p120"/>
          <p:cNvSpPr/>
          <p:nvPr/>
        </p:nvSpPr>
        <p:spPr>
          <a:xfrm rot="1800000">
            <a:off x="961230" y="3324710"/>
            <a:ext cx="220339" cy="156986"/>
          </a:xfrm>
          <a:custGeom>
            <a:avLst/>
            <a:gdLst/>
            <a:ahLst/>
            <a:cxnLst/>
            <a:rect l="l" t="t" r="r" b="b"/>
            <a:pathLst>
              <a:path w="8987" h="6403" extrusionOk="0">
                <a:moveTo>
                  <a:pt x="141" y="1"/>
                </a:moveTo>
                <a:cubicBezTo>
                  <a:pt x="64" y="1"/>
                  <a:pt x="1" y="126"/>
                  <a:pt x="78" y="188"/>
                </a:cubicBezTo>
                <a:lnTo>
                  <a:pt x="8800" y="6383"/>
                </a:lnTo>
                <a:cubicBezTo>
                  <a:pt x="8819" y="6402"/>
                  <a:pt x="8837" y="6402"/>
                  <a:pt x="8856" y="6402"/>
                </a:cubicBezTo>
                <a:cubicBezTo>
                  <a:pt x="8950" y="6402"/>
                  <a:pt x="8987" y="6290"/>
                  <a:pt x="8912" y="6234"/>
                </a:cubicBezTo>
                <a:lnTo>
                  <a:pt x="190" y="20"/>
                </a:lnTo>
                <a:cubicBezTo>
                  <a:pt x="174" y="7"/>
                  <a:pt x="157" y="1"/>
                  <a:pt x="14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5504;p120"/>
          <p:cNvSpPr/>
          <p:nvPr/>
        </p:nvSpPr>
        <p:spPr>
          <a:xfrm rot="1800000">
            <a:off x="925030" y="3329121"/>
            <a:ext cx="226738" cy="179958"/>
          </a:xfrm>
          <a:custGeom>
            <a:avLst/>
            <a:gdLst/>
            <a:ahLst/>
            <a:cxnLst/>
            <a:rect l="l" t="t" r="r" b="b"/>
            <a:pathLst>
              <a:path w="9248" h="7340" extrusionOk="0">
                <a:moveTo>
                  <a:pt x="145" y="1"/>
                </a:moveTo>
                <a:cubicBezTo>
                  <a:pt x="60" y="1"/>
                  <a:pt x="1" y="110"/>
                  <a:pt x="77" y="171"/>
                </a:cubicBezTo>
                <a:lnTo>
                  <a:pt x="9061" y="7321"/>
                </a:lnTo>
                <a:cubicBezTo>
                  <a:pt x="9061" y="7321"/>
                  <a:pt x="9098" y="7339"/>
                  <a:pt x="9117" y="7339"/>
                </a:cubicBezTo>
                <a:cubicBezTo>
                  <a:pt x="9210" y="7339"/>
                  <a:pt x="9248" y="7208"/>
                  <a:pt x="9173" y="7152"/>
                </a:cubicBezTo>
                <a:lnTo>
                  <a:pt x="208" y="21"/>
                </a:lnTo>
                <a:cubicBezTo>
                  <a:pt x="186" y="7"/>
                  <a:pt x="165" y="1"/>
                  <a:pt x="145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5505;p120"/>
          <p:cNvSpPr/>
          <p:nvPr/>
        </p:nvSpPr>
        <p:spPr>
          <a:xfrm rot="1800000">
            <a:off x="-77804" y="3080679"/>
            <a:ext cx="725424" cy="787796"/>
          </a:xfrm>
          <a:custGeom>
            <a:avLst/>
            <a:gdLst/>
            <a:ahLst/>
            <a:cxnLst/>
            <a:rect l="l" t="t" r="r" b="b"/>
            <a:pathLst>
              <a:path w="29588" h="32132" extrusionOk="0">
                <a:moveTo>
                  <a:pt x="29449" y="0"/>
                </a:moveTo>
                <a:cubicBezTo>
                  <a:pt x="29427" y="0"/>
                  <a:pt x="29404" y="10"/>
                  <a:pt x="29386" y="32"/>
                </a:cubicBezTo>
                <a:lnTo>
                  <a:pt x="57" y="31981"/>
                </a:lnTo>
                <a:cubicBezTo>
                  <a:pt x="1" y="32037"/>
                  <a:pt x="38" y="32131"/>
                  <a:pt x="132" y="32131"/>
                </a:cubicBezTo>
                <a:cubicBezTo>
                  <a:pt x="151" y="32131"/>
                  <a:pt x="188" y="32112"/>
                  <a:pt x="188" y="32094"/>
                </a:cubicBezTo>
                <a:lnTo>
                  <a:pt x="29517" y="163"/>
                </a:lnTo>
                <a:cubicBezTo>
                  <a:pt x="29588" y="92"/>
                  <a:pt x="29519" y="0"/>
                  <a:pt x="29449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2384;p67"/>
          <p:cNvSpPr/>
          <p:nvPr/>
        </p:nvSpPr>
        <p:spPr>
          <a:xfrm rot="20356335" flipH="1">
            <a:off x="2388259" y="4153990"/>
            <a:ext cx="508030" cy="108972"/>
          </a:xfrm>
          <a:custGeom>
            <a:avLst/>
            <a:gdLst/>
            <a:ahLst/>
            <a:cxnLst/>
            <a:rect l="l" t="t" r="r" b="b"/>
            <a:pathLst>
              <a:path w="1464" h="389" extrusionOk="0">
                <a:moveTo>
                  <a:pt x="194" y="1"/>
                </a:moveTo>
                <a:cubicBezTo>
                  <a:pt x="88" y="1"/>
                  <a:pt x="0" y="89"/>
                  <a:pt x="0" y="195"/>
                </a:cubicBezTo>
                <a:cubicBezTo>
                  <a:pt x="0" y="300"/>
                  <a:pt x="88" y="389"/>
                  <a:pt x="194" y="389"/>
                </a:cubicBezTo>
                <a:lnTo>
                  <a:pt x="1270" y="389"/>
                </a:lnTo>
                <a:cubicBezTo>
                  <a:pt x="1376" y="389"/>
                  <a:pt x="1464" y="300"/>
                  <a:pt x="1464" y="195"/>
                </a:cubicBezTo>
                <a:cubicBezTo>
                  <a:pt x="1464" y="89"/>
                  <a:pt x="1376" y="1"/>
                  <a:pt x="1270" y="1"/>
                </a:cubicBezTo>
                <a:close/>
              </a:path>
            </a:pathLst>
          </a:custGeom>
          <a:solidFill>
            <a:srgbClr val="6A8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Triangolo isoscele 201"/>
          <p:cNvSpPr/>
          <p:nvPr/>
        </p:nvSpPr>
        <p:spPr>
          <a:xfrm rot="9327020" flipH="1">
            <a:off x="2708529" y="4308353"/>
            <a:ext cx="45719" cy="308891"/>
          </a:xfrm>
          <a:prstGeom prst="triangle">
            <a:avLst/>
          </a:prstGeom>
          <a:solidFill>
            <a:srgbClr val="E54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3" name="Rettangolo arrotondato 202"/>
          <p:cNvSpPr/>
          <p:nvPr/>
        </p:nvSpPr>
        <p:spPr>
          <a:xfrm rot="14727020">
            <a:off x="1399247" y="1463496"/>
            <a:ext cx="45719" cy="309009"/>
          </a:xfrm>
          <a:prstGeom prst="roundRect">
            <a:avLst>
              <a:gd name="adj" fmla="val 2790"/>
            </a:avLst>
          </a:prstGeom>
          <a:solidFill>
            <a:srgbClr val="3655DA"/>
          </a:solidFill>
          <a:ln>
            <a:solidFill>
              <a:srgbClr val="5D76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04" name="Google Shape;3203;p79"/>
          <p:cNvGraphicFramePr/>
          <p:nvPr>
            <p:extLst>
              <p:ext uri="{D42A27DB-BD31-4B8C-83A1-F6EECF244321}">
                <p14:modId xmlns:p14="http://schemas.microsoft.com/office/powerpoint/2010/main" val="3341576102"/>
              </p:ext>
            </p:extLst>
          </p:nvPr>
        </p:nvGraphicFramePr>
        <p:xfrm>
          <a:off x="3721193" y="3706563"/>
          <a:ext cx="4631368" cy="20312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40058"/>
                <a:gridCol w="1740075"/>
                <a:gridCol w="1451235"/>
              </a:tblGrid>
              <a:tr h="3610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dirty="0" smtClean="0">
                          <a:solidFill>
                            <a:schemeClr val="accent6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N</a:t>
                      </a:r>
                      <a:r>
                        <a:rPr lang="en" sz="1500" b="1" dirty="0" smtClean="0">
                          <a:solidFill>
                            <a:schemeClr val="accent6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ome </a:t>
                      </a:r>
                      <a:endParaRPr sz="1500" b="1" dirty="0">
                        <a:solidFill>
                          <a:schemeClr val="accent6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accent4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7C6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dirty="0" smtClean="0">
                          <a:solidFill>
                            <a:schemeClr val="accent4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</a:t>
                      </a:r>
                      <a:r>
                        <a:rPr lang="en" sz="1500" b="1" dirty="0" smtClean="0">
                          <a:solidFill>
                            <a:schemeClr val="accent4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apacità </a:t>
                      </a:r>
                      <a:endParaRPr sz="1500" b="1" dirty="0">
                        <a:solidFill>
                          <a:schemeClr val="accent4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accent4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500" b="1" dirty="0" smtClean="0">
                          <a:solidFill>
                            <a:schemeClr val="accent4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</a:t>
                      </a:r>
                      <a:r>
                        <a:rPr lang="en" sz="1500" b="1" dirty="0" smtClean="0">
                          <a:solidFill>
                            <a:schemeClr val="accent4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olore </a:t>
                      </a:r>
                      <a:endParaRPr sz="1500" b="1" dirty="0">
                        <a:solidFill>
                          <a:schemeClr val="accent4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accent4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</a:tr>
              <a:tr h="4175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 smtClean="0"/>
                        <a:t>P20</a:t>
                      </a:r>
                      <a:endParaRPr sz="1600" b="1" dirty="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4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i="0" dirty="0" smtClean="0"/>
                        <a:t>2 &lt;</a:t>
                      </a:r>
                      <a:r>
                        <a:rPr lang="it-IT" sz="1600" i="0" baseline="0" dirty="0" smtClean="0"/>
                        <a:t> x </a:t>
                      </a:r>
                      <a:r>
                        <a:rPr lang="it-IT" sz="1600" i="0" dirty="0" smtClean="0"/>
                        <a:t>&lt; 20</a:t>
                      </a: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4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dk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giallo</a:t>
                      </a:r>
                      <a:endParaRPr sz="1600" dirty="0">
                        <a:solidFill>
                          <a:schemeClr val="dk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accent4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75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 smtClean="0"/>
                        <a:t>P100</a:t>
                      </a:r>
                      <a:endParaRPr sz="1600" b="1" dirty="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10 </a:t>
                      </a:r>
                      <a:r>
                        <a:rPr lang="it-IT" sz="1600" i="0" dirty="0" smtClean="0"/>
                        <a:t>&lt; x &lt; 100</a:t>
                      </a:r>
                      <a:endParaRPr sz="1600" dirty="0">
                        <a:solidFill>
                          <a:schemeClr val="dk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dk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giallo</a:t>
                      </a:r>
                      <a:endParaRPr sz="1600" dirty="0">
                        <a:solidFill>
                          <a:schemeClr val="dk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75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 smtClean="0"/>
                        <a:t>P200</a:t>
                      </a:r>
                      <a:endParaRPr sz="1600" b="1" dirty="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20 </a:t>
                      </a:r>
                      <a:r>
                        <a:rPr lang="it-IT" sz="1600" i="0" dirty="0" smtClean="0"/>
                        <a:t>&lt; x &lt; 200</a:t>
                      </a:r>
                      <a:endParaRPr sz="1600" dirty="0">
                        <a:solidFill>
                          <a:schemeClr val="dk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dk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giallo</a:t>
                      </a:r>
                      <a:endParaRPr sz="1600" dirty="0">
                        <a:solidFill>
                          <a:schemeClr val="dk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75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 smtClean="0"/>
                        <a:t>P1000</a:t>
                      </a:r>
                      <a:endParaRPr sz="1600" b="1" dirty="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 smtClean="0">
                          <a:solidFill>
                            <a:schemeClr val="dk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50 </a:t>
                      </a:r>
                      <a:r>
                        <a:rPr lang="it-IT" sz="1600" i="0" dirty="0" smtClean="0"/>
                        <a:t>&lt; x &lt; 1000</a:t>
                      </a:r>
                      <a:endParaRPr sz="1600" dirty="0">
                        <a:solidFill>
                          <a:schemeClr val="dk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dk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blu</a:t>
                      </a:r>
                      <a:endParaRPr sz="1600" dirty="0">
                        <a:solidFill>
                          <a:schemeClr val="dk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L="125522" marR="125522" marT="62753" marB="62753" anchor="ctr">
                    <a:lnL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pSp>
        <p:nvGrpSpPr>
          <p:cNvPr id="206" name="Google Shape;6439;p127"/>
          <p:cNvGrpSpPr/>
          <p:nvPr/>
        </p:nvGrpSpPr>
        <p:grpSpPr>
          <a:xfrm rot="2486370">
            <a:off x="7738440" y="789776"/>
            <a:ext cx="372578" cy="855119"/>
            <a:chOff x="2345000" y="3946900"/>
            <a:chExt cx="284950" cy="654000"/>
          </a:xfrm>
        </p:grpSpPr>
        <p:sp>
          <p:nvSpPr>
            <p:cNvPr id="207" name="Google Shape;6440;p127"/>
            <p:cNvSpPr/>
            <p:nvPr/>
          </p:nvSpPr>
          <p:spPr>
            <a:xfrm>
              <a:off x="2345000" y="3946900"/>
              <a:ext cx="284950" cy="654000"/>
            </a:xfrm>
            <a:custGeom>
              <a:avLst/>
              <a:gdLst/>
              <a:ahLst/>
              <a:cxnLst/>
              <a:rect l="l" t="t" r="r" b="b"/>
              <a:pathLst>
                <a:path w="11398" h="26160" extrusionOk="0">
                  <a:moveTo>
                    <a:pt x="11397" y="1"/>
                  </a:moveTo>
                  <a:lnTo>
                    <a:pt x="0" y="74"/>
                  </a:lnTo>
                  <a:lnTo>
                    <a:pt x="1077" y="2070"/>
                  </a:lnTo>
                  <a:lnTo>
                    <a:pt x="1236" y="26160"/>
                  </a:lnTo>
                  <a:lnTo>
                    <a:pt x="10484" y="26099"/>
                  </a:lnTo>
                  <a:lnTo>
                    <a:pt x="10332" y="2009"/>
                  </a:lnTo>
                  <a:lnTo>
                    <a:pt x="11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441;p127"/>
            <p:cNvSpPr/>
            <p:nvPr/>
          </p:nvSpPr>
          <p:spPr>
            <a:xfrm>
              <a:off x="2375875" y="4257675"/>
              <a:ext cx="231250" cy="343225"/>
            </a:xfrm>
            <a:custGeom>
              <a:avLst/>
              <a:gdLst/>
              <a:ahLst/>
              <a:cxnLst/>
              <a:rect l="l" t="t" r="r" b="b"/>
              <a:pathLst>
                <a:path w="9250" h="13729" extrusionOk="0">
                  <a:moveTo>
                    <a:pt x="7878" y="0"/>
                  </a:moveTo>
                  <a:cubicBezTo>
                    <a:pt x="6606" y="0"/>
                    <a:pt x="5551" y="1367"/>
                    <a:pt x="3584" y="1553"/>
                  </a:cubicBezTo>
                  <a:cubicBezTo>
                    <a:pt x="3359" y="1574"/>
                    <a:pt x="3145" y="1584"/>
                    <a:pt x="2943" y="1584"/>
                  </a:cubicBezTo>
                  <a:cubicBezTo>
                    <a:pt x="841" y="1584"/>
                    <a:pt x="1" y="531"/>
                    <a:pt x="1" y="531"/>
                  </a:cubicBezTo>
                  <a:lnTo>
                    <a:pt x="1" y="13729"/>
                  </a:lnTo>
                  <a:lnTo>
                    <a:pt x="9249" y="13668"/>
                  </a:lnTo>
                  <a:lnTo>
                    <a:pt x="9164" y="476"/>
                  </a:lnTo>
                  <a:cubicBezTo>
                    <a:pt x="8692" y="133"/>
                    <a:pt x="8274" y="0"/>
                    <a:pt x="7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442;p127"/>
            <p:cNvSpPr/>
            <p:nvPr/>
          </p:nvSpPr>
          <p:spPr>
            <a:xfrm>
              <a:off x="2539100" y="4511675"/>
              <a:ext cx="31200" cy="29050"/>
            </a:xfrm>
            <a:custGeom>
              <a:avLst/>
              <a:gdLst/>
              <a:ahLst/>
              <a:cxnLst/>
              <a:rect l="l" t="t" r="r" b="b"/>
              <a:pathLst>
                <a:path w="1248" h="1162" extrusionOk="0">
                  <a:moveTo>
                    <a:pt x="619" y="0"/>
                  </a:moveTo>
                  <a:cubicBezTo>
                    <a:pt x="342" y="0"/>
                    <a:pt x="98" y="201"/>
                    <a:pt x="49" y="484"/>
                  </a:cubicBezTo>
                  <a:cubicBezTo>
                    <a:pt x="1" y="800"/>
                    <a:pt x="214" y="1104"/>
                    <a:pt x="530" y="1153"/>
                  </a:cubicBezTo>
                  <a:cubicBezTo>
                    <a:pt x="563" y="1159"/>
                    <a:pt x="597" y="1161"/>
                    <a:pt x="629" y="1161"/>
                  </a:cubicBezTo>
                  <a:cubicBezTo>
                    <a:pt x="907" y="1161"/>
                    <a:pt x="1150" y="961"/>
                    <a:pt x="1199" y="678"/>
                  </a:cubicBezTo>
                  <a:cubicBezTo>
                    <a:pt x="1248" y="362"/>
                    <a:pt x="1035" y="64"/>
                    <a:pt x="719" y="9"/>
                  </a:cubicBezTo>
                  <a:cubicBezTo>
                    <a:pt x="685" y="3"/>
                    <a:pt x="652" y="0"/>
                    <a:pt x="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443;p127"/>
            <p:cNvSpPr/>
            <p:nvPr/>
          </p:nvSpPr>
          <p:spPr>
            <a:xfrm>
              <a:off x="2411925" y="4108775"/>
              <a:ext cx="34050" cy="29175"/>
            </a:xfrm>
            <a:custGeom>
              <a:avLst/>
              <a:gdLst/>
              <a:ahLst/>
              <a:cxnLst/>
              <a:rect l="l" t="t" r="r" b="b"/>
              <a:pathLst>
                <a:path w="1362" h="1167" extrusionOk="0">
                  <a:moveTo>
                    <a:pt x="773" y="0"/>
                  </a:moveTo>
                  <a:cubicBezTo>
                    <a:pt x="256" y="6"/>
                    <a:pt x="1" y="633"/>
                    <a:pt x="366" y="998"/>
                  </a:cubicBezTo>
                  <a:cubicBezTo>
                    <a:pt x="484" y="1115"/>
                    <a:pt x="629" y="1167"/>
                    <a:pt x="771" y="1167"/>
                  </a:cubicBezTo>
                  <a:cubicBezTo>
                    <a:pt x="1073" y="1167"/>
                    <a:pt x="1362" y="930"/>
                    <a:pt x="1358" y="578"/>
                  </a:cubicBezTo>
                  <a:cubicBezTo>
                    <a:pt x="1358" y="256"/>
                    <a:pt x="1096" y="0"/>
                    <a:pt x="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44;p127"/>
            <p:cNvSpPr/>
            <p:nvPr/>
          </p:nvSpPr>
          <p:spPr>
            <a:xfrm>
              <a:off x="2416800" y="4344100"/>
              <a:ext cx="34100" cy="29075"/>
            </a:xfrm>
            <a:custGeom>
              <a:avLst/>
              <a:gdLst/>
              <a:ahLst/>
              <a:cxnLst/>
              <a:rect l="l" t="t" r="r" b="b"/>
              <a:pathLst>
                <a:path w="1364" h="1163" extrusionOk="0">
                  <a:moveTo>
                    <a:pt x="784" y="0"/>
                  </a:moveTo>
                  <a:cubicBezTo>
                    <a:pt x="780" y="0"/>
                    <a:pt x="777" y="0"/>
                    <a:pt x="773" y="0"/>
                  </a:cubicBezTo>
                  <a:cubicBezTo>
                    <a:pt x="256" y="0"/>
                    <a:pt x="0" y="627"/>
                    <a:pt x="371" y="992"/>
                  </a:cubicBezTo>
                  <a:cubicBezTo>
                    <a:pt x="489" y="1110"/>
                    <a:pt x="633" y="1162"/>
                    <a:pt x="775" y="1162"/>
                  </a:cubicBezTo>
                  <a:cubicBezTo>
                    <a:pt x="1075" y="1162"/>
                    <a:pt x="1363" y="927"/>
                    <a:pt x="1363" y="572"/>
                  </a:cubicBezTo>
                  <a:cubicBezTo>
                    <a:pt x="1357" y="260"/>
                    <a:pt x="1102" y="0"/>
                    <a:pt x="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45;p127"/>
            <p:cNvSpPr/>
            <p:nvPr/>
          </p:nvSpPr>
          <p:spPr>
            <a:xfrm>
              <a:off x="2416175" y="4519800"/>
              <a:ext cx="17825" cy="15150"/>
            </a:xfrm>
            <a:custGeom>
              <a:avLst/>
              <a:gdLst/>
              <a:ahLst/>
              <a:cxnLst/>
              <a:rect l="l" t="t" r="r" b="b"/>
              <a:pathLst>
                <a:path w="713" h="606" extrusionOk="0">
                  <a:moveTo>
                    <a:pt x="409" y="0"/>
                  </a:moveTo>
                  <a:cubicBezTo>
                    <a:pt x="135" y="0"/>
                    <a:pt x="1" y="323"/>
                    <a:pt x="190" y="518"/>
                  </a:cubicBezTo>
                  <a:cubicBezTo>
                    <a:pt x="252" y="578"/>
                    <a:pt x="329" y="606"/>
                    <a:pt x="405" y="606"/>
                  </a:cubicBezTo>
                  <a:cubicBezTo>
                    <a:pt x="562" y="606"/>
                    <a:pt x="713" y="486"/>
                    <a:pt x="713" y="305"/>
                  </a:cubicBezTo>
                  <a:cubicBezTo>
                    <a:pt x="713" y="134"/>
                    <a:pt x="573" y="0"/>
                    <a:pt x="4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46;p127"/>
            <p:cNvSpPr/>
            <p:nvPr/>
          </p:nvSpPr>
          <p:spPr>
            <a:xfrm>
              <a:off x="2535900" y="4344550"/>
              <a:ext cx="17825" cy="15275"/>
            </a:xfrm>
            <a:custGeom>
              <a:avLst/>
              <a:gdLst/>
              <a:ahLst/>
              <a:cxnLst/>
              <a:rect l="l" t="t" r="r" b="b"/>
              <a:pathLst>
                <a:path w="713" h="611" extrusionOk="0">
                  <a:moveTo>
                    <a:pt x="408" y="1"/>
                  </a:moveTo>
                  <a:cubicBezTo>
                    <a:pt x="135" y="1"/>
                    <a:pt x="1" y="335"/>
                    <a:pt x="195" y="524"/>
                  </a:cubicBezTo>
                  <a:cubicBezTo>
                    <a:pt x="255" y="584"/>
                    <a:pt x="330" y="611"/>
                    <a:pt x="403" y="611"/>
                  </a:cubicBezTo>
                  <a:cubicBezTo>
                    <a:pt x="560" y="611"/>
                    <a:pt x="713" y="487"/>
                    <a:pt x="713" y="305"/>
                  </a:cubicBezTo>
                  <a:cubicBezTo>
                    <a:pt x="707" y="135"/>
                    <a:pt x="573" y="1"/>
                    <a:pt x="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47;p127"/>
            <p:cNvSpPr/>
            <p:nvPr/>
          </p:nvSpPr>
          <p:spPr>
            <a:xfrm>
              <a:off x="2513400" y="4074225"/>
              <a:ext cx="17825" cy="15175"/>
            </a:xfrm>
            <a:custGeom>
              <a:avLst/>
              <a:gdLst/>
              <a:ahLst/>
              <a:cxnLst/>
              <a:rect l="l" t="t" r="r" b="b"/>
              <a:pathLst>
                <a:path w="713" h="607" extrusionOk="0">
                  <a:moveTo>
                    <a:pt x="408" y="1"/>
                  </a:moveTo>
                  <a:cubicBezTo>
                    <a:pt x="140" y="1"/>
                    <a:pt x="0" y="323"/>
                    <a:pt x="195" y="518"/>
                  </a:cubicBezTo>
                  <a:cubicBezTo>
                    <a:pt x="256" y="579"/>
                    <a:pt x="331" y="606"/>
                    <a:pt x="406" y="606"/>
                  </a:cubicBezTo>
                  <a:cubicBezTo>
                    <a:pt x="562" y="606"/>
                    <a:pt x="712" y="486"/>
                    <a:pt x="712" y="305"/>
                  </a:cubicBezTo>
                  <a:cubicBezTo>
                    <a:pt x="712" y="135"/>
                    <a:pt x="578" y="1"/>
                    <a:pt x="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8;p127"/>
            <p:cNvSpPr/>
            <p:nvPr/>
          </p:nvSpPr>
          <p:spPr>
            <a:xfrm>
              <a:off x="2401125" y="4437200"/>
              <a:ext cx="11600" cy="9925"/>
            </a:xfrm>
            <a:custGeom>
              <a:avLst/>
              <a:gdLst/>
              <a:ahLst/>
              <a:cxnLst/>
              <a:rect l="l" t="t" r="r" b="b"/>
              <a:pathLst>
                <a:path w="464" h="397" extrusionOk="0">
                  <a:moveTo>
                    <a:pt x="262" y="0"/>
                  </a:moveTo>
                  <a:cubicBezTo>
                    <a:pt x="86" y="0"/>
                    <a:pt x="1" y="213"/>
                    <a:pt x="128" y="341"/>
                  </a:cubicBezTo>
                  <a:cubicBezTo>
                    <a:pt x="167" y="380"/>
                    <a:pt x="215" y="397"/>
                    <a:pt x="262" y="397"/>
                  </a:cubicBezTo>
                  <a:cubicBezTo>
                    <a:pt x="364" y="397"/>
                    <a:pt x="463" y="317"/>
                    <a:pt x="463" y="201"/>
                  </a:cubicBezTo>
                  <a:cubicBezTo>
                    <a:pt x="463" y="92"/>
                    <a:pt x="372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49;p127"/>
            <p:cNvSpPr/>
            <p:nvPr/>
          </p:nvSpPr>
          <p:spPr>
            <a:xfrm>
              <a:off x="2540025" y="4423800"/>
              <a:ext cx="11575" cy="9950"/>
            </a:xfrm>
            <a:custGeom>
              <a:avLst/>
              <a:gdLst/>
              <a:ahLst/>
              <a:cxnLst/>
              <a:rect l="l" t="t" r="r" b="b"/>
              <a:pathLst>
                <a:path w="463" h="398" extrusionOk="0">
                  <a:moveTo>
                    <a:pt x="262" y="1"/>
                  </a:moveTo>
                  <a:cubicBezTo>
                    <a:pt x="85" y="1"/>
                    <a:pt x="0" y="220"/>
                    <a:pt x="122" y="342"/>
                  </a:cubicBezTo>
                  <a:cubicBezTo>
                    <a:pt x="162" y="380"/>
                    <a:pt x="211" y="397"/>
                    <a:pt x="259" y="397"/>
                  </a:cubicBezTo>
                  <a:cubicBezTo>
                    <a:pt x="363" y="397"/>
                    <a:pt x="462" y="316"/>
                    <a:pt x="462" y="196"/>
                  </a:cubicBezTo>
                  <a:cubicBezTo>
                    <a:pt x="456" y="86"/>
                    <a:pt x="371" y="1"/>
                    <a:pt x="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50;p127"/>
            <p:cNvSpPr/>
            <p:nvPr/>
          </p:nvSpPr>
          <p:spPr>
            <a:xfrm>
              <a:off x="2548375" y="4186350"/>
              <a:ext cx="11600" cy="9875"/>
            </a:xfrm>
            <a:custGeom>
              <a:avLst/>
              <a:gdLst/>
              <a:ahLst/>
              <a:cxnLst/>
              <a:rect l="l" t="t" r="r" b="b"/>
              <a:pathLst>
                <a:path w="464" h="395" extrusionOk="0">
                  <a:moveTo>
                    <a:pt x="262" y="0"/>
                  </a:moveTo>
                  <a:cubicBezTo>
                    <a:pt x="86" y="0"/>
                    <a:pt x="1" y="213"/>
                    <a:pt x="122" y="335"/>
                  </a:cubicBezTo>
                  <a:cubicBezTo>
                    <a:pt x="164" y="376"/>
                    <a:pt x="214" y="395"/>
                    <a:pt x="263" y="395"/>
                  </a:cubicBezTo>
                  <a:cubicBezTo>
                    <a:pt x="366" y="395"/>
                    <a:pt x="463" y="314"/>
                    <a:pt x="463" y="195"/>
                  </a:cubicBezTo>
                  <a:cubicBezTo>
                    <a:pt x="457" y="86"/>
                    <a:pt x="372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51;p127"/>
            <p:cNvSpPr/>
            <p:nvPr/>
          </p:nvSpPr>
          <p:spPr>
            <a:xfrm>
              <a:off x="2454225" y="4446625"/>
              <a:ext cx="17825" cy="15300"/>
            </a:xfrm>
            <a:custGeom>
              <a:avLst/>
              <a:gdLst/>
              <a:ahLst/>
              <a:cxnLst/>
              <a:rect l="l" t="t" r="r" b="b"/>
              <a:pathLst>
                <a:path w="713" h="612" extrusionOk="0">
                  <a:moveTo>
                    <a:pt x="408" y="1"/>
                  </a:moveTo>
                  <a:cubicBezTo>
                    <a:pt x="134" y="1"/>
                    <a:pt x="0" y="329"/>
                    <a:pt x="189" y="524"/>
                  </a:cubicBezTo>
                  <a:cubicBezTo>
                    <a:pt x="251" y="585"/>
                    <a:pt x="328" y="612"/>
                    <a:pt x="403" y="612"/>
                  </a:cubicBezTo>
                  <a:cubicBezTo>
                    <a:pt x="561" y="612"/>
                    <a:pt x="712" y="491"/>
                    <a:pt x="712" y="305"/>
                  </a:cubicBezTo>
                  <a:cubicBezTo>
                    <a:pt x="712" y="141"/>
                    <a:pt x="572" y="1"/>
                    <a:pt x="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52;p127"/>
            <p:cNvSpPr/>
            <p:nvPr/>
          </p:nvSpPr>
          <p:spPr>
            <a:xfrm>
              <a:off x="2439775" y="4214800"/>
              <a:ext cx="17825" cy="15250"/>
            </a:xfrm>
            <a:custGeom>
              <a:avLst/>
              <a:gdLst/>
              <a:ahLst/>
              <a:cxnLst/>
              <a:rect l="l" t="t" r="r" b="b"/>
              <a:pathLst>
                <a:path w="713" h="610" extrusionOk="0">
                  <a:moveTo>
                    <a:pt x="408" y="0"/>
                  </a:moveTo>
                  <a:cubicBezTo>
                    <a:pt x="134" y="0"/>
                    <a:pt x="0" y="329"/>
                    <a:pt x="189" y="517"/>
                  </a:cubicBezTo>
                  <a:cubicBezTo>
                    <a:pt x="252" y="581"/>
                    <a:pt x="330" y="610"/>
                    <a:pt x="407" y="610"/>
                  </a:cubicBezTo>
                  <a:cubicBezTo>
                    <a:pt x="563" y="610"/>
                    <a:pt x="712" y="489"/>
                    <a:pt x="712" y="305"/>
                  </a:cubicBezTo>
                  <a:cubicBezTo>
                    <a:pt x="712" y="140"/>
                    <a:pt x="572" y="0"/>
                    <a:pt x="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53;p127"/>
            <p:cNvSpPr/>
            <p:nvPr/>
          </p:nvSpPr>
          <p:spPr>
            <a:xfrm>
              <a:off x="2477650" y="4552650"/>
              <a:ext cx="17675" cy="15175"/>
            </a:xfrm>
            <a:custGeom>
              <a:avLst/>
              <a:gdLst/>
              <a:ahLst/>
              <a:cxnLst/>
              <a:rect l="l" t="t" r="r" b="b"/>
              <a:pathLst>
                <a:path w="707" h="607" extrusionOk="0">
                  <a:moveTo>
                    <a:pt x="402" y="1"/>
                  </a:moveTo>
                  <a:cubicBezTo>
                    <a:pt x="134" y="1"/>
                    <a:pt x="0" y="323"/>
                    <a:pt x="189" y="518"/>
                  </a:cubicBezTo>
                  <a:cubicBezTo>
                    <a:pt x="252" y="579"/>
                    <a:pt x="328" y="606"/>
                    <a:pt x="402" y="606"/>
                  </a:cubicBezTo>
                  <a:cubicBezTo>
                    <a:pt x="558" y="606"/>
                    <a:pt x="706" y="486"/>
                    <a:pt x="706" y="305"/>
                  </a:cubicBezTo>
                  <a:cubicBezTo>
                    <a:pt x="706" y="135"/>
                    <a:pt x="572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454;p127"/>
            <p:cNvSpPr/>
            <p:nvPr/>
          </p:nvSpPr>
          <p:spPr>
            <a:xfrm>
              <a:off x="2345000" y="3946900"/>
              <a:ext cx="284950" cy="654000"/>
            </a:xfrm>
            <a:custGeom>
              <a:avLst/>
              <a:gdLst/>
              <a:ahLst/>
              <a:cxnLst/>
              <a:rect l="l" t="t" r="r" b="b"/>
              <a:pathLst>
                <a:path w="11398" h="26160" fill="none" extrusionOk="0">
                  <a:moveTo>
                    <a:pt x="11397" y="1"/>
                  </a:moveTo>
                  <a:lnTo>
                    <a:pt x="10332" y="2009"/>
                  </a:lnTo>
                  <a:lnTo>
                    <a:pt x="10484" y="26099"/>
                  </a:lnTo>
                  <a:lnTo>
                    <a:pt x="1236" y="26160"/>
                  </a:lnTo>
                  <a:lnTo>
                    <a:pt x="1077" y="2070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5948;p124"/>
          <p:cNvGrpSpPr/>
          <p:nvPr/>
        </p:nvGrpSpPr>
        <p:grpSpPr>
          <a:xfrm>
            <a:off x="6264184" y="763615"/>
            <a:ext cx="447975" cy="447975"/>
            <a:chOff x="7691313" y="1971213"/>
            <a:chExt cx="447975" cy="447975"/>
          </a:xfrm>
          <a:solidFill>
            <a:srgbClr val="E54E55"/>
          </a:solidFill>
        </p:grpSpPr>
        <p:sp>
          <p:nvSpPr>
            <p:cNvPr id="124" name="Google Shape;5949;p124"/>
            <p:cNvSpPr/>
            <p:nvPr/>
          </p:nvSpPr>
          <p:spPr>
            <a:xfrm>
              <a:off x="7691313" y="2175313"/>
              <a:ext cx="243900" cy="243875"/>
            </a:xfrm>
            <a:custGeom>
              <a:avLst/>
              <a:gdLst/>
              <a:ahLst/>
              <a:cxnLst/>
              <a:rect l="l" t="t" r="r" b="b"/>
              <a:pathLst>
                <a:path w="9756" h="9755" extrusionOk="0">
                  <a:moveTo>
                    <a:pt x="5822" y="0"/>
                  </a:moveTo>
                  <a:lnTo>
                    <a:pt x="4039" y="1766"/>
                  </a:lnTo>
                  <a:cubicBezTo>
                    <a:pt x="3392" y="2412"/>
                    <a:pt x="3095" y="3356"/>
                    <a:pt x="3270" y="4248"/>
                  </a:cubicBezTo>
                  <a:lnTo>
                    <a:pt x="2116" y="5402"/>
                  </a:lnTo>
                  <a:lnTo>
                    <a:pt x="2867" y="6136"/>
                  </a:lnTo>
                  <a:lnTo>
                    <a:pt x="1" y="9003"/>
                  </a:lnTo>
                  <a:lnTo>
                    <a:pt x="752" y="9755"/>
                  </a:lnTo>
                  <a:lnTo>
                    <a:pt x="3602" y="6888"/>
                  </a:lnTo>
                  <a:lnTo>
                    <a:pt x="4353" y="7622"/>
                  </a:lnTo>
                  <a:lnTo>
                    <a:pt x="5490" y="6486"/>
                  </a:lnTo>
                  <a:cubicBezTo>
                    <a:pt x="5662" y="6519"/>
                    <a:pt x="5835" y="6535"/>
                    <a:pt x="6007" y="6535"/>
                  </a:cubicBezTo>
                  <a:cubicBezTo>
                    <a:pt x="6740" y="6535"/>
                    <a:pt x="7448" y="6240"/>
                    <a:pt x="7972" y="5716"/>
                  </a:cubicBezTo>
                  <a:lnTo>
                    <a:pt x="9755" y="3951"/>
                  </a:lnTo>
                  <a:lnTo>
                    <a:pt x="58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50;p124"/>
            <p:cNvSpPr/>
            <p:nvPr/>
          </p:nvSpPr>
          <p:spPr>
            <a:xfrm>
              <a:off x="7854763" y="1971213"/>
              <a:ext cx="284525" cy="284100"/>
            </a:xfrm>
            <a:custGeom>
              <a:avLst/>
              <a:gdLst/>
              <a:ahLst/>
              <a:cxnLst/>
              <a:rect l="l" t="t" r="r" b="b"/>
              <a:pathLst>
                <a:path w="11381" h="11364" extrusionOk="0">
                  <a:moveTo>
                    <a:pt x="7902" y="0"/>
                  </a:moveTo>
                  <a:lnTo>
                    <a:pt x="7150" y="752"/>
                  </a:lnTo>
                  <a:lnTo>
                    <a:pt x="7780" y="1364"/>
                  </a:lnTo>
                  <a:lnTo>
                    <a:pt x="7028" y="2116"/>
                  </a:lnTo>
                  <a:lnTo>
                    <a:pt x="5420" y="490"/>
                  </a:lnTo>
                  <a:lnTo>
                    <a:pt x="4686" y="1241"/>
                  </a:lnTo>
                  <a:lnTo>
                    <a:pt x="5437" y="1993"/>
                  </a:lnTo>
                  <a:lnTo>
                    <a:pt x="4616" y="2815"/>
                  </a:lnTo>
                  <a:lnTo>
                    <a:pt x="6521" y="4720"/>
                  </a:lnTo>
                  <a:lnTo>
                    <a:pt x="5769" y="5454"/>
                  </a:lnTo>
                  <a:lnTo>
                    <a:pt x="3864" y="3566"/>
                  </a:lnTo>
                  <a:lnTo>
                    <a:pt x="3112" y="4318"/>
                  </a:lnTo>
                  <a:lnTo>
                    <a:pt x="4511" y="5699"/>
                  </a:lnTo>
                  <a:lnTo>
                    <a:pt x="3759" y="6433"/>
                  </a:lnTo>
                  <a:lnTo>
                    <a:pt x="2378" y="5052"/>
                  </a:lnTo>
                  <a:lnTo>
                    <a:pt x="1626" y="5804"/>
                  </a:lnTo>
                  <a:lnTo>
                    <a:pt x="3532" y="7710"/>
                  </a:lnTo>
                  <a:lnTo>
                    <a:pt x="2780" y="8444"/>
                  </a:lnTo>
                  <a:lnTo>
                    <a:pt x="875" y="6556"/>
                  </a:lnTo>
                  <a:lnTo>
                    <a:pt x="1" y="7430"/>
                  </a:lnTo>
                  <a:lnTo>
                    <a:pt x="3934" y="11363"/>
                  </a:lnTo>
                  <a:lnTo>
                    <a:pt x="9371" y="5926"/>
                  </a:lnTo>
                  <a:lnTo>
                    <a:pt x="10122" y="6696"/>
                  </a:lnTo>
                  <a:lnTo>
                    <a:pt x="10856" y="5944"/>
                  </a:lnTo>
                  <a:lnTo>
                    <a:pt x="9248" y="4336"/>
                  </a:lnTo>
                  <a:lnTo>
                    <a:pt x="10017" y="3601"/>
                  </a:lnTo>
                  <a:lnTo>
                    <a:pt x="10629" y="4213"/>
                  </a:lnTo>
                  <a:lnTo>
                    <a:pt x="11381" y="3479"/>
                  </a:lnTo>
                  <a:lnTo>
                    <a:pt x="79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51;p124"/>
            <p:cNvSpPr/>
            <p:nvPr/>
          </p:nvSpPr>
          <p:spPr>
            <a:xfrm>
              <a:off x="8031763" y="2222063"/>
              <a:ext cx="107525" cy="197125"/>
            </a:xfrm>
            <a:custGeom>
              <a:avLst/>
              <a:gdLst/>
              <a:ahLst/>
              <a:cxnLst/>
              <a:rect l="l" t="t" r="r" b="b"/>
              <a:pathLst>
                <a:path w="4301" h="7885" extrusionOk="0">
                  <a:moveTo>
                    <a:pt x="3077" y="1958"/>
                  </a:moveTo>
                  <a:cubicBezTo>
                    <a:pt x="2902" y="2483"/>
                    <a:pt x="2570" y="2937"/>
                    <a:pt x="2151" y="3287"/>
                  </a:cubicBezTo>
                  <a:cubicBezTo>
                    <a:pt x="1731" y="2937"/>
                    <a:pt x="1416" y="2483"/>
                    <a:pt x="1224" y="1958"/>
                  </a:cubicBezTo>
                  <a:close/>
                  <a:moveTo>
                    <a:pt x="2151" y="4581"/>
                  </a:moveTo>
                  <a:cubicBezTo>
                    <a:pt x="2570" y="4930"/>
                    <a:pt x="2902" y="5385"/>
                    <a:pt x="3077" y="5909"/>
                  </a:cubicBezTo>
                  <a:lnTo>
                    <a:pt x="1224" y="5909"/>
                  </a:lnTo>
                  <a:cubicBezTo>
                    <a:pt x="1416" y="5385"/>
                    <a:pt x="1731" y="4930"/>
                    <a:pt x="2151" y="4581"/>
                  </a:cubicBezTo>
                  <a:close/>
                  <a:moveTo>
                    <a:pt x="0" y="1"/>
                  </a:moveTo>
                  <a:lnTo>
                    <a:pt x="0" y="945"/>
                  </a:lnTo>
                  <a:cubicBezTo>
                    <a:pt x="0" y="2081"/>
                    <a:pt x="490" y="3182"/>
                    <a:pt x="1312" y="3951"/>
                  </a:cubicBezTo>
                  <a:cubicBezTo>
                    <a:pt x="490" y="4720"/>
                    <a:pt x="0" y="5804"/>
                    <a:pt x="0" y="6941"/>
                  </a:cubicBezTo>
                  <a:lnTo>
                    <a:pt x="0" y="7885"/>
                  </a:lnTo>
                  <a:lnTo>
                    <a:pt x="1049" y="7885"/>
                  </a:lnTo>
                  <a:lnTo>
                    <a:pt x="1049" y="6976"/>
                  </a:lnTo>
                  <a:lnTo>
                    <a:pt x="3252" y="6976"/>
                  </a:lnTo>
                  <a:lnTo>
                    <a:pt x="3252" y="7885"/>
                  </a:lnTo>
                  <a:lnTo>
                    <a:pt x="4301" y="7885"/>
                  </a:lnTo>
                  <a:lnTo>
                    <a:pt x="4301" y="6941"/>
                  </a:lnTo>
                  <a:cubicBezTo>
                    <a:pt x="4301" y="5804"/>
                    <a:pt x="3829" y="4720"/>
                    <a:pt x="2990" y="3951"/>
                  </a:cubicBezTo>
                  <a:cubicBezTo>
                    <a:pt x="3829" y="3182"/>
                    <a:pt x="4301" y="2081"/>
                    <a:pt x="4301" y="945"/>
                  </a:cubicBezTo>
                  <a:lnTo>
                    <a:pt x="4301" y="1"/>
                  </a:lnTo>
                  <a:lnTo>
                    <a:pt x="3252" y="1"/>
                  </a:lnTo>
                  <a:lnTo>
                    <a:pt x="3252" y="927"/>
                  </a:lnTo>
                  <a:lnTo>
                    <a:pt x="1049" y="927"/>
                  </a:lnTo>
                  <a:lnTo>
                    <a:pt x="1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83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701;p73"/>
          <p:cNvSpPr/>
          <p:nvPr/>
        </p:nvSpPr>
        <p:spPr>
          <a:xfrm flipH="1">
            <a:off x="9020745" y="2764364"/>
            <a:ext cx="331445" cy="310884"/>
          </a:xfrm>
          <a:custGeom>
            <a:avLst/>
            <a:gdLst/>
            <a:ahLst/>
            <a:cxnLst/>
            <a:rect l="l" t="t" r="r" b="b"/>
            <a:pathLst>
              <a:path w="3482" h="3266" extrusionOk="0">
                <a:moveTo>
                  <a:pt x="618" y="0"/>
                </a:moveTo>
                <a:cubicBezTo>
                  <a:pt x="469" y="0"/>
                  <a:pt x="324" y="58"/>
                  <a:pt x="214" y="168"/>
                </a:cubicBezTo>
                <a:cubicBezTo>
                  <a:pt x="7" y="381"/>
                  <a:pt x="1" y="728"/>
                  <a:pt x="208" y="947"/>
                </a:cubicBezTo>
                <a:lnTo>
                  <a:pt x="2374" y="3265"/>
                </a:lnTo>
                <a:lnTo>
                  <a:pt x="3481" y="1434"/>
                </a:lnTo>
                <a:lnTo>
                  <a:pt x="883" y="65"/>
                </a:lnTo>
                <a:cubicBezTo>
                  <a:pt x="798" y="21"/>
                  <a:pt x="708" y="0"/>
                  <a:pt x="6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Rettangolo arrotondato 245"/>
          <p:cNvSpPr/>
          <p:nvPr/>
        </p:nvSpPr>
        <p:spPr>
          <a:xfrm>
            <a:off x="8034867" y="1853643"/>
            <a:ext cx="1849633" cy="983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 smtClean="0">
                <a:solidFill>
                  <a:schemeClr val="accent6"/>
                </a:solidFill>
              </a:rPr>
              <a:t>C</a:t>
            </a:r>
            <a:r>
              <a:rPr lang="it-IT" sz="1200" dirty="0" err="1" smtClean="0">
                <a:solidFill>
                  <a:schemeClr val="accent6"/>
                </a:solidFill>
              </a:rPr>
              <a:t>soluto</a:t>
            </a:r>
            <a:r>
              <a:rPr lang="it-IT" sz="700" dirty="0" smtClean="0">
                <a:solidFill>
                  <a:schemeClr val="accent6"/>
                </a:solidFill>
              </a:rPr>
              <a:t> </a:t>
            </a:r>
            <a:r>
              <a:rPr lang="it-IT" sz="2000" dirty="0" smtClean="0">
                <a:solidFill>
                  <a:schemeClr val="accent6"/>
                </a:solidFill>
              </a:rPr>
              <a:t>=</a:t>
            </a:r>
            <a:r>
              <a:rPr lang="it-IT" sz="700" dirty="0" smtClean="0">
                <a:solidFill>
                  <a:schemeClr val="accent6"/>
                </a:solidFill>
              </a:rPr>
              <a:t> </a:t>
            </a:r>
            <a:r>
              <a:rPr lang="it-IT" sz="2000" dirty="0" smtClean="0">
                <a:solidFill>
                  <a:schemeClr val="accent6"/>
                </a:solidFill>
              </a:rPr>
              <a:t>n/V(</a:t>
            </a:r>
            <a:r>
              <a:rPr lang="it-IT" sz="1600" dirty="0" smtClean="0">
                <a:solidFill>
                  <a:schemeClr val="accent6"/>
                </a:solidFill>
              </a:rPr>
              <a:t>L</a:t>
            </a:r>
            <a:r>
              <a:rPr lang="it-IT" sz="2000" dirty="0" smtClean="0">
                <a:solidFill>
                  <a:schemeClr val="accent6"/>
                </a:solidFill>
              </a:rPr>
              <a:t>)</a:t>
            </a:r>
          </a:p>
          <a:p>
            <a:pPr algn="ctr"/>
            <a:r>
              <a:rPr lang="it-IT" sz="600" dirty="0" smtClean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it-IT" sz="2000" dirty="0" smtClean="0">
                <a:solidFill>
                  <a:schemeClr val="accent6"/>
                </a:solidFill>
              </a:rPr>
              <a:t>C</a:t>
            </a:r>
            <a:r>
              <a:rPr lang="it-IT" sz="1400" dirty="0" smtClean="0">
                <a:solidFill>
                  <a:schemeClr val="accent6"/>
                </a:solidFill>
              </a:rPr>
              <a:t>1</a:t>
            </a:r>
            <a:r>
              <a:rPr lang="it-IT" sz="2000" dirty="0" smtClean="0">
                <a:solidFill>
                  <a:schemeClr val="accent6"/>
                </a:solidFill>
              </a:rPr>
              <a:t>·V</a:t>
            </a:r>
            <a:r>
              <a:rPr lang="it-IT" sz="1400" dirty="0" smtClean="0">
                <a:solidFill>
                  <a:schemeClr val="accent6"/>
                </a:solidFill>
              </a:rPr>
              <a:t>1</a:t>
            </a:r>
            <a:r>
              <a:rPr lang="it-IT" sz="700" dirty="0" smtClean="0">
                <a:solidFill>
                  <a:schemeClr val="accent6"/>
                </a:solidFill>
              </a:rPr>
              <a:t> </a:t>
            </a:r>
            <a:r>
              <a:rPr lang="it-IT" sz="2000" dirty="0" smtClean="0">
                <a:solidFill>
                  <a:schemeClr val="accent6"/>
                </a:solidFill>
              </a:rPr>
              <a:t>=</a:t>
            </a:r>
            <a:r>
              <a:rPr lang="it-IT" sz="700" dirty="0" smtClean="0">
                <a:solidFill>
                  <a:schemeClr val="accent6"/>
                </a:solidFill>
              </a:rPr>
              <a:t> </a:t>
            </a:r>
            <a:r>
              <a:rPr lang="it-IT" sz="2000" dirty="0" smtClean="0">
                <a:solidFill>
                  <a:schemeClr val="accent6"/>
                </a:solidFill>
              </a:rPr>
              <a:t>C</a:t>
            </a:r>
            <a:r>
              <a:rPr lang="it-IT" sz="1400" dirty="0" smtClean="0">
                <a:solidFill>
                  <a:schemeClr val="accent6"/>
                </a:solidFill>
              </a:rPr>
              <a:t>2</a:t>
            </a:r>
            <a:r>
              <a:rPr lang="it-IT" sz="2000" dirty="0" smtClean="0">
                <a:solidFill>
                  <a:schemeClr val="accent6"/>
                </a:solidFill>
              </a:rPr>
              <a:t>·V</a:t>
            </a:r>
            <a:r>
              <a:rPr lang="it-IT" sz="1400" dirty="0" smtClean="0">
                <a:solidFill>
                  <a:schemeClr val="accent6"/>
                </a:solidFill>
              </a:rPr>
              <a:t>2</a:t>
            </a:r>
            <a:endParaRPr lang="it-IT" sz="2000" dirty="0">
              <a:solidFill>
                <a:schemeClr val="accent6"/>
              </a:solidFill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7007" y="365831"/>
            <a:ext cx="4873176" cy="785825"/>
          </a:xfrm>
        </p:spPr>
        <p:txBody>
          <a:bodyPr/>
          <a:lstStyle/>
          <a:p>
            <a:r>
              <a:rPr lang="it-IT" sz="5400" dirty="0" smtClean="0"/>
              <a:t>Le soluzioni </a:t>
            </a:r>
            <a:endParaRPr lang="it-IT" sz="5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01083" y="1443167"/>
            <a:ext cx="78070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SOLUZIONI</a:t>
            </a:r>
            <a:r>
              <a:rPr lang="it-IT" sz="2000" dirty="0" smtClean="0"/>
              <a:t> </a:t>
            </a:r>
            <a:r>
              <a:rPr lang="it-IT" dirty="0" smtClean="0"/>
              <a:t>- miscele di sostanze            </a:t>
            </a:r>
            <a:r>
              <a:rPr lang="it-IT" i="1" dirty="0" smtClean="0"/>
              <a:t>SOLVENTE</a:t>
            </a:r>
            <a:r>
              <a:rPr lang="it-IT" dirty="0" smtClean="0"/>
              <a:t> e </a:t>
            </a:r>
            <a:r>
              <a:rPr lang="it-IT" i="1" dirty="0" smtClean="0"/>
              <a:t>SOLUTO </a:t>
            </a:r>
          </a:p>
          <a:p>
            <a:r>
              <a:rPr lang="it-IT" dirty="0" smtClean="0"/>
              <a:t>       servono per </a:t>
            </a:r>
            <a:r>
              <a:rPr lang="it-IT" i="1" u="sng" dirty="0" smtClean="0"/>
              <a:t>isolare</a:t>
            </a:r>
            <a:r>
              <a:rPr lang="it-IT" dirty="0" smtClean="0"/>
              <a:t> le molecole di DNA  </a:t>
            </a:r>
          </a:p>
          <a:p>
            <a:endParaRPr lang="it-IT" dirty="0" smtClean="0"/>
          </a:p>
          <a:p>
            <a:r>
              <a:rPr lang="it-IT" dirty="0" smtClean="0"/>
              <a:t>- </a:t>
            </a:r>
            <a:r>
              <a:rPr lang="it-IT" b="1" dirty="0" smtClean="0"/>
              <a:t>TBE</a:t>
            </a:r>
            <a:r>
              <a:rPr lang="it-IT" dirty="0" smtClean="0"/>
              <a:t> - soluzione          TRIS – ACIDO BORICO – EDTA </a:t>
            </a:r>
          </a:p>
          <a:p>
            <a:endParaRPr lang="it-IT" sz="1000" dirty="0"/>
          </a:p>
          <a:p>
            <a:r>
              <a:rPr lang="it-IT" dirty="0" smtClean="0"/>
              <a:t>- PREPARARE IL TBE A UNA CONCENTRAZIONE 10x</a:t>
            </a:r>
          </a:p>
          <a:p>
            <a:r>
              <a:rPr lang="it-IT" dirty="0" smtClean="0"/>
              <a:t>   per 1</a:t>
            </a:r>
            <a:r>
              <a:rPr lang="it-IT" sz="1600" dirty="0" smtClean="0"/>
              <a:t>L</a:t>
            </a:r>
            <a:r>
              <a:rPr lang="it-IT" dirty="0" smtClean="0"/>
              <a:t> di TBE </a:t>
            </a:r>
            <a:r>
              <a:rPr lang="it-IT" i="1" dirty="0" smtClean="0"/>
              <a:t>10x</a:t>
            </a:r>
            <a:r>
              <a:rPr lang="it-IT" dirty="0" smtClean="0"/>
              <a:t>           </a:t>
            </a:r>
            <a:r>
              <a:rPr lang="it-IT" sz="1400" i="1" dirty="0" smtClean="0"/>
              <a:t>40 ml EDTA con C</a:t>
            </a:r>
            <a:r>
              <a:rPr lang="it-IT" sz="700" i="1" dirty="0" smtClean="0"/>
              <a:t> </a:t>
            </a:r>
            <a:r>
              <a:rPr lang="it-IT" sz="1400" i="1" dirty="0" smtClean="0"/>
              <a:t>=</a:t>
            </a:r>
            <a:r>
              <a:rPr lang="it-IT" sz="700" i="1" dirty="0" smtClean="0"/>
              <a:t> </a:t>
            </a:r>
            <a:r>
              <a:rPr lang="it-IT" sz="1400" i="1" dirty="0" smtClean="0"/>
              <a:t>0,5 M, 55g ACIDO BORICO e 108G TRIS </a:t>
            </a:r>
          </a:p>
          <a:p>
            <a:endParaRPr lang="it-IT" sz="10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Troviamo un VOLUME per DILUIRE il TBE</a:t>
            </a:r>
            <a:r>
              <a:rPr lang="it-IT" i="1" dirty="0" smtClean="0"/>
              <a:t>10x</a:t>
            </a:r>
            <a:r>
              <a:rPr lang="it-IT" dirty="0" smtClean="0"/>
              <a:t> e portarlo al TBE</a:t>
            </a:r>
            <a:r>
              <a:rPr lang="it-IT" i="1" dirty="0" smtClean="0"/>
              <a:t>1x</a:t>
            </a:r>
          </a:p>
          <a:p>
            <a:r>
              <a:rPr lang="it-IT" i="1" dirty="0"/>
              <a:t> </a:t>
            </a:r>
            <a:r>
              <a:rPr lang="it-IT" i="1" dirty="0" smtClean="0"/>
              <a:t>                          </a:t>
            </a:r>
            <a:r>
              <a:rPr lang="it-IT" dirty="0" smtClean="0"/>
              <a:t>con un VOLUME finale totale di 1000 ml</a:t>
            </a:r>
          </a:p>
          <a:p>
            <a:endParaRPr lang="it-IT" sz="1000" dirty="0" smtClean="0"/>
          </a:p>
          <a:p>
            <a:r>
              <a:rPr lang="it-IT" dirty="0" smtClean="0">
                <a:solidFill>
                  <a:srgbClr val="002060"/>
                </a:solidFill>
              </a:rPr>
              <a:t>      C</a:t>
            </a:r>
            <a:r>
              <a:rPr lang="it-IT" sz="1200" dirty="0" smtClean="0">
                <a:solidFill>
                  <a:srgbClr val="002060"/>
                </a:solidFill>
              </a:rPr>
              <a:t>1</a:t>
            </a:r>
            <a:r>
              <a:rPr lang="it-IT" dirty="0" smtClean="0">
                <a:solidFill>
                  <a:srgbClr val="002060"/>
                </a:solidFill>
              </a:rPr>
              <a:t> · V</a:t>
            </a:r>
            <a:r>
              <a:rPr lang="it-IT" sz="1200" dirty="0" smtClean="0">
                <a:solidFill>
                  <a:srgbClr val="002060"/>
                </a:solidFill>
              </a:rPr>
              <a:t>1</a:t>
            </a:r>
            <a:r>
              <a:rPr lang="it-IT" dirty="0" smtClean="0">
                <a:solidFill>
                  <a:srgbClr val="002060"/>
                </a:solidFill>
              </a:rPr>
              <a:t> = C</a:t>
            </a:r>
            <a:r>
              <a:rPr lang="it-IT" sz="1200" dirty="0" smtClean="0">
                <a:solidFill>
                  <a:srgbClr val="002060"/>
                </a:solidFill>
              </a:rPr>
              <a:t>2</a:t>
            </a:r>
            <a:r>
              <a:rPr lang="it-IT" dirty="0" smtClean="0">
                <a:solidFill>
                  <a:srgbClr val="002060"/>
                </a:solidFill>
              </a:rPr>
              <a:t> · V</a:t>
            </a:r>
            <a:r>
              <a:rPr lang="it-IT" sz="1200" dirty="0" smtClean="0">
                <a:solidFill>
                  <a:srgbClr val="002060"/>
                </a:solidFill>
              </a:rPr>
              <a:t>2 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   -    10x · V</a:t>
            </a:r>
            <a:r>
              <a:rPr lang="it-IT" sz="1400" dirty="0" smtClean="0">
                <a:solidFill>
                  <a:srgbClr val="002060"/>
                </a:solidFill>
              </a:rPr>
              <a:t>1</a:t>
            </a:r>
            <a:r>
              <a:rPr lang="it-IT" dirty="0" smtClean="0">
                <a:solidFill>
                  <a:srgbClr val="002060"/>
                </a:solidFill>
              </a:rPr>
              <a:t> = 1x · 1000 ml    -     V</a:t>
            </a:r>
            <a:r>
              <a:rPr lang="it-IT" sz="1400" dirty="0" smtClean="0">
                <a:solidFill>
                  <a:srgbClr val="002060"/>
                </a:solidFill>
              </a:rPr>
              <a:t>1  </a:t>
            </a:r>
            <a:r>
              <a:rPr lang="it-IT" dirty="0" smtClean="0">
                <a:solidFill>
                  <a:srgbClr val="002060"/>
                </a:solidFill>
              </a:rPr>
              <a:t>= 100ml</a:t>
            </a:r>
          </a:p>
          <a:p>
            <a:endParaRPr lang="it-IT" sz="1000" dirty="0" smtClean="0"/>
          </a:p>
          <a:p>
            <a:r>
              <a:rPr lang="it-IT" dirty="0" smtClean="0"/>
              <a:t>             </a:t>
            </a:r>
            <a:r>
              <a:rPr lang="it-IT" b="1" dirty="0" smtClean="0"/>
              <a:t>- 100 ml di TBE</a:t>
            </a:r>
            <a:r>
              <a:rPr lang="it-IT" b="1" i="1" dirty="0" smtClean="0"/>
              <a:t>10x</a:t>
            </a:r>
            <a:r>
              <a:rPr lang="it-IT" b="1" dirty="0" smtClean="0"/>
              <a:t> DILUITI in 900ml di ACQUA           TBE 1x </a:t>
            </a:r>
            <a:endParaRPr lang="it-IT" b="1" dirty="0"/>
          </a:p>
        </p:txBody>
      </p:sp>
      <p:grpSp>
        <p:nvGrpSpPr>
          <p:cNvPr id="92" name="Google Shape;6536;p127"/>
          <p:cNvGrpSpPr/>
          <p:nvPr/>
        </p:nvGrpSpPr>
        <p:grpSpPr>
          <a:xfrm rot="1286103">
            <a:off x="8159275" y="342136"/>
            <a:ext cx="595586" cy="909090"/>
            <a:chOff x="-107350" y="4059375"/>
            <a:chExt cx="656275" cy="1001725"/>
          </a:xfrm>
        </p:grpSpPr>
        <p:sp>
          <p:nvSpPr>
            <p:cNvPr id="93" name="Google Shape;6537;p127"/>
            <p:cNvSpPr/>
            <p:nvPr/>
          </p:nvSpPr>
          <p:spPr>
            <a:xfrm>
              <a:off x="-107325" y="4108650"/>
              <a:ext cx="655625" cy="949575"/>
            </a:xfrm>
            <a:custGeom>
              <a:avLst/>
              <a:gdLst/>
              <a:ahLst/>
              <a:cxnLst/>
              <a:rect l="l" t="t" r="r" b="b"/>
              <a:pathLst>
                <a:path w="26225" h="37983" extrusionOk="0">
                  <a:moveTo>
                    <a:pt x="13587" y="1"/>
                  </a:moveTo>
                  <a:lnTo>
                    <a:pt x="11554" y="13"/>
                  </a:lnTo>
                  <a:cubicBezTo>
                    <a:pt x="10855" y="13"/>
                    <a:pt x="10289" y="1011"/>
                    <a:pt x="10295" y="1711"/>
                  </a:cubicBezTo>
                  <a:lnTo>
                    <a:pt x="10343" y="16479"/>
                  </a:lnTo>
                  <a:lnTo>
                    <a:pt x="1216" y="33206"/>
                  </a:lnTo>
                  <a:cubicBezTo>
                    <a:pt x="1" y="35333"/>
                    <a:pt x="1535" y="37982"/>
                    <a:pt x="3989" y="37982"/>
                  </a:cubicBezTo>
                  <a:cubicBezTo>
                    <a:pt x="3991" y="37982"/>
                    <a:pt x="3994" y="37982"/>
                    <a:pt x="3997" y="37982"/>
                  </a:cubicBezTo>
                  <a:lnTo>
                    <a:pt x="22185" y="37915"/>
                  </a:lnTo>
                  <a:cubicBezTo>
                    <a:pt x="24710" y="37903"/>
                    <a:pt x="26225" y="35098"/>
                    <a:pt x="24844" y="32975"/>
                  </a:cubicBezTo>
                  <a:lnTo>
                    <a:pt x="14901" y="16454"/>
                  </a:lnTo>
                  <a:lnTo>
                    <a:pt x="14852" y="1686"/>
                  </a:lnTo>
                  <a:cubicBezTo>
                    <a:pt x="14852" y="993"/>
                    <a:pt x="14286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38;p127"/>
            <p:cNvSpPr/>
            <p:nvPr/>
          </p:nvSpPr>
          <p:spPr>
            <a:xfrm>
              <a:off x="-107325" y="4794225"/>
              <a:ext cx="656250" cy="266875"/>
            </a:xfrm>
            <a:custGeom>
              <a:avLst/>
              <a:gdLst/>
              <a:ahLst/>
              <a:cxnLst/>
              <a:rect l="l" t="t" r="r" b="b"/>
              <a:pathLst>
                <a:path w="26250" h="10675" extrusionOk="0">
                  <a:moveTo>
                    <a:pt x="18157" y="1"/>
                  </a:moveTo>
                  <a:cubicBezTo>
                    <a:pt x="16952" y="1"/>
                    <a:pt x="15462" y="232"/>
                    <a:pt x="13684" y="909"/>
                  </a:cubicBezTo>
                  <a:cubicBezTo>
                    <a:pt x="11814" y="1622"/>
                    <a:pt x="10093" y="1858"/>
                    <a:pt x="8635" y="1858"/>
                  </a:cubicBezTo>
                  <a:cubicBezTo>
                    <a:pt x="5804" y="1858"/>
                    <a:pt x="3967" y="970"/>
                    <a:pt x="3967" y="970"/>
                  </a:cubicBezTo>
                  <a:lnTo>
                    <a:pt x="1527" y="5436"/>
                  </a:lnTo>
                  <a:cubicBezTo>
                    <a:pt x="1" y="7746"/>
                    <a:pt x="1153" y="10565"/>
                    <a:pt x="3915" y="10565"/>
                  </a:cubicBezTo>
                  <a:cubicBezTo>
                    <a:pt x="3918" y="10565"/>
                    <a:pt x="3921" y="10565"/>
                    <a:pt x="3924" y="10565"/>
                  </a:cubicBezTo>
                  <a:lnTo>
                    <a:pt x="21619" y="10675"/>
                  </a:lnTo>
                  <a:cubicBezTo>
                    <a:pt x="24533" y="10663"/>
                    <a:pt x="26249" y="7754"/>
                    <a:pt x="24412" y="5491"/>
                  </a:cubicBezTo>
                  <a:lnTo>
                    <a:pt x="22045" y="1085"/>
                  </a:lnTo>
                  <a:cubicBezTo>
                    <a:pt x="22045" y="1085"/>
                    <a:pt x="20766" y="1"/>
                    <a:pt x="18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39;p127"/>
            <p:cNvSpPr/>
            <p:nvPr/>
          </p:nvSpPr>
          <p:spPr>
            <a:xfrm>
              <a:off x="41125" y="4861050"/>
              <a:ext cx="30750" cy="26350"/>
            </a:xfrm>
            <a:custGeom>
              <a:avLst/>
              <a:gdLst/>
              <a:ahLst/>
              <a:cxnLst/>
              <a:rect l="l" t="t" r="r" b="b"/>
              <a:pathLst>
                <a:path w="1230" h="1054" extrusionOk="0">
                  <a:moveTo>
                    <a:pt x="700" y="0"/>
                  </a:moveTo>
                  <a:cubicBezTo>
                    <a:pt x="232" y="0"/>
                    <a:pt x="0" y="566"/>
                    <a:pt x="335" y="901"/>
                  </a:cubicBezTo>
                  <a:cubicBezTo>
                    <a:pt x="440" y="1006"/>
                    <a:pt x="570" y="1054"/>
                    <a:pt x="698" y="1054"/>
                  </a:cubicBezTo>
                  <a:cubicBezTo>
                    <a:pt x="968" y="1054"/>
                    <a:pt x="1229" y="842"/>
                    <a:pt x="1229" y="524"/>
                  </a:cubicBezTo>
                  <a:cubicBezTo>
                    <a:pt x="1229" y="232"/>
                    <a:pt x="992" y="0"/>
                    <a:pt x="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540;p127"/>
            <p:cNvSpPr/>
            <p:nvPr/>
          </p:nvSpPr>
          <p:spPr>
            <a:xfrm>
              <a:off x="344000" y="4855125"/>
              <a:ext cx="30750" cy="26350"/>
            </a:xfrm>
            <a:custGeom>
              <a:avLst/>
              <a:gdLst/>
              <a:ahLst/>
              <a:cxnLst/>
              <a:rect l="l" t="t" r="r" b="b"/>
              <a:pathLst>
                <a:path w="1230" h="1054" extrusionOk="0">
                  <a:moveTo>
                    <a:pt x="700" y="0"/>
                  </a:moveTo>
                  <a:cubicBezTo>
                    <a:pt x="231" y="0"/>
                    <a:pt x="0" y="572"/>
                    <a:pt x="329" y="901"/>
                  </a:cubicBezTo>
                  <a:cubicBezTo>
                    <a:pt x="436" y="1006"/>
                    <a:pt x="567" y="1053"/>
                    <a:pt x="696" y="1053"/>
                  </a:cubicBezTo>
                  <a:cubicBezTo>
                    <a:pt x="968" y="1053"/>
                    <a:pt x="1229" y="842"/>
                    <a:pt x="1229" y="523"/>
                  </a:cubicBezTo>
                  <a:cubicBezTo>
                    <a:pt x="1223" y="231"/>
                    <a:pt x="992" y="0"/>
                    <a:pt x="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541;p127"/>
            <p:cNvSpPr/>
            <p:nvPr/>
          </p:nvSpPr>
          <p:spPr>
            <a:xfrm>
              <a:off x="281925" y="4695850"/>
              <a:ext cx="28925" cy="24650"/>
            </a:xfrm>
            <a:custGeom>
              <a:avLst/>
              <a:gdLst/>
              <a:ahLst/>
              <a:cxnLst/>
              <a:rect l="l" t="t" r="r" b="b"/>
              <a:pathLst>
                <a:path w="1157" h="986" extrusionOk="0">
                  <a:moveTo>
                    <a:pt x="664" y="0"/>
                  </a:moveTo>
                  <a:cubicBezTo>
                    <a:pt x="220" y="0"/>
                    <a:pt x="1" y="536"/>
                    <a:pt x="317" y="840"/>
                  </a:cubicBezTo>
                  <a:cubicBezTo>
                    <a:pt x="418" y="941"/>
                    <a:pt x="541" y="985"/>
                    <a:pt x="662" y="985"/>
                  </a:cubicBezTo>
                  <a:cubicBezTo>
                    <a:pt x="915" y="985"/>
                    <a:pt x="1157" y="789"/>
                    <a:pt x="1157" y="493"/>
                  </a:cubicBezTo>
                  <a:cubicBezTo>
                    <a:pt x="1157" y="219"/>
                    <a:pt x="932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42;p127"/>
            <p:cNvSpPr/>
            <p:nvPr/>
          </p:nvSpPr>
          <p:spPr>
            <a:xfrm>
              <a:off x="274925" y="4978475"/>
              <a:ext cx="28925" cy="24775"/>
            </a:xfrm>
            <a:custGeom>
              <a:avLst/>
              <a:gdLst/>
              <a:ahLst/>
              <a:cxnLst/>
              <a:rect l="l" t="t" r="r" b="b"/>
              <a:pathLst>
                <a:path w="1157" h="991" extrusionOk="0">
                  <a:moveTo>
                    <a:pt x="658" y="1"/>
                  </a:moveTo>
                  <a:cubicBezTo>
                    <a:pt x="220" y="1"/>
                    <a:pt x="1" y="536"/>
                    <a:pt x="311" y="847"/>
                  </a:cubicBezTo>
                  <a:cubicBezTo>
                    <a:pt x="413" y="946"/>
                    <a:pt x="536" y="991"/>
                    <a:pt x="657" y="991"/>
                  </a:cubicBezTo>
                  <a:cubicBezTo>
                    <a:pt x="913" y="991"/>
                    <a:pt x="1157" y="791"/>
                    <a:pt x="1157" y="494"/>
                  </a:cubicBezTo>
                  <a:cubicBezTo>
                    <a:pt x="1151" y="220"/>
                    <a:pt x="932" y="1"/>
                    <a:pt x="6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543;p127"/>
            <p:cNvSpPr/>
            <p:nvPr/>
          </p:nvSpPr>
          <p:spPr>
            <a:xfrm>
              <a:off x="196125" y="4618275"/>
              <a:ext cx="28925" cy="24750"/>
            </a:xfrm>
            <a:custGeom>
              <a:avLst/>
              <a:gdLst/>
              <a:ahLst/>
              <a:cxnLst/>
              <a:rect l="l" t="t" r="r" b="b"/>
              <a:pathLst>
                <a:path w="1157" h="990" extrusionOk="0">
                  <a:moveTo>
                    <a:pt x="658" y="0"/>
                  </a:moveTo>
                  <a:cubicBezTo>
                    <a:pt x="220" y="0"/>
                    <a:pt x="1" y="536"/>
                    <a:pt x="311" y="846"/>
                  </a:cubicBezTo>
                  <a:cubicBezTo>
                    <a:pt x="413" y="945"/>
                    <a:pt x="536" y="990"/>
                    <a:pt x="657" y="990"/>
                  </a:cubicBezTo>
                  <a:cubicBezTo>
                    <a:pt x="913" y="990"/>
                    <a:pt x="1157" y="791"/>
                    <a:pt x="1157" y="493"/>
                  </a:cubicBezTo>
                  <a:cubicBezTo>
                    <a:pt x="1151" y="219"/>
                    <a:pt x="932" y="0"/>
                    <a:pt x="6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544;p127"/>
            <p:cNvSpPr/>
            <p:nvPr/>
          </p:nvSpPr>
          <p:spPr>
            <a:xfrm>
              <a:off x="-14250" y="4953850"/>
              <a:ext cx="50475" cy="43125"/>
            </a:xfrm>
            <a:custGeom>
              <a:avLst/>
              <a:gdLst/>
              <a:ahLst/>
              <a:cxnLst/>
              <a:rect l="l" t="t" r="r" b="b"/>
              <a:pathLst>
                <a:path w="2019" h="1725" extrusionOk="0">
                  <a:moveTo>
                    <a:pt x="1151" y="0"/>
                  </a:moveTo>
                  <a:cubicBezTo>
                    <a:pt x="384" y="0"/>
                    <a:pt x="0" y="931"/>
                    <a:pt x="548" y="1473"/>
                  </a:cubicBezTo>
                  <a:cubicBezTo>
                    <a:pt x="722" y="1647"/>
                    <a:pt x="937" y="1725"/>
                    <a:pt x="1147" y="1725"/>
                  </a:cubicBezTo>
                  <a:cubicBezTo>
                    <a:pt x="1592" y="1725"/>
                    <a:pt x="2019" y="1378"/>
                    <a:pt x="2015" y="858"/>
                  </a:cubicBezTo>
                  <a:cubicBezTo>
                    <a:pt x="2015" y="384"/>
                    <a:pt x="1625" y="0"/>
                    <a:pt x="1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545;p127"/>
            <p:cNvSpPr/>
            <p:nvPr/>
          </p:nvSpPr>
          <p:spPr>
            <a:xfrm>
              <a:off x="127825" y="4720025"/>
              <a:ext cx="43025" cy="36775"/>
            </a:xfrm>
            <a:custGeom>
              <a:avLst/>
              <a:gdLst/>
              <a:ahLst/>
              <a:cxnLst/>
              <a:rect l="l" t="t" r="r" b="b"/>
              <a:pathLst>
                <a:path w="1721" h="1471" extrusionOk="0">
                  <a:moveTo>
                    <a:pt x="991" y="1"/>
                  </a:moveTo>
                  <a:cubicBezTo>
                    <a:pt x="988" y="1"/>
                    <a:pt x="984" y="1"/>
                    <a:pt x="980" y="1"/>
                  </a:cubicBezTo>
                  <a:cubicBezTo>
                    <a:pt x="323" y="1"/>
                    <a:pt x="1" y="792"/>
                    <a:pt x="463" y="1254"/>
                  </a:cubicBezTo>
                  <a:cubicBezTo>
                    <a:pt x="614" y="1404"/>
                    <a:pt x="799" y="1470"/>
                    <a:pt x="980" y="1470"/>
                  </a:cubicBezTo>
                  <a:cubicBezTo>
                    <a:pt x="1359" y="1470"/>
                    <a:pt x="1721" y="1176"/>
                    <a:pt x="1717" y="731"/>
                  </a:cubicBezTo>
                  <a:cubicBezTo>
                    <a:pt x="1717" y="327"/>
                    <a:pt x="1394" y="1"/>
                    <a:pt x="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546;p127"/>
            <p:cNvSpPr/>
            <p:nvPr/>
          </p:nvSpPr>
          <p:spPr>
            <a:xfrm>
              <a:off x="202525" y="4502650"/>
              <a:ext cx="17825" cy="15225"/>
            </a:xfrm>
            <a:custGeom>
              <a:avLst/>
              <a:gdLst/>
              <a:ahLst/>
              <a:cxnLst/>
              <a:rect l="l" t="t" r="r" b="b"/>
              <a:pathLst>
                <a:path w="713" h="609" extrusionOk="0">
                  <a:moveTo>
                    <a:pt x="408" y="1"/>
                  </a:moveTo>
                  <a:cubicBezTo>
                    <a:pt x="134" y="1"/>
                    <a:pt x="0" y="329"/>
                    <a:pt x="195" y="518"/>
                  </a:cubicBezTo>
                  <a:cubicBezTo>
                    <a:pt x="256" y="581"/>
                    <a:pt x="332" y="609"/>
                    <a:pt x="406" y="609"/>
                  </a:cubicBezTo>
                  <a:cubicBezTo>
                    <a:pt x="562" y="609"/>
                    <a:pt x="712" y="486"/>
                    <a:pt x="712" y="305"/>
                  </a:cubicBezTo>
                  <a:cubicBezTo>
                    <a:pt x="712" y="134"/>
                    <a:pt x="578" y="1"/>
                    <a:pt x="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547;p127"/>
            <p:cNvSpPr/>
            <p:nvPr/>
          </p:nvSpPr>
          <p:spPr>
            <a:xfrm>
              <a:off x="144575" y="4881425"/>
              <a:ext cx="54475" cy="46675"/>
            </a:xfrm>
            <a:custGeom>
              <a:avLst/>
              <a:gdLst/>
              <a:ahLst/>
              <a:cxnLst/>
              <a:rect l="l" t="t" r="r" b="b"/>
              <a:pathLst>
                <a:path w="2179" h="1867" extrusionOk="0">
                  <a:moveTo>
                    <a:pt x="1252" y="1"/>
                  </a:moveTo>
                  <a:cubicBezTo>
                    <a:pt x="1249" y="1"/>
                    <a:pt x="1245" y="1"/>
                    <a:pt x="1241" y="1"/>
                  </a:cubicBezTo>
                  <a:cubicBezTo>
                    <a:pt x="414" y="1"/>
                    <a:pt x="0" y="1005"/>
                    <a:pt x="590" y="1595"/>
                  </a:cubicBezTo>
                  <a:cubicBezTo>
                    <a:pt x="778" y="1783"/>
                    <a:pt x="1009" y="1867"/>
                    <a:pt x="1237" y="1867"/>
                  </a:cubicBezTo>
                  <a:cubicBezTo>
                    <a:pt x="1716" y="1867"/>
                    <a:pt x="2178" y="1493"/>
                    <a:pt x="2178" y="932"/>
                  </a:cubicBezTo>
                  <a:cubicBezTo>
                    <a:pt x="2178" y="418"/>
                    <a:pt x="1765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548;p127"/>
            <p:cNvSpPr/>
            <p:nvPr/>
          </p:nvSpPr>
          <p:spPr>
            <a:xfrm>
              <a:off x="-107350" y="4108650"/>
              <a:ext cx="655650" cy="949725"/>
            </a:xfrm>
            <a:custGeom>
              <a:avLst/>
              <a:gdLst/>
              <a:ahLst/>
              <a:cxnLst/>
              <a:rect l="l" t="t" r="r" b="b"/>
              <a:pathLst>
                <a:path w="26226" h="37989" fill="none" extrusionOk="0">
                  <a:moveTo>
                    <a:pt x="14902" y="16454"/>
                  </a:moveTo>
                  <a:lnTo>
                    <a:pt x="14853" y="1686"/>
                  </a:lnTo>
                  <a:cubicBezTo>
                    <a:pt x="14853" y="993"/>
                    <a:pt x="14287" y="1"/>
                    <a:pt x="13588" y="1"/>
                  </a:cubicBezTo>
                  <a:lnTo>
                    <a:pt x="11555" y="13"/>
                  </a:lnTo>
                  <a:cubicBezTo>
                    <a:pt x="10856" y="13"/>
                    <a:pt x="10290" y="1011"/>
                    <a:pt x="10296" y="1711"/>
                  </a:cubicBezTo>
                  <a:lnTo>
                    <a:pt x="10344" y="16479"/>
                  </a:lnTo>
                  <a:lnTo>
                    <a:pt x="1217" y="33206"/>
                  </a:lnTo>
                  <a:cubicBezTo>
                    <a:pt x="0" y="35335"/>
                    <a:pt x="1540" y="37988"/>
                    <a:pt x="3998" y="37982"/>
                  </a:cubicBezTo>
                  <a:lnTo>
                    <a:pt x="22186" y="37915"/>
                  </a:lnTo>
                  <a:cubicBezTo>
                    <a:pt x="24711" y="37903"/>
                    <a:pt x="26226" y="35098"/>
                    <a:pt x="24845" y="3297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49;p127"/>
            <p:cNvSpPr/>
            <p:nvPr/>
          </p:nvSpPr>
          <p:spPr>
            <a:xfrm>
              <a:off x="111400" y="4059375"/>
              <a:ext cx="194425" cy="100425"/>
            </a:xfrm>
            <a:custGeom>
              <a:avLst/>
              <a:gdLst/>
              <a:ahLst/>
              <a:cxnLst/>
              <a:rect l="l" t="t" r="r" b="b"/>
              <a:pathLst>
                <a:path w="7777" h="4017" extrusionOk="0">
                  <a:moveTo>
                    <a:pt x="305" y="0"/>
                  </a:moveTo>
                  <a:cubicBezTo>
                    <a:pt x="134" y="0"/>
                    <a:pt x="1" y="140"/>
                    <a:pt x="1" y="305"/>
                  </a:cubicBezTo>
                  <a:lnTo>
                    <a:pt x="1" y="3712"/>
                  </a:lnTo>
                  <a:cubicBezTo>
                    <a:pt x="1" y="3883"/>
                    <a:pt x="134" y="4016"/>
                    <a:pt x="305" y="4016"/>
                  </a:cubicBezTo>
                  <a:lnTo>
                    <a:pt x="7473" y="4016"/>
                  </a:lnTo>
                  <a:cubicBezTo>
                    <a:pt x="7637" y="4016"/>
                    <a:pt x="7777" y="3883"/>
                    <a:pt x="7777" y="3712"/>
                  </a:cubicBezTo>
                  <a:lnTo>
                    <a:pt x="7777" y="305"/>
                  </a:lnTo>
                  <a:cubicBezTo>
                    <a:pt x="7777" y="140"/>
                    <a:pt x="7637" y="0"/>
                    <a:pt x="7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2706;p73"/>
          <p:cNvGrpSpPr/>
          <p:nvPr/>
        </p:nvGrpSpPr>
        <p:grpSpPr>
          <a:xfrm flipH="1">
            <a:off x="8680964" y="2332435"/>
            <a:ext cx="3196594" cy="4690433"/>
            <a:chOff x="847358" y="2029475"/>
            <a:chExt cx="2537706" cy="3723632"/>
          </a:xfrm>
        </p:grpSpPr>
        <p:grpSp>
          <p:nvGrpSpPr>
            <p:cNvPr id="177" name="Google Shape;2707;p73"/>
            <p:cNvGrpSpPr/>
            <p:nvPr/>
          </p:nvGrpSpPr>
          <p:grpSpPr>
            <a:xfrm>
              <a:off x="847358" y="2029475"/>
              <a:ext cx="2537706" cy="3723632"/>
              <a:chOff x="345625" y="2029475"/>
              <a:chExt cx="2537706" cy="3723632"/>
            </a:xfrm>
          </p:grpSpPr>
          <p:sp>
            <p:nvSpPr>
              <p:cNvPr id="188" name="Google Shape;2708;p73"/>
              <p:cNvSpPr/>
              <p:nvPr/>
            </p:nvSpPr>
            <p:spPr>
              <a:xfrm>
                <a:off x="745509" y="2029475"/>
                <a:ext cx="1150556" cy="1064908"/>
              </a:xfrm>
              <a:custGeom>
                <a:avLst/>
                <a:gdLst/>
                <a:ahLst/>
                <a:cxnLst/>
                <a:rect l="l" t="t" r="r" b="b"/>
                <a:pathLst>
                  <a:path w="17168" h="15890" extrusionOk="0">
                    <a:moveTo>
                      <a:pt x="5612" y="0"/>
                    </a:moveTo>
                    <a:cubicBezTo>
                      <a:pt x="5496" y="0"/>
                      <a:pt x="5381" y="34"/>
                      <a:pt x="5284" y="100"/>
                    </a:cubicBezTo>
                    <a:cubicBezTo>
                      <a:pt x="5059" y="276"/>
                      <a:pt x="5059" y="623"/>
                      <a:pt x="5138" y="903"/>
                    </a:cubicBezTo>
                    <a:cubicBezTo>
                      <a:pt x="5254" y="1292"/>
                      <a:pt x="5491" y="1639"/>
                      <a:pt x="5807" y="1889"/>
                    </a:cubicBezTo>
                    <a:cubicBezTo>
                      <a:pt x="5429" y="1671"/>
                      <a:pt x="4969" y="1565"/>
                      <a:pt x="4511" y="1565"/>
                    </a:cubicBezTo>
                    <a:cubicBezTo>
                      <a:pt x="4203" y="1565"/>
                      <a:pt x="3896" y="1613"/>
                      <a:pt x="3617" y="1706"/>
                    </a:cubicBezTo>
                    <a:cubicBezTo>
                      <a:pt x="3294" y="1816"/>
                      <a:pt x="2966" y="2017"/>
                      <a:pt x="2856" y="2339"/>
                    </a:cubicBezTo>
                    <a:cubicBezTo>
                      <a:pt x="2777" y="2589"/>
                      <a:pt x="2862" y="2850"/>
                      <a:pt x="3069" y="3008"/>
                    </a:cubicBezTo>
                    <a:cubicBezTo>
                      <a:pt x="3041" y="3006"/>
                      <a:pt x="3013" y="3004"/>
                      <a:pt x="2984" y="3004"/>
                    </a:cubicBezTo>
                    <a:cubicBezTo>
                      <a:pt x="2402" y="3004"/>
                      <a:pt x="1694" y="3577"/>
                      <a:pt x="1566" y="4128"/>
                    </a:cubicBezTo>
                    <a:cubicBezTo>
                      <a:pt x="1414" y="4785"/>
                      <a:pt x="1779" y="5485"/>
                      <a:pt x="2321" y="5893"/>
                    </a:cubicBezTo>
                    <a:cubicBezTo>
                      <a:pt x="1956" y="5996"/>
                      <a:pt x="1578" y="6106"/>
                      <a:pt x="1286" y="6343"/>
                    </a:cubicBezTo>
                    <a:cubicBezTo>
                      <a:pt x="994" y="6586"/>
                      <a:pt x="812" y="7000"/>
                      <a:pt x="946" y="7353"/>
                    </a:cubicBezTo>
                    <a:cubicBezTo>
                      <a:pt x="1013" y="7517"/>
                      <a:pt x="1134" y="7651"/>
                      <a:pt x="1183" y="7821"/>
                    </a:cubicBezTo>
                    <a:cubicBezTo>
                      <a:pt x="1262" y="8120"/>
                      <a:pt x="1080" y="8418"/>
                      <a:pt x="867" y="8631"/>
                    </a:cubicBezTo>
                    <a:cubicBezTo>
                      <a:pt x="654" y="8850"/>
                      <a:pt x="392" y="9038"/>
                      <a:pt x="264" y="9312"/>
                    </a:cubicBezTo>
                    <a:cubicBezTo>
                      <a:pt x="1" y="9851"/>
                      <a:pt x="474" y="10591"/>
                      <a:pt x="1069" y="10591"/>
                    </a:cubicBezTo>
                    <a:cubicBezTo>
                      <a:pt x="1079" y="10591"/>
                      <a:pt x="1088" y="10590"/>
                      <a:pt x="1098" y="10590"/>
                    </a:cubicBezTo>
                    <a:lnTo>
                      <a:pt x="1384" y="10578"/>
                    </a:lnTo>
                    <a:lnTo>
                      <a:pt x="1384" y="10578"/>
                    </a:lnTo>
                    <a:cubicBezTo>
                      <a:pt x="1183" y="10791"/>
                      <a:pt x="1037" y="11046"/>
                      <a:pt x="964" y="11332"/>
                    </a:cubicBezTo>
                    <a:cubicBezTo>
                      <a:pt x="915" y="11491"/>
                      <a:pt x="915" y="11661"/>
                      <a:pt x="964" y="11819"/>
                    </a:cubicBezTo>
                    <a:cubicBezTo>
                      <a:pt x="1013" y="11977"/>
                      <a:pt x="1159" y="12093"/>
                      <a:pt x="1329" y="12105"/>
                    </a:cubicBezTo>
                    <a:cubicBezTo>
                      <a:pt x="1664" y="12105"/>
                      <a:pt x="1857" y="11617"/>
                      <a:pt x="2183" y="11617"/>
                    </a:cubicBezTo>
                    <a:cubicBezTo>
                      <a:pt x="2194" y="11617"/>
                      <a:pt x="2206" y="11617"/>
                      <a:pt x="2217" y="11618"/>
                    </a:cubicBezTo>
                    <a:cubicBezTo>
                      <a:pt x="2004" y="11874"/>
                      <a:pt x="1755" y="12142"/>
                      <a:pt x="1651" y="12464"/>
                    </a:cubicBezTo>
                    <a:cubicBezTo>
                      <a:pt x="1548" y="12781"/>
                      <a:pt x="1591" y="13170"/>
                      <a:pt x="1840" y="13395"/>
                    </a:cubicBezTo>
                    <a:cubicBezTo>
                      <a:pt x="1944" y="13487"/>
                      <a:pt x="2084" y="13532"/>
                      <a:pt x="2221" y="13532"/>
                    </a:cubicBezTo>
                    <a:cubicBezTo>
                      <a:pt x="2421" y="13532"/>
                      <a:pt x="2616" y="13437"/>
                      <a:pt x="2692" y="13249"/>
                    </a:cubicBezTo>
                    <a:cubicBezTo>
                      <a:pt x="2875" y="13559"/>
                      <a:pt x="2832" y="13949"/>
                      <a:pt x="2887" y="14302"/>
                    </a:cubicBezTo>
                    <a:cubicBezTo>
                      <a:pt x="2940" y="14644"/>
                      <a:pt x="3171" y="15033"/>
                      <a:pt x="3507" y="15033"/>
                    </a:cubicBezTo>
                    <a:cubicBezTo>
                      <a:pt x="3517" y="15033"/>
                      <a:pt x="3528" y="15033"/>
                      <a:pt x="3538" y="15032"/>
                    </a:cubicBezTo>
                    <a:cubicBezTo>
                      <a:pt x="3685" y="15020"/>
                      <a:pt x="3820" y="14940"/>
                      <a:pt x="3966" y="14940"/>
                    </a:cubicBezTo>
                    <a:cubicBezTo>
                      <a:pt x="3972" y="14940"/>
                      <a:pt x="3977" y="14940"/>
                      <a:pt x="3982" y="14941"/>
                    </a:cubicBezTo>
                    <a:cubicBezTo>
                      <a:pt x="4402" y="14959"/>
                      <a:pt x="4487" y="15580"/>
                      <a:pt x="4846" y="15805"/>
                    </a:cubicBezTo>
                    <a:cubicBezTo>
                      <a:pt x="4949" y="15865"/>
                      <a:pt x="5064" y="15889"/>
                      <a:pt x="5182" y="15889"/>
                    </a:cubicBezTo>
                    <a:cubicBezTo>
                      <a:pt x="5337" y="15889"/>
                      <a:pt x="5498" y="15848"/>
                      <a:pt x="5643" y="15793"/>
                    </a:cubicBezTo>
                    <a:cubicBezTo>
                      <a:pt x="5899" y="15689"/>
                      <a:pt x="6148" y="15555"/>
                      <a:pt x="6422" y="15549"/>
                    </a:cubicBezTo>
                    <a:cubicBezTo>
                      <a:pt x="6428" y="15549"/>
                      <a:pt x="6435" y="15549"/>
                      <a:pt x="6441" y="15549"/>
                    </a:cubicBezTo>
                    <a:cubicBezTo>
                      <a:pt x="6708" y="15549"/>
                      <a:pt x="6958" y="15672"/>
                      <a:pt x="7219" y="15713"/>
                    </a:cubicBezTo>
                    <a:cubicBezTo>
                      <a:pt x="7262" y="15720"/>
                      <a:pt x="7306" y="15723"/>
                      <a:pt x="7350" y="15723"/>
                    </a:cubicBezTo>
                    <a:cubicBezTo>
                      <a:pt x="7591" y="15723"/>
                      <a:pt x="7840" y="15624"/>
                      <a:pt x="7907" y="15403"/>
                    </a:cubicBezTo>
                    <a:cubicBezTo>
                      <a:pt x="8406" y="13730"/>
                      <a:pt x="7785" y="11996"/>
                      <a:pt x="6836" y="10420"/>
                    </a:cubicBezTo>
                    <a:lnTo>
                      <a:pt x="14594" y="10195"/>
                    </a:lnTo>
                    <a:lnTo>
                      <a:pt x="14594" y="10195"/>
                    </a:lnTo>
                    <a:lnTo>
                      <a:pt x="14065" y="11856"/>
                    </a:lnTo>
                    <a:cubicBezTo>
                      <a:pt x="14329" y="12195"/>
                      <a:pt x="14735" y="12393"/>
                      <a:pt x="15165" y="12393"/>
                    </a:cubicBezTo>
                    <a:cubicBezTo>
                      <a:pt x="15189" y="12393"/>
                      <a:pt x="15214" y="12392"/>
                      <a:pt x="15239" y="12391"/>
                    </a:cubicBezTo>
                    <a:cubicBezTo>
                      <a:pt x="15324" y="12391"/>
                      <a:pt x="15415" y="12367"/>
                      <a:pt x="15488" y="12318"/>
                    </a:cubicBezTo>
                    <a:cubicBezTo>
                      <a:pt x="15647" y="12203"/>
                      <a:pt x="15641" y="11971"/>
                      <a:pt x="15586" y="11783"/>
                    </a:cubicBezTo>
                    <a:cubicBezTo>
                      <a:pt x="15519" y="11539"/>
                      <a:pt x="15373" y="11326"/>
                      <a:pt x="15172" y="11180"/>
                    </a:cubicBezTo>
                    <a:cubicBezTo>
                      <a:pt x="15247" y="11116"/>
                      <a:pt x="15338" y="11093"/>
                      <a:pt x="15435" y="11093"/>
                    </a:cubicBezTo>
                    <a:cubicBezTo>
                      <a:pt x="15559" y="11093"/>
                      <a:pt x="15692" y="11131"/>
                      <a:pt x="15811" y="11168"/>
                    </a:cubicBezTo>
                    <a:cubicBezTo>
                      <a:pt x="15912" y="11196"/>
                      <a:pt x="16022" y="11219"/>
                      <a:pt x="16126" y="11219"/>
                    </a:cubicBezTo>
                    <a:cubicBezTo>
                      <a:pt x="16249" y="11219"/>
                      <a:pt x="16362" y="11187"/>
                      <a:pt x="16438" y="11095"/>
                    </a:cubicBezTo>
                    <a:cubicBezTo>
                      <a:pt x="16517" y="10986"/>
                      <a:pt x="16535" y="10846"/>
                      <a:pt x="16492" y="10724"/>
                    </a:cubicBezTo>
                    <a:cubicBezTo>
                      <a:pt x="16444" y="10602"/>
                      <a:pt x="16377" y="10493"/>
                      <a:pt x="16286" y="10401"/>
                    </a:cubicBezTo>
                    <a:cubicBezTo>
                      <a:pt x="16225" y="10334"/>
                      <a:pt x="16164" y="10268"/>
                      <a:pt x="16103" y="10207"/>
                    </a:cubicBezTo>
                    <a:cubicBezTo>
                      <a:pt x="16139" y="10207"/>
                      <a:pt x="16170" y="10201"/>
                      <a:pt x="16200" y="10195"/>
                    </a:cubicBezTo>
                    <a:cubicBezTo>
                      <a:pt x="16492" y="10134"/>
                      <a:pt x="16766" y="9957"/>
                      <a:pt x="16851" y="9671"/>
                    </a:cubicBezTo>
                    <a:cubicBezTo>
                      <a:pt x="16943" y="9379"/>
                      <a:pt x="16809" y="9063"/>
                      <a:pt x="16638" y="8813"/>
                    </a:cubicBezTo>
                    <a:cubicBezTo>
                      <a:pt x="16468" y="8564"/>
                      <a:pt x="16255" y="8333"/>
                      <a:pt x="16158" y="8041"/>
                    </a:cubicBezTo>
                    <a:lnTo>
                      <a:pt x="16158" y="8041"/>
                    </a:lnTo>
                    <a:cubicBezTo>
                      <a:pt x="16191" y="8047"/>
                      <a:pt x="16224" y="8050"/>
                      <a:pt x="16257" y="8050"/>
                    </a:cubicBezTo>
                    <a:cubicBezTo>
                      <a:pt x="16581" y="8050"/>
                      <a:pt x="16882" y="7763"/>
                      <a:pt x="16943" y="7432"/>
                    </a:cubicBezTo>
                    <a:cubicBezTo>
                      <a:pt x="17010" y="7067"/>
                      <a:pt x="16839" y="6696"/>
                      <a:pt x="16584" y="6428"/>
                    </a:cubicBezTo>
                    <a:cubicBezTo>
                      <a:pt x="16328" y="6166"/>
                      <a:pt x="15987" y="5990"/>
                      <a:pt x="15659" y="5813"/>
                    </a:cubicBezTo>
                    <a:cubicBezTo>
                      <a:pt x="15854" y="5698"/>
                      <a:pt x="16091" y="5655"/>
                      <a:pt x="16310" y="5600"/>
                    </a:cubicBezTo>
                    <a:cubicBezTo>
                      <a:pt x="16535" y="5540"/>
                      <a:pt x="16760" y="5467"/>
                      <a:pt x="16924" y="5308"/>
                    </a:cubicBezTo>
                    <a:cubicBezTo>
                      <a:pt x="17089" y="5150"/>
                      <a:pt x="17168" y="4882"/>
                      <a:pt x="17046" y="4688"/>
                    </a:cubicBezTo>
                    <a:cubicBezTo>
                      <a:pt x="16941" y="4514"/>
                      <a:pt x="16742" y="4464"/>
                      <a:pt x="16532" y="4464"/>
                    </a:cubicBezTo>
                    <a:cubicBezTo>
                      <a:pt x="16425" y="4464"/>
                      <a:pt x="16315" y="4477"/>
                      <a:pt x="16213" y="4493"/>
                    </a:cubicBezTo>
                    <a:lnTo>
                      <a:pt x="15038" y="4676"/>
                    </a:lnTo>
                    <a:cubicBezTo>
                      <a:pt x="14965" y="4511"/>
                      <a:pt x="15093" y="4323"/>
                      <a:pt x="15239" y="4213"/>
                    </a:cubicBezTo>
                    <a:cubicBezTo>
                      <a:pt x="15385" y="4110"/>
                      <a:pt x="15568" y="4037"/>
                      <a:pt x="15671" y="3891"/>
                    </a:cubicBezTo>
                    <a:cubicBezTo>
                      <a:pt x="15835" y="3666"/>
                      <a:pt x="15756" y="3325"/>
                      <a:pt x="15555" y="3136"/>
                    </a:cubicBezTo>
                    <a:cubicBezTo>
                      <a:pt x="15369" y="2966"/>
                      <a:pt x="15119" y="2826"/>
                      <a:pt x="14867" y="2809"/>
                    </a:cubicBezTo>
                    <a:lnTo>
                      <a:pt x="14867" y="2809"/>
                    </a:lnTo>
                    <a:cubicBezTo>
                      <a:pt x="15128" y="2784"/>
                      <a:pt x="15341" y="2499"/>
                      <a:pt x="15324" y="2230"/>
                    </a:cubicBezTo>
                    <a:cubicBezTo>
                      <a:pt x="15300" y="1925"/>
                      <a:pt x="15056" y="1676"/>
                      <a:pt x="14783" y="1554"/>
                    </a:cubicBezTo>
                    <a:cubicBezTo>
                      <a:pt x="14503" y="1438"/>
                      <a:pt x="14192" y="1420"/>
                      <a:pt x="13888" y="1420"/>
                    </a:cubicBezTo>
                    <a:cubicBezTo>
                      <a:pt x="13590" y="1414"/>
                      <a:pt x="13280" y="1420"/>
                      <a:pt x="12994" y="1329"/>
                    </a:cubicBezTo>
                    <a:cubicBezTo>
                      <a:pt x="13170" y="994"/>
                      <a:pt x="12939" y="550"/>
                      <a:pt x="12592" y="404"/>
                    </a:cubicBezTo>
                    <a:cubicBezTo>
                      <a:pt x="12462" y="347"/>
                      <a:pt x="12323" y="322"/>
                      <a:pt x="12183" y="322"/>
                    </a:cubicBezTo>
                    <a:cubicBezTo>
                      <a:pt x="11949" y="322"/>
                      <a:pt x="11710" y="390"/>
                      <a:pt x="11497" y="489"/>
                    </a:cubicBezTo>
                    <a:cubicBezTo>
                      <a:pt x="11095" y="678"/>
                      <a:pt x="10614" y="982"/>
                      <a:pt x="10359" y="1335"/>
                    </a:cubicBezTo>
                    <a:cubicBezTo>
                      <a:pt x="10249" y="1034"/>
                      <a:pt x="9980" y="882"/>
                      <a:pt x="9712" y="882"/>
                    </a:cubicBezTo>
                    <a:cubicBezTo>
                      <a:pt x="9458" y="882"/>
                      <a:pt x="9205" y="1018"/>
                      <a:pt x="9087" y="1292"/>
                    </a:cubicBezTo>
                    <a:cubicBezTo>
                      <a:pt x="8984" y="903"/>
                      <a:pt x="8740" y="550"/>
                      <a:pt x="8375" y="374"/>
                    </a:cubicBezTo>
                    <a:cubicBezTo>
                      <a:pt x="8262" y="321"/>
                      <a:pt x="8135" y="284"/>
                      <a:pt x="8014" y="284"/>
                    </a:cubicBezTo>
                    <a:cubicBezTo>
                      <a:pt x="7926" y="284"/>
                      <a:pt x="7841" y="303"/>
                      <a:pt x="7767" y="349"/>
                    </a:cubicBezTo>
                    <a:cubicBezTo>
                      <a:pt x="7529" y="501"/>
                      <a:pt x="7499" y="836"/>
                      <a:pt x="7560" y="1110"/>
                    </a:cubicBezTo>
                    <a:cubicBezTo>
                      <a:pt x="7621" y="1384"/>
                      <a:pt x="7755" y="1651"/>
                      <a:pt x="7736" y="1931"/>
                    </a:cubicBezTo>
                    <a:cubicBezTo>
                      <a:pt x="7383" y="1329"/>
                      <a:pt x="6824" y="751"/>
                      <a:pt x="6276" y="313"/>
                    </a:cubicBezTo>
                    <a:cubicBezTo>
                      <a:pt x="6142" y="191"/>
                      <a:pt x="5978" y="94"/>
                      <a:pt x="5807" y="33"/>
                    </a:cubicBezTo>
                    <a:cubicBezTo>
                      <a:pt x="5744" y="11"/>
                      <a:pt x="5677" y="0"/>
                      <a:pt x="5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709;p73"/>
              <p:cNvSpPr/>
              <p:nvPr/>
            </p:nvSpPr>
            <p:spPr>
              <a:xfrm>
                <a:off x="620859" y="4530105"/>
                <a:ext cx="1566802" cy="1223002"/>
              </a:xfrm>
              <a:custGeom>
                <a:avLst/>
                <a:gdLst/>
                <a:ahLst/>
                <a:cxnLst/>
                <a:rect l="l" t="t" r="r" b="b"/>
                <a:pathLst>
                  <a:path w="23379" h="18249" extrusionOk="0">
                    <a:moveTo>
                      <a:pt x="5294" y="1"/>
                    </a:moveTo>
                    <a:cubicBezTo>
                      <a:pt x="1327" y="6633"/>
                      <a:pt x="1" y="18249"/>
                      <a:pt x="1" y="18249"/>
                    </a:cubicBezTo>
                    <a:lnTo>
                      <a:pt x="22320" y="18249"/>
                    </a:lnTo>
                    <a:cubicBezTo>
                      <a:pt x="23378" y="4789"/>
                      <a:pt x="18535" y="1"/>
                      <a:pt x="18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710;p73"/>
              <p:cNvSpPr/>
              <p:nvPr/>
            </p:nvSpPr>
            <p:spPr>
              <a:xfrm>
                <a:off x="347233" y="4045245"/>
                <a:ext cx="1062361" cy="1633686"/>
              </a:xfrm>
              <a:custGeom>
                <a:avLst/>
                <a:gdLst/>
                <a:ahLst/>
                <a:cxnLst/>
                <a:rect l="l" t="t" r="r" b="b"/>
                <a:pathLst>
                  <a:path w="15852" h="24377" extrusionOk="0">
                    <a:moveTo>
                      <a:pt x="7333" y="1"/>
                    </a:moveTo>
                    <a:cubicBezTo>
                      <a:pt x="7333" y="1"/>
                      <a:pt x="4260" y="13381"/>
                      <a:pt x="1" y="23409"/>
                    </a:cubicBezTo>
                    <a:cubicBezTo>
                      <a:pt x="1209" y="23837"/>
                      <a:pt x="2374" y="23942"/>
                      <a:pt x="3578" y="23942"/>
                    </a:cubicBezTo>
                    <a:cubicBezTo>
                      <a:pt x="4746" y="23942"/>
                      <a:pt x="5950" y="23843"/>
                      <a:pt x="7262" y="23843"/>
                    </a:cubicBezTo>
                    <a:cubicBezTo>
                      <a:pt x="8614" y="23843"/>
                      <a:pt x="10081" y="23948"/>
                      <a:pt x="11744" y="24377"/>
                    </a:cubicBezTo>
                    <a:cubicBezTo>
                      <a:pt x="11744" y="24377"/>
                      <a:pt x="15852" y="14580"/>
                      <a:pt x="143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711;p73"/>
              <p:cNvSpPr/>
              <p:nvPr/>
            </p:nvSpPr>
            <p:spPr>
              <a:xfrm>
                <a:off x="1645598" y="3094759"/>
                <a:ext cx="890260" cy="1375534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20525" extrusionOk="0">
                    <a:moveTo>
                      <a:pt x="2836" y="0"/>
                    </a:moveTo>
                    <a:lnTo>
                      <a:pt x="1" y="10855"/>
                    </a:lnTo>
                    <a:cubicBezTo>
                      <a:pt x="1" y="10855"/>
                      <a:pt x="7175" y="19435"/>
                      <a:pt x="12383" y="20524"/>
                    </a:cubicBezTo>
                    <a:lnTo>
                      <a:pt x="13284" y="12413"/>
                    </a:lnTo>
                    <a:cubicBezTo>
                      <a:pt x="13284" y="12413"/>
                      <a:pt x="5203" y="1813"/>
                      <a:pt x="2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712;p73"/>
              <p:cNvSpPr/>
              <p:nvPr/>
            </p:nvSpPr>
            <p:spPr>
              <a:xfrm>
                <a:off x="2190839" y="3092280"/>
                <a:ext cx="692492" cy="1378014"/>
              </a:xfrm>
              <a:custGeom>
                <a:avLst/>
                <a:gdLst/>
                <a:ahLst/>
                <a:cxnLst/>
                <a:rect l="l" t="t" r="r" b="b"/>
                <a:pathLst>
                  <a:path w="10333" h="20562" extrusionOk="0">
                    <a:moveTo>
                      <a:pt x="5312" y="1"/>
                    </a:moveTo>
                    <a:lnTo>
                      <a:pt x="0" y="11696"/>
                    </a:lnTo>
                    <a:lnTo>
                      <a:pt x="4253" y="20561"/>
                    </a:lnTo>
                    <a:cubicBezTo>
                      <a:pt x="6706" y="16283"/>
                      <a:pt x="9462" y="8793"/>
                      <a:pt x="10332" y="3043"/>
                    </a:cubicBezTo>
                    <a:lnTo>
                      <a:pt x="53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713;p73"/>
              <p:cNvSpPr/>
              <p:nvPr/>
            </p:nvSpPr>
            <p:spPr>
              <a:xfrm>
                <a:off x="2187555" y="3627267"/>
                <a:ext cx="156218" cy="518447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7736" extrusionOk="0">
                    <a:moveTo>
                      <a:pt x="1654" y="0"/>
                    </a:moveTo>
                    <a:cubicBezTo>
                      <a:pt x="1569" y="0"/>
                      <a:pt x="1479" y="58"/>
                      <a:pt x="1467" y="171"/>
                    </a:cubicBezTo>
                    <a:lnTo>
                      <a:pt x="1467" y="208"/>
                    </a:lnTo>
                    <a:cubicBezTo>
                      <a:pt x="1418" y="208"/>
                      <a:pt x="1370" y="244"/>
                      <a:pt x="1351" y="293"/>
                    </a:cubicBezTo>
                    <a:cubicBezTo>
                      <a:pt x="1175" y="810"/>
                      <a:pt x="1004" y="1327"/>
                      <a:pt x="865" y="1851"/>
                    </a:cubicBezTo>
                    <a:cubicBezTo>
                      <a:pt x="615" y="2782"/>
                      <a:pt x="414" y="3731"/>
                      <a:pt x="274" y="4686"/>
                    </a:cubicBezTo>
                    <a:cubicBezTo>
                      <a:pt x="207" y="5161"/>
                      <a:pt x="147" y="5635"/>
                      <a:pt x="104" y="6116"/>
                    </a:cubicBezTo>
                    <a:cubicBezTo>
                      <a:pt x="80" y="6359"/>
                      <a:pt x="61" y="6597"/>
                      <a:pt x="43" y="6840"/>
                    </a:cubicBezTo>
                    <a:cubicBezTo>
                      <a:pt x="13" y="7084"/>
                      <a:pt x="0" y="7327"/>
                      <a:pt x="7" y="7570"/>
                    </a:cubicBezTo>
                    <a:cubicBezTo>
                      <a:pt x="17" y="7671"/>
                      <a:pt x="115" y="7736"/>
                      <a:pt x="202" y="7736"/>
                    </a:cubicBezTo>
                    <a:cubicBezTo>
                      <a:pt x="268" y="7736"/>
                      <a:pt x="328" y="7699"/>
                      <a:pt x="341" y="7613"/>
                    </a:cubicBezTo>
                    <a:cubicBezTo>
                      <a:pt x="384" y="7345"/>
                      <a:pt x="378" y="7065"/>
                      <a:pt x="402" y="6798"/>
                    </a:cubicBezTo>
                    <a:cubicBezTo>
                      <a:pt x="420" y="6530"/>
                      <a:pt x="439" y="6256"/>
                      <a:pt x="469" y="5988"/>
                    </a:cubicBezTo>
                    <a:cubicBezTo>
                      <a:pt x="645" y="4266"/>
                      <a:pt x="974" y="2562"/>
                      <a:pt x="1443" y="895"/>
                    </a:cubicBezTo>
                    <a:cubicBezTo>
                      <a:pt x="1443" y="1096"/>
                      <a:pt x="1449" y="1297"/>
                      <a:pt x="1455" y="1492"/>
                    </a:cubicBezTo>
                    <a:cubicBezTo>
                      <a:pt x="1473" y="1918"/>
                      <a:pt x="1510" y="2343"/>
                      <a:pt x="1564" y="2769"/>
                    </a:cubicBezTo>
                    <a:cubicBezTo>
                      <a:pt x="1686" y="3627"/>
                      <a:pt x="1875" y="4479"/>
                      <a:pt x="2130" y="5307"/>
                    </a:cubicBezTo>
                    <a:cubicBezTo>
                      <a:pt x="2142" y="5356"/>
                      <a:pt x="2180" y="5377"/>
                      <a:pt x="2217" y="5377"/>
                    </a:cubicBezTo>
                    <a:cubicBezTo>
                      <a:pt x="2273" y="5377"/>
                      <a:pt x="2331" y="5331"/>
                      <a:pt x="2313" y="5258"/>
                    </a:cubicBezTo>
                    <a:cubicBezTo>
                      <a:pt x="2100" y="4431"/>
                      <a:pt x="1960" y="3585"/>
                      <a:pt x="1887" y="2727"/>
                    </a:cubicBezTo>
                    <a:cubicBezTo>
                      <a:pt x="1850" y="2301"/>
                      <a:pt x="1820" y="1875"/>
                      <a:pt x="1808" y="1449"/>
                    </a:cubicBezTo>
                    <a:cubicBezTo>
                      <a:pt x="1796" y="1023"/>
                      <a:pt x="1820" y="597"/>
                      <a:pt x="1820" y="171"/>
                    </a:cubicBezTo>
                    <a:cubicBezTo>
                      <a:pt x="1820" y="56"/>
                      <a:pt x="1739" y="0"/>
                      <a:pt x="1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714;p73"/>
              <p:cNvSpPr/>
              <p:nvPr/>
            </p:nvSpPr>
            <p:spPr>
              <a:xfrm>
                <a:off x="345625" y="3356523"/>
                <a:ext cx="723856" cy="1500321"/>
              </a:xfrm>
              <a:custGeom>
                <a:avLst/>
                <a:gdLst/>
                <a:ahLst/>
                <a:cxnLst/>
                <a:rect l="l" t="t" r="r" b="b"/>
                <a:pathLst>
                  <a:path w="10801" h="22387" extrusionOk="0">
                    <a:moveTo>
                      <a:pt x="4722" y="0"/>
                    </a:moveTo>
                    <a:cubicBezTo>
                      <a:pt x="2848" y="1759"/>
                      <a:pt x="0" y="20561"/>
                      <a:pt x="1795" y="22387"/>
                    </a:cubicBezTo>
                    <a:lnTo>
                      <a:pt x="7479" y="19009"/>
                    </a:lnTo>
                    <a:lnTo>
                      <a:pt x="10801" y="7296"/>
                    </a:lnTo>
                    <a:lnTo>
                      <a:pt x="4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715;p73"/>
              <p:cNvSpPr/>
              <p:nvPr/>
            </p:nvSpPr>
            <p:spPr>
              <a:xfrm>
                <a:off x="647397" y="3077737"/>
                <a:ext cx="1395505" cy="1452470"/>
              </a:xfrm>
              <a:custGeom>
                <a:avLst/>
                <a:gdLst/>
                <a:ahLst/>
                <a:cxnLst/>
                <a:rect l="l" t="t" r="r" b="b"/>
                <a:pathLst>
                  <a:path w="20823" h="21673" extrusionOk="0">
                    <a:moveTo>
                      <a:pt x="13079" y="0"/>
                    </a:moveTo>
                    <a:cubicBezTo>
                      <a:pt x="10932" y="0"/>
                      <a:pt x="8975" y="84"/>
                      <a:pt x="8975" y="84"/>
                    </a:cubicBezTo>
                    <a:cubicBezTo>
                      <a:pt x="8975" y="84"/>
                      <a:pt x="2896" y="1702"/>
                      <a:pt x="219" y="4160"/>
                    </a:cubicBezTo>
                    <a:cubicBezTo>
                      <a:pt x="0" y="5171"/>
                      <a:pt x="493" y="12418"/>
                      <a:pt x="4898" y="21673"/>
                    </a:cubicBezTo>
                    <a:lnTo>
                      <a:pt x="18139" y="21673"/>
                    </a:lnTo>
                    <a:cubicBezTo>
                      <a:pt x="17707" y="15265"/>
                      <a:pt x="20500" y="14754"/>
                      <a:pt x="20658" y="11322"/>
                    </a:cubicBezTo>
                    <a:cubicBezTo>
                      <a:pt x="20822" y="7848"/>
                      <a:pt x="16843" y="5213"/>
                      <a:pt x="17731" y="254"/>
                    </a:cubicBezTo>
                    <a:cubicBezTo>
                      <a:pt x="16685" y="55"/>
                      <a:pt x="14819" y="0"/>
                      <a:pt x="130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716;p73"/>
              <p:cNvSpPr/>
              <p:nvPr/>
            </p:nvSpPr>
            <p:spPr>
              <a:xfrm>
                <a:off x="1136278" y="3079212"/>
                <a:ext cx="670108" cy="1476261"/>
              </a:xfrm>
              <a:custGeom>
                <a:avLst/>
                <a:gdLst/>
                <a:ahLst/>
                <a:cxnLst/>
                <a:rect l="l" t="t" r="r" b="b"/>
                <a:pathLst>
                  <a:path w="9999" h="22028" extrusionOk="0">
                    <a:moveTo>
                      <a:pt x="7339" y="1"/>
                    </a:moveTo>
                    <a:lnTo>
                      <a:pt x="1" y="573"/>
                    </a:lnTo>
                    <a:cubicBezTo>
                      <a:pt x="1" y="573"/>
                      <a:pt x="2855" y="9359"/>
                      <a:pt x="3226" y="12243"/>
                    </a:cubicBezTo>
                    <a:cubicBezTo>
                      <a:pt x="3597" y="15134"/>
                      <a:pt x="3554" y="22028"/>
                      <a:pt x="3554" y="22028"/>
                    </a:cubicBezTo>
                    <a:lnTo>
                      <a:pt x="9998" y="22028"/>
                    </a:lnTo>
                    <a:cubicBezTo>
                      <a:pt x="9998" y="22028"/>
                      <a:pt x="9457" y="10862"/>
                      <a:pt x="9475" y="9803"/>
                    </a:cubicBezTo>
                    <a:cubicBezTo>
                      <a:pt x="9493" y="8745"/>
                      <a:pt x="7339" y="1"/>
                      <a:pt x="7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717;p73"/>
              <p:cNvSpPr/>
              <p:nvPr/>
            </p:nvSpPr>
            <p:spPr>
              <a:xfrm>
                <a:off x="1723471" y="4077882"/>
                <a:ext cx="620314" cy="1576185"/>
              </a:xfrm>
              <a:custGeom>
                <a:avLst/>
                <a:gdLst/>
                <a:ahLst/>
                <a:cxnLst/>
                <a:rect l="l" t="t" r="r" b="b"/>
                <a:pathLst>
                  <a:path w="9256" h="23519" extrusionOk="0">
                    <a:moveTo>
                      <a:pt x="938" y="1"/>
                    </a:moveTo>
                    <a:lnTo>
                      <a:pt x="1" y="4321"/>
                    </a:lnTo>
                    <a:cubicBezTo>
                      <a:pt x="3129" y="10028"/>
                      <a:pt x="4893" y="23518"/>
                      <a:pt x="4893" y="23518"/>
                    </a:cubicBezTo>
                    <a:cubicBezTo>
                      <a:pt x="4893" y="23518"/>
                      <a:pt x="7163" y="23433"/>
                      <a:pt x="9256" y="22764"/>
                    </a:cubicBezTo>
                    <a:cubicBezTo>
                      <a:pt x="8544" y="20543"/>
                      <a:pt x="7954" y="16484"/>
                      <a:pt x="6287" y="11446"/>
                    </a:cubicBezTo>
                    <a:cubicBezTo>
                      <a:pt x="6256" y="11349"/>
                      <a:pt x="6226" y="11245"/>
                      <a:pt x="6189" y="11142"/>
                    </a:cubicBezTo>
                    <a:cubicBezTo>
                      <a:pt x="6153" y="11038"/>
                      <a:pt x="6116" y="10935"/>
                      <a:pt x="6080" y="10831"/>
                    </a:cubicBezTo>
                    <a:lnTo>
                      <a:pt x="5995" y="10582"/>
                    </a:lnTo>
                    <a:cubicBezTo>
                      <a:pt x="4711" y="6876"/>
                      <a:pt x="3013" y="3329"/>
                      <a:pt x="9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718;p73"/>
              <p:cNvSpPr/>
              <p:nvPr/>
            </p:nvSpPr>
            <p:spPr>
              <a:xfrm>
                <a:off x="1156718" y="2668203"/>
                <a:ext cx="424154" cy="67714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10104" extrusionOk="0">
                    <a:moveTo>
                      <a:pt x="0" y="0"/>
                    </a:moveTo>
                    <a:lnTo>
                      <a:pt x="694" y="7643"/>
                    </a:lnTo>
                    <a:cubicBezTo>
                      <a:pt x="818" y="9040"/>
                      <a:pt x="1991" y="10104"/>
                      <a:pt x="3383" y="10104"/>
                    </a:cubicBezTo>
                    <a:cubicBezTo>
                      <a:pt x="3422" y="10104"/>
                      <a:pt x="3460" y="10103"/>
                      <a:pt x="3499" y="10101"/>
                    </a:cubicBezTo>
                    <a:cubicBezTo>
                      <a:pt x="4929" y="10046"/>
                      <a:pt x="6067" y="8884"/>
                      <a:pt x="6097" y="7454"/>
                    </a:cubicBezTo>
                    <a:lnTo>
                      <a:pt x="6121" y="6158"/>
                    </a:lnTo>
                    <a:lnTo>
                      <a:pt x="6231" y="3688"/>
                    </a:lnTo>
                    <a:lnTo>
                      <a:pt x="6328" y="15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719;p73"/>
              <p:cNvSpPr/>
              <p:nvPr/>
            </p:nvSpPr>
            <p:spPr>
              <a:xfrm>
                <a:off x="1136278" y="3072711"/>
                <a:ext cx="499615" cy="343800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130" extrusionOk="0">
                    <a:moveTo>
                      <a:pt x="6432" y="0"/>
                    </a:moveTo>
                    <a:lnTo>
                      <a:pt x="5264" y="3566"/>
                    </a:lnTo>
                    <a:lnTo>
                      <a:pt x="889" y="390"/>
                    </a:lnTo>
                    <a:lnTo>
                      <a:pt x="1" y="670"/>
                    </a:lnTo>
                    <a:lnTo>
                      <a:pt x="2070" y="5130"/>
                    </a:lnTo>
                    <a:lnTo>
                      <a:pt x="7455" y="4187"/>
                    </a:lnTo>
                    <a:lnTo>
                      <a:pt x="7339" y="98"/>
                    </a:lnTo>
                    <a:lnTo>
                      <a:pt x="643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720;p73"/>
              <p:cNvSpPr/>
              <p:nvPr/>
            </p:nvSpPr>
            <p:spPr>
              <a:xfrm>
                <a:off x="1483286" y="3538002"/>
                <a:ext cx="27812" cy="3545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9" extrusionOk="0">
                    <a:moveTo>
                      <a:pt x="184" y="0"/>
                    </a:moveTo>
                    <a:cubicBezTo>
                      <a:pt x="161" y="0"/>
                      <a:pt x="138" y="6"/>
                      <a:pt x="117" y="18"/>
                    </a:cubicBezTo>
                    <a:cubicBezTo>
                      <a:pt x="92" y="25"/>
                      <a:pt x="74" y="37"/>
                      <a:pt x="56" y="55"/>
                    </a:cubicBezTo>
                    <a:cubicBezTo>
                      <a:pt x="31" y="73"/>
                      <a:pt x="19" y="104"/>
                      <a:pt x="7" y="134"/>
                    </a:cubicBezTo>
                    <a:cubicBezTo>
                      <a:pt x="7" y="152"/>
                      <a:pt x="7" y="165"/>
                      <a:pt x="7" y="177"/>
                    </a:cubicBezTo>
                    <a:cubicBezTo>
                      <a:pt x="1" y="207"/>
                      <a:pt x="13" y="238"/>
                      <a:pt x="25" y="268"/>
                    </a:cubicBezTo>
                    <a:cubicBezTo>
                      <a:pt x="44" y="298"/>
                      <a:pt x="56" y="335"/>
                      <a:pt x="74" y="365"/>
                    </a:cubicBezTo>
                    <a:cubicBezTo>
                      <a:pt x="86" y="396"/>
                      <a:pt x="104" y="426"/>
                      <a:pt x="129" y="450"/>
                    </a:cubicBezTo>
                    <a:cubicBezTo>
                      <a:pt x="141" y="463"/>
                      <a:pt x="153" y="475"/>
                      <a:pt x="165" y="487"/>
                    </a:cubicBezTo>
                    <a:cubicBezTo>
                      <a:pt x="177" y="499"/>
                      <a:pt x="196" y="511"/>
                      <a:pt x="214" y="517"/>
                    </a:cubicBezTo>
                    <a:cubicBezTo>
                      <a:pt x="226" y="524"/>
                      <a:pt x="238" y="524"/>
                      <a:pt x="250" y="524"/>
                    </a:cubicBezTo>
                    <a:cubicBezTo>
                      <a:pt x="257" y="527"/>
                      <a:pt x="263" y="528"/>
                      <a:pt x="269" y="528"/>
                    </a:cubicBezTo>
                    <a:cubicBezTo>
                      <a:pt x="275" y="528"/>
                      <a:pt x="281" y="527"/>
                      <a:pt x="287" y="524"/>
                    </a:cubicBezTo>
                    <a:cubicBezTo>
                      <a:pt x="299" y="524"/>
                      <a:pt x="311" y="524"/>
                      <a:pt x="323" y="517"/>
                    </a:cubicBezTo>
                    <a:cubicBezTo>
                      <a:pt x="342" y="511"/>
                      <a:pt x="360" y="499"/>
                      <a:pt x="372" y="487"/>
                    </a:cubicBezTo>
                    <a:lnTo>
                      <a:pt x="396" y="457"/>
                    </a:lnTo>
                    <a:cubicBezTo>
                      <a:pt x="403" y="444"/>
                      <a:pt x="409" y="432"/>
                      <a:pt x="409" y="420"/>
                    </a:cubicBezTo>
                    <a:lnTo>
                      <a:pt x="415" y="384"/>
                    </a:lnTo>
                    <a:cubicBezTo>
                      <a:pt x="415" y="365"/>
                      <a:pt x="415" y="347"/>
                      <a:pt x="415" y="329"/>
                    </a:cubicBezTo>
                    <a:cubicBezTo>
                      <a:pt x="415" y="304"/>
                      <a:pt x="409" y="286"/>
                      <a:pt x="403" y="262"/>
                    </a:cubicBezTo>
                    <a:lnTo>
                      <a:pt x="396" y="238"/>
                    </a:lnTo>
                    <a:cubicBezTo>
                      <a:pt x="384" y="201"/>
                      <a:pt x="366" y="171"/>
                      <a:pt x="354" y="134"/>
                    </a:cubicBezTo>
                    <a:cubicBezTo>
                      <a:pt x="348" y="104"/>
                      <a:pt x="330" y="73"/>
                      <a:pt x="311" y="55"/>
                    </a:cubicBezTo>
                    <a:cubicBezTo>
                      <a:pt x="293" y="37"/>
                      <a:pt x="275" y="25"/>
                      <a:pt x="250" y="18"/>
                    </a:cubicBezTo>
                    <a:cubicBezTo>
                      <a:pt x="229" y="6"/>
                      <a:pt x="206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721;p73"/>
              <p:cNvSpPr/>
              <p:nvPr/>
            </p:nvSpPr>
            <p:spPr>
              <a:xfrm>
                <a:off x="1524099" y="3826372"/>
                <a:ext cx="24528" cy="3793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66" extrusionOk="0">
                    <a:moveTo>
                      <a:pt x="174" y="1"/>
                    </a:moveTo>
                    <a:cubicBezTo>
                      <a:pt x="166" y="1"/>
                      <a:pt x="159" y="2"/>
                      <a:pt x="153" y="5"/>
                    </a:cubicBezTo>
                    <a:cubicBezTo>
                      <a:pt x="128" y="5"/>
                      <a:pt x="110" y="11"/>
                      <a:pt x="92" y="24"/>
                    </a:cubicBezTo>
                    <a:lnTo>
                      <a:pt x="55" y="54"/>
                    </a:lnTo>
                    <a:cubicBezTo>
                      <a:pt x="37" y="66"/>
                      <a:pt x="25" y="90"/>
                      <a:pt x="19" y="109"/>
                    </a:cubicBezTo>
                    <a:cubicBezTo>
                      <a:pt x="7" y="127"/>
                      <a:pt x="0" y="151"/>
                      <a:pt x="7" y="176"/>
                    </a:cubicBezTo>
                    <a:cubicBezTo>
                      <a:pt x="7" y="212"/>
                      <a:pt x="13" y="249"/>
                      <a:pt x="13" y="291"/>
                    </a:cubicBezTo>
                    <a:cubicBezTo>
                      <a:pt x="19" y="316"/>
                      <a:pt x="19" y="334"/>
                      <a:pt x="25" y="358"/>
                    </a:cubicBezTo>
                    <a:cubicBezTo>
                      <a:pt x="25" y="370"/>
                      <a:pt x="25" y="376"/>
                      <a:pt x="31" y="389"/>
                    </a:cubicBezTo>
                    <a:cubicBezTo>
                      <a:pt x="31" y="407"/>
                      <a:pt x="37" y="425"/>
                      <a:pt x="43" y="443"/>
                    </a:cubicBezTo>
                    <a:cubicBezTo>
                      <a:pt x="55" y="486"/>
                      <a:pt x="86" y="522"/>
                      <a:pt x="122" y="547"/>
                    </a:cubicBezTo>
                    <a:cubicBezTo>
                      <a:pt x="140" y="553"/>
                      <a:pt x="159" y="565"/>
                      <a:pt x="177" y="565"/>
                    </a:cubicBezTo>
                    <a:lnTo>
                      <a:pt x="220" y="565"/>
                    </a:lnTo>
                    <a:cubicBezTo>
                      <a:pt x="244" y="559"/>
                      <a:pt x="262" y="553"/>
                      <a:pt x="280" y="547"/>
                    </a:cubicBezTo>
                    <a:lnTo>
                      <a:pt x="317" y="516"/>
                    </a:lnTo>
                    <a:cubicBezTo>
                      <a:pt x="347" y="486"/>
                      <a:pt x="359" y="449"/>
                      <a:pt x="359" y="401"/>
                    </a:cubicBezTo>
                    <a:cubicBezTo>
                      <a:pt x="366" y="383"/>
                      <a:pt x="366" y="364"/>
                      <a:pt x="366" y="346"/>
                    </a:cubicBezTo>
                    <a:cubicBezTo>
                      <a:pt x="366" y="310"/>
                      <a:pt x="359" y="279"/>
                      <a:pt x="353" y="249"/>
                    </a:cubicBezTo>
                    <a:lnTo>
                      <a:pt x="341" y="127"/>
                    </a:lnTo>
                    <a:cubicBezTo>
                      <a:pt x="329" y="103"/>
                      <a:pt x="317" y="72"/>
                      <a:pt x="293" y="54"/>
                    </a:cubicBezTo>
                    <a:lnTo>
                      <a:pt x="256" y="24"/>
                    </a:lnTo>
                    <a:cubicBezTo>
                      <a:pt x="238" y="11"/>
                      <a:pt x="220" y="5"/>
                      <a:pt x="195" y="5"/>
                    </a:cubicBezTo>
                    <a:cubicBezTo>
                      <a:pt x="189" y="2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722;p73"/>
              <p:cNvSpPr/>
              <p:nvPr/>
            </p:nvSpPr>
            <p:spPr>
              <a:xfrm>
                <a:off x="1238678" y="2858126"/>
                <a:ext cx="338907" cy="217003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3238" extrusionOk="0">
                    <a:moveTo>
                      <a:pt x="989" y="0"/>
                    </a:moveTo>
                    <a:cubicBezTo>
                      <a:pt x="588" y="0"/>
                      <a:pt x="241" y="25"/>
                      <a:pt x="0" y="87"/>
                    </a:cubicBezTo>
                    <a:cubicBezTo>
                      <a:pt x="582" y="1732"/>
                      <a:pt x="1797" y="3238"/>
                      <a:pt x="4235" y="3238"/>
                    </a:cubicBezTo>
                    <a:cubicBezTo>
                      <a:pt x="4449" y="3238"/>
                      <a:pt x="4672" y="3226"/>
                      <a:pt x="4904" y="3202"/>
                    </a:cubicBezTo>
                    <a:lnTo>
                      <a:pt x="5057" y="397"/>
                    </a:lnTo>
                    <a:cubicBezTo>
                      <a:pt x="5057" y="397"/>
                      <a:pt x="2591" y="0"/>
                      <a:pt x="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723;p73"/>
              <p:cNvSpPr/>
              <p:nvPr/>
            </p:nvSpPr>
            <p:spPr>
              <a:xfrm>
                <a:off x="1039641" y="2234008"/>
                <a:ext cx="753277" cy="774253"/>
              </a:xfrm>
              <a:custGeom>
                <a:avLst/>
                <a:gdLst/>
                <a:ahLst/>
                <a:cxnLst/>
                <a:rect l="l" t="t" r="r" b="b"/>
                <a:pathLst>
                  <a:path w="11240" h="11553" extrusionOk="0">
                    <a:moveTo>
                      <a:pt x="6338" y="1"/>
                    </a:moveTo>
                    <a:cubicBezTo>
                      <a:pt x="4487" y="1"/>
                      <a:pt x="2399" y="1039"/>
                      <a:pt x="1461" y="2317"/>
                    </a:cubicBezTo>
                    <a:cubicBezTo>
                      <a:pt x="1" y="4295"/>
                      <a:pt x="335" y="6747"/>
                      <a:pt x="1619" y="8621"/>
                    </a:cubicBezTo>
                    <a:cubicBezTo>
                      <a:pt x="2209" y="9491"/>
                      <a:pt x="2994" y="10221"/>
                      <a:pt x="3907" y="10745"/>
                    </a:cubicBezTo>
                    <a:cubicBezTo>
                      <a:pt x="4793" y="11247"/>
                      <a:pt x="5831" y="11553"/>
                      <a:pt x="6840" y="11553"/>
                    </a:cubicBezTo>
                    <a:cubicBezTo>
                      <a:pt x="7654" y="11553"/>
                      <a:pt x="8449" y="11353"/>
                      <a:pt x="9128" y="10897"/>
                    </a:cubicBezTo>
                    <a:cubicBezTo>
                      <a:pt x="10229" y="10161"/>
                      <a:pt x="10862" y="8846"/>
                      <a:pt x="11002" y="7526"/>
                    </a:cubicBezTo>
                    <a:cubicBezTo>
                      <a:pt x="11239" y="5299"/>
                      <a:pt x="10394" y="2287"/>
                      <a:pt x="8659" y="772"/>
                    </a:cubicBezTo>
                    <a:cubicBezTo>
                      <a:pt x="8106" y="291"/>
                      <a:pt x="7406" y="60"/>
                      <a:pt x="6651" y="11"/>
                    </a:cubicBezTo>
                    <a:cubicBezTo>
                      <a:pt x="6548" y="4"/>
                      <a:pt x="6443" y="1"/>
                      <a:pt x="6338" y="1"/>
                    </a:cubicBezTo>
                    <a:close/>
                  </a:path>
                </a:pathLst>
              </a:custGeom>
              <a:solidFill>
                <a:srgbClr val="F7C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724;p73"/>
              <p:cNvSpPr/>
              <p:nvPr/>
            </p:nvSpPr>
            <p:spPr>
              <a:xfrm>
                <a:off x="1626432" y="2530285"/>
                <a:ext cx="59646" cy="6668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95" extrusionOk="0">
                    <a:moveTo>
                      <a:pt x="367" y="1"/>
                    </a:moveTo>
                    <a:cubicBezTo>
                      <a:pt x="327" y="1"/>
                      <a:pt x="288" y="9"/>
                      <a:pt x="250" y="26"/>
                    </a:cubicBezTo>
                    <a:cubicBezTo>
                      <a:pt x="68" y="117"/>
                      <a:pt x="1" y="397"/>
                      <a:pt x="110" y="659"/>
                    </a:cubicBezTo>
                    <a:cubicBezTo>
                      <a:pt x="198" y="864"/>
                      <a:pt x="368" y="994"/>
                      <a:pt x="526" y="994"/>
                    </a:cubicBezTo>
                    <a:cubicBezTo>
                      <a:pt x="565" y="994"/>
                      <a:pt x="603" y="986"/>
                      <a:pt x="640" y="969"/>
                    </a:cubicBezTo>
                    <a:cubicBezTo>
                      <a:pt x="828" y="878"/>
                      <a:pt x="889" y="598"/>
                      <a:pt x="786" y="336"/>
                    </a:cubicBezTo>
                    <a:cubicBezTo>
                      <a:pt x="698" y="132"/>
                      <a:pt x="528" y="1"/>
                      <a:pt x="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725;p73"/>
              <p:cNvSpPr/>
              <p:nvPr/>
            </p:nvSpPr>
            <p:spPr>
              <a:xfrm>
                <a:off x="1433158" y="2603332"/>
                <a:ext cx="59981" cy="66414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91" extrusionOk="0">
                    <a:moveTo>
                      <a:pt x="367" y="0"/>
                    </a:moveTo>
                    <a:cubicBezTo>
                      <a:pt x="327" y="0"/>
                      <a:pt x="288" y="8"/>
                      <a:pt x="250" y="25"/>
                    </a:cubicBezTo>
                    <a:cubicBezTo>
                      <a:pt x="67" y="110"/>
                      <a:pt x="1" y="396"/>
                      <a:pt x="110" y="652"/>
                    </a:cubicBezTo>
                    <a:cubicBezTo>
                      <a:pt x="197" y="859"/>
                      <a:pt x="364" y="990"/>
                      <a:pt x="523" y="990"/>
                    </a:cubicBezTo>
                    <a:cubicBezTo>
                      <a:pt x="565" y="990"/>
                      <a:pt x="606" y="981"/>
                      <a:pt x="646" y="962"/>
                    </a:cubicBezTo>
                    <a:cubicBezTo>
                      <a:pt x="828" y="877"/>
                      <a:pt x="895" y="597"/>
                      <a:pt x="785" y="335"/>
                    </a:cubicBezTo>
                    <a:cubicBezTo>
                      <a:pt x="698" y="131"/>
                      <a:pt x="528" y="0"/>
                      <a:pt x="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726;p73"/>
              <p:cNvSpPr/>
              <p:nvPr/>
            </p:nvSpPr>
            <p:spPr>
              <a:xfrm>
                <a:off x="1526109" y="2521573"/>
                <a:ext cx="123647" cy="19401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895" extrusionOk="0">
                    <a:moveTo>
                      <a:pt x="75" y="1"/>
                    </a:moveTo>
                    <a:cubicBezTo>
                      <a:pt x="36" y="1"/>
                      <a:pt x="1" y="43"/>
                      <a:pt x="31" y="83"/>
                    </a:cubicBezTo>
                    <a:cubicBezTo>
                      <a:pt x="378" y="545"/>
                      <a:pt x="731" y="1002"/>
                      <a:pt x="1096" y="1446"/>
                    </a:cubicBezTo>
                    <a:cubicBezTo>
                      <a:pt x="1273" y="1665"/>
                      <a:pt x="1498" y="1884"/>
                      <a:pt x="1589" y="2158"/>
                    </a:cubicBezTo>
                    <a:cubicBezTo>
                      <a:pt x="1662" y="2389"/>
                      <a:pt x="1559" y="2602"/>
                      <a:pt x="1431" y="2785"/>
                    </a:cubicBezTo>
                    <a:cubicBezTo>
                      <a:pt x="1396" y="2831"/>
                      <a:pt x="1428" y="2895"/>
                      <a:pt x="1484" y="2895"/>
                    </a:cubicBezTo>
                    <a:cubicBezTo>
                      <a:pt x="1486" y="2895"/>
                      <a:pt x="1489" y="2894"/>
                      <a:pt x="1492" y="2894"/>
                    </a:cubicBezTo>
                    <a:cubicBezTo>
                      <a:pt x="1711" y="2864"/>
                      <a:pt x="1839" y="2632"/>
                      <a:pt x="1839" y="2426"/>
                    </a:cubicBezTo>
                    <a:cubicBezTo>
                      <a:pt x="1845" y="2127"/>
                      <a:pt x="1668" y="1866"/>
                      <a:pt x="1492" y="1641"/>
                    </a:cubicBezTo>
                    <a:cubicBezTo>
                      <a:pt x="1054" y="1081"/>
                      <a:pt x="591" y="551"/>
                      <a:pt x="116" y="22"/>
                    </a:cubicBezTo>
                    <a:cubicBezTo>
                      <a:pt x="105" y="7"/>
                      <a:pt x="90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727;p73"/>
              <p:cNvSpPr/>
              <p:nvPr/>
            </p:nvSpPr>
            <p:spPr>
              <a:xfrm>
                <a:off x="1020475" y="2214573"/>
                <a:ext cx="610529" cy="575479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8587" extrusionOk="0">
                    <a:moveTo>
                      <a:pt x="7643" y="1"/>
                    </a:moveTo>
                    <a:cubicBezTo>
                      <a:pt x="7323" y="1"/>
                      <a:pt x="7003" y="74"/>
                      <a:pt x="6706" y="222"/>
                    </a:cubicBezTo>
                    <a:cubicBezTo>
                      <a:pt x="6421" y="187"/>
                      <a:pt x="6128" y="169"/>
                      <a:pt x="5832" y="169"/>
                    </a:cubicBezTo>
                    <a:cubicBezTo>
                      <a:pt x="4431" y="169"/>
                      <a:pt x="2968" y="572"/>
                      <a:pt x="1948" y="1482"/>
                    </a:cubicBezTo>
                    <a:cubicBezTo>
                      <a:pt x="700" y="2607"/>
                      <a:pt x="1" y="4208"/>
                      <a:pt x="7" y="5887"/>
                    </a:cubicBezTo>
                    <a:cubicBezTo>
                      <a:pt x="13" y="6788"/>
                      <a:pt x="360" y="7652"/>
                      <a:pt x="980" y="8309"/>
                    </a:cubicBezTo>
                    <a:cubicBezTo>
                      <a:pt x="1156" y="8496"/>
                      <a:pt x="1408" y="8586"/>
                      <a:pt x="1664" y="8586"/>
                    </a:cubicBezTo>
                    <a:cubicBezTo>
                      <a:pt x="1941" y="8586"/>
                      <a:pt x="2221" y="8481"/>
                      <a:pt x="2410" y="8278"/>
                    </a:cubicBezTo>
                    <a:cubicBezTo>
                      <a:pt x="2745" y="7922"/>
                      <a:pt x="2773" y="7341"/>
                      <a:pt x="2523" y="6918"/>
                    </a:cubicBezTo>
                    <a:lnTo>
                      <a:pt x="2523" y="6918"/>
                    </a:lnTo>
                    <a:cubicBezTo>
                      <a:pt x="2566" y="6929"/>
                      <a:pt x="2610" y="6935"/>
                      <a:pt x="2655" y="6935"/>
                    </a:cubicBezTo>
                    <a:cubicBezTo>
                      <a:pt x="2725" y="6935"/>
                      <a:pt x="2796" y="6920"/>
                      <a:pt x="2861" y="6891"/>
                    </a:cubicBezTo>
                    <a:cubicBezTo>
                      <a:pt x="3080" y="6788"/>
                      <a:pt x="3213" y="6544"/>
                      <a:pt x="3232" y="6301"/>
                    </a:cubicBezTo>
                    <a:cubicBezTo>
                      <a:pt x="3238" y="6051"/>
                      <a:pt x="3183" y="5808"/>
                      <a:pt x="3074" y="5589"/>
                    </a:cubicBezTo>
                    <a:cubicBezTo>
                      <a:pt x="2874" y="5190"/>
                      <a:pt x="2600" y="4835"/>
                      <a:pt x="2269" y="4545"/>
                    </a:cubicBezTo>
                    <a:lnTo>
                      <a:pt x="2269" y="4545"/>
                    </a:lnTo>
                    <a:cubicBezTo>
                      <a:pt x="2342" y="4571"/>
                      <a:pt x="2420" y="4584"/>
                      <a:pt x="2498" y="4584"/>
                    </a:cubicBezTo>
                    <a:cubicBezTo>
                      <a:pt x="2593" y="4584"/>
                      <a:pt x="2689" y="4564"/>
                      <a:pt x="2775" y="4524"/>
                    </a:cubicBezTo>
                    <a:cubicBezTo>
                      <a:pt x="3042" y="4388"/>
                      <a:pt x="3216" y="4119"/>
                      <a:pt x="3242" y="3824"/>
                    </a:cubicBezTo>
                    <a:lnTo>
                      <a:pt x="3242" y="3824"/>
                    </a:lnTo>
                    <a:cubicBezTo>
                      <a:pt x="3314" y="3855"/>
                      <a:pt x="3393" y="3873"/>
                      <a:pt x="3476" y="3873"/>
                    </a:cubicBezTo>
                    <a:cubicBezTo>
                      <a:pt x="3572" y="3873"/>
                      <a:pt x="3673" y="3849"/>
                      <a:pt x="3773" y="3794"/>
                    </a:cubicBezTo>
                    <a:cubicBezTo>
                      <a:pt x="4047" y="3642"/>
                      <a:pt x="4169" y="3313"/>
                      <a:pt x="4242" y="3009"/>
                    </a:cubicBezTo>
                    <a:cubicBezTo>
                      <a:pt x="4321" y="2705"/>
                      <a:pt x="4321" y="2358"/>
                      <a:pt x="4552" y="2145"/>
                    </a:cubicBezTo>
                    <a:cubicBezTo>
                      <a:pt x="4570" y="2638"/>
                      <a:pt x="4741" y="3112"/>
                      <a:pt x="5033" y="3502"/>
                    </a:cubicBezTo>
                    <a:cubicBezTo>
                      <a:pt x="5167" y="3696"/>
                      <a:pt x="5355" y="3855"/>
                      <a:pt x="5568" y="3952"/>
                    </a:cubicBezTo>
                    <a:cubicBezTo>
                      <a:pt x="5656" y="3988"/>
                      <a:pt x="5749" y="4006"/>
                      <a:pt x="5840" y="4006"/>
                    </a:cubicBezTo>
                    <a:cubicBezTo>
                      <a:pt x="5983" y="4006"/>
                      <a:pt x="6123" y="3962"/>
                      <a:pt x="6238" y="3873"/>
                    </a:cubicBezTo>
                    <a:cubicBezTo>
                      <a:pt x="6469" y="3684"/>
                      <a:pt x="6499" y="3331"/>
                      <a:pt x="6408" y="3045"/>
                    </a:cubicBezTo>
                    <a:cubicBezTo>
                      <a:pt x="6317" y="2759"/>
                      <a:pt x="6140" y="2516"/>
                      <a:pt x="6000" y="2248"/>
                    </a:cubicBezTo>
                    <a:cubicBezTo>
                      <a:pt x="5866" y="1987"/>
                      <a:pt x="5806" y="1676"/>
                      <a:pt x="5909" y="1396"/>
                    </a:cubicBezTo>
                    <a:lnTo>
                      <a:pt x="5909" y="1396"/>
                    </a:lnTo>
                    <a:cubicBezTo>
                      <a:pt x="6244" y="1415"/>
                      <a:pt x="6475" y="1731"/>
                      <a:pt x="6664" y="2005"/>
                    </a:cubicBezTo>
                    <a:cubicBezTo>
                      <a:pt x="6852" y="2279"/>
                      <a:pt x="7096" y="2583"/>
                      <a:pt x="7436" y="2583"/>
                    </a:cubicBezTo>
                    <a:cubicBezTo>
                      <a:pt x="7704" y="2583"/>
                      <a:pt x="7947" y="2352"/>
                      <a:pt x="8002" y="2084"/>
                    </a:cubicBezTo>
                    <a:cubicBezTo>
                      <a:pt x="8051" y="1810"/>
                      <a:pt x="7966" y="1530"/>
                      <a:pt x="7777" y="1329"/>
                    </a:cubicBezTo>
                    <a:cubicBezTo>
                      <a:pt x="7595" y="1129"/>
                      <a:pt x="7236" y="1056"/>
                      <a:pt x="6974" y="970"/>
                    </a:cubicBezTo>
                    <a:cubicBezTo>
                      <a:pt x="7061" y="924"/>
                      <a:pt x="7156" y="905"/>
                      <a:pt x="7254" y="905"/>
                    </a:cubicBezTo>
                    <a:cubicBezTo>
                      <a:pt x="7400" y="905"/>
                      <a:pt x="7551" y="948"/>
                      <a:pt x="7686" y="1007"/>
                    </a:cubicBezTo>
                    <a:cubicBezTo>
                      <a:pt x="7911" y="1104"/>
                      <a:pt x="8118" y="1244"/>
                      <a:pt x="8355" y="1305"/>
                    </a:cubicBezTo>
                    <a:cubicBezTo>
                      <a:pt x="8416" y="1319"/>
                      <a:pt x="8479" y="1326"/>
                      <a:pt x="8541" y="1326"/>
                    </a:cubicBezTo>
                    <a:cubicBezTo>
                      <a:pt x="8731" y="1326"/>
                      <a:pt x="8918" y="1260"/>
                      <a:pt x="9018" y="1104"/>
                    </a:cubicBezTo>
                    <a:cubicBezTo>
                      <a:pt x="9110" y="928"/>
                      <a:pt x="9098" y="721"/>
                      <a:pt x="8988" y="563"/>
                    </a:cubicBezTo>
                    <a:cubicBezTo>
                      <a:pt x="8878" y="405"/>
                      <a:pt x="8726" y="283"/>
                      <a:pt x="8550" y="204"/>
                    </a:cubicBezTo>
                    <a:cubicBezTo>
                      <a:pt x="8263" y="69"/>
                      <a:pt x="7953" y="1"/>
                      <a:pt x="7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728;p73"/>
              <p:cNvSpPr/>
              <p:nvPr/>
            </p:nvSpPr>
            <p:spPr>
              <a:xfrm>
                <a:off x="955670" y="2697556"/>
                <a:ext cx="290789" cy="258486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57" extrusionOk="0">
                    <a:moveTo>
                      <a:pt x="1487" y="0"/>
                    </a:moveTo>
                    <a:cubicBezTo>
                      <a:pt x="988" y="0"/>
                      <a:pt x="482" y="213"/>
                      <a:pt x="238" y="639"/>
                    </a:cubicBezTo>
                    <a:cubicBezTo>
                      <a:pt x="0" y="1059"/>
                      <a:pt x="61" y="1582"/>
                      <a:pt x="219" y="2039"/>
                    </a:cubicBezTo>
                    <a:cubicBezTo>
                      <a:pt x="426" y="2623"/>
                      <a:pt x="797" y="3158"/>
                      <a:pt x="1321" y="3493"/>
                    </a:cubicBezTo>
                    <a:cubicBezTo>
                      <a:pt x="1670" y="3723"/>
                      <a:pt x="2089" y="3856"/>
                      <a:pt x="2505" y="3856"/>
                    </a:cubicBezTo>
                    <a:cubicBezTo>
                      <a:pt x="2704" y="3856"/>
                      <a:pt x="2902" y="3826"/>
                      <a:pt x="3091" y="3761"/>
                    </a:cubicBezTo>
                    <a:cubicBezTo>
                      <a:pt x="3682" y="3566"/>
                      <a:pt x="4156" y="3031"/>
                      <a:pt x="4217" y="2416"/>
                    </a:cubicBezTo>
                    <a:cubicBezTo>
                      <a:pt x="4339" y="1230"/>
                      <a:pt x="2769" y="171"/>
                      <a:pt x="1740" y="19"/>
                    </a:cubicBezTo>
                    <a:cubicBezTo>
                      <a:pt x="1657" y="6"/>
                      <a:pt x="1572" y="0"/>
                      <a:pt x="1487" y="0"/>
                    </a:cubicBezTo>
                    <a:close/>
                  </a:path>
                </a:pathLst>
              </a:custGeom>
              <a:solidFill>
                <a:srgbClr val="F7C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729;p73"/>
              <p:cNvSpPr/>
              <p:nvPr/>
            </p:nvSpPr>
            <p:spPr>
              <a:xfrm>
                <a:off x="1845037" y="3926158"/>
                <a:ext cx="126462" cy="226854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3385" extrusionOk="0">
                    <a:moveTo>
                      <a:pt x="0" y="1"/>
                    </a:moveTo>
                    <a:lnTo>
                      <a:pt x="0" y="646"/>
                    </a:lnTo>
                    <a:lnTo>
                      <a:pt x="0" y="1796"/>
                    </a:lnTo>
                    <a:lnTo>
                      <a:pt x="0" y="2380"/>
                    </a:lnTo>
                    <a:lnTo>
                      <a:pt x="0" y="2484"/>
                    </a:lnTo>
                    <a:lnTo>
                      <a:pt x="0" y="2636"/>
                    </a:lnTo>
                    <a:lnTo>
                      <a:pt x="0" y="3384"/>
                    </a:lnTo>
                    <a:lnTo>
                      <a:pt x="1887" y="3384"/>
                    </a:lnTo>
                    <a:lnTo>
                      <a:pt x="1887" y="3001"/>
                    </a:lnTo>
                    <a:lnTo>
                      <a:pt x="1887" y="2952"/>
                    </a:lnTo>
                    <a:lnTo>
                      <a:pt x="1887" y="2484"/>
                    </a:lnTo>
                    <a:lnTo>
                      <a:pt x="1887" y="2380"/>
                    </a:lnTo>
                    <a:lnTo>
                      <a:pt x="1887" y="2307"/>
                    </a:lnTo>
                    <a:lnTo>
                      <a:pt x="1887" y="2295"/>
                    </a:lnTo>
                    <a:lnTo>
                      <a:pt x="1887" y="1796"/>
                    </a:lnTo>
                    <a:lnTo>
                      <a:pt x="1887" y="1595"/>
                    </a:lnTo>
                    <a:lnTo>
                      <a:pt x="1887" y="889"/>
                    </a:lnTo>
                    <a:lnTo>
                      <a:pt x="1887" y="646"/>
                    </a:lnTo>
                    <a:lnTo>
                      <a:pt x="188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730;p73"/>
              <p:cNvSpPr/>
              <p:nvPr/>
            </p:nvSpPr>
            <p:spPr>
              <a:xfrm>
                <a:off x="1517598" y="4441644"/>
                <a:ext cx="776867" cy="21647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323" extrusionOk="0">
                    <a:moveTo>
                      <a:pt x="0" y="0"/>
                    </a:moveTo>
                    <a:lnTo>
                      <a:pt x="0" y="323"/>
                    </a:lnTo>
                    <a:lnTo>
                      <a:pt x="11592" y="323"/>
                    </a:lnTo>
                    <a:lnTo>
                      <a:pt x="115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731;p73"/>
              <p:cNvSpPr/>
              <p:nvPr/>
            </p:nvSpPr>
            <p:spPr>
              <a:xfrm>
                <a:off x="1659873" y="4259361"/>
                <a:ext cx="38401" cy="32906"/>
              </a:xfrm>
              <a:custGeom>
                <a:avLst/>
                <a:gdLst/>
                <a:ahLst/>
                <a:cxnLst/>
                <a:rect l="l" t="t" r="r" b="b"/>
                <a:pathLst>
                  <a:path w="573" h="491" extrusionOk="0">
                    <a:moveTo>
                      <a:pt x="244" y="0"/>
                    </a:moveTo>
                    <a:cubicBezTo>
                      <a:pt x="110" y="0"/>
                      <a:pt x="1" y="110"/>
                      <a:pt x="1" y="244"/>
                    </a:cubicBezTo>
                    <a:cubicBezTo>
                      <a:pt x="1" y="392"/>
                      <a:pt x="121" y="491"/>
                      <a:pt x="249" y="491"/>
                    </a:cubicBezTo>
                    <a:cubicBezTo>
                      <a:pt x="308" y="491"/>
                      <a:pt x="370" y="469"/>
                      <a:pt x="421" y="420"/>
                    </a:cubicBezTo>
                    <a:cubicBezTo>
                      <a:pt x="573" y="262"/>
                      <a:pt x="463" y="0"/>
                      <a:pt x="244" y="0"/>
                    </a:cubicBezTo>
                    <a:close/>
                  </a:path>
                </a:pathLst>
              </a:custGeom>
              <a:solidFill>
                <a:srgbClr val="FF6E24"/>
              </a:solidFill>
              <a:ln w="1975" cap="flat" cmpd="sng">
                <a:solidFill>
                  <a:srgbClr val="FFAE8E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732;p73"/>
              <p:cNvSpPr/>
              <p:nvPr/>
            </p:nvSpPr>
            <p:spPr>
              <a:xfrm>
                <a:off x="1601167" y="3926158"/>
                <a:ext cx="126864" cy="226854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3385" extrusionOk="0">
                    <a:moveTo>
                      <a:pt x="0" y="1"/>
                    </a:moveTo>
                    <a:lnTo>
                      <a:pt x="0" y="646"/>
                    </a:lnTo>
                    <a:lnTo>
                      <a:pt x="0" y="1796"/>
                    </a:lnTo>
                    <a:lnTo>
                      <a:pt x="0" y="2380"/>
                    </a:lnTo>
                    <a:lnTo>
                      <a:pt x="0" y="2484"/>
                    </a:lnTo>
                    <a:lnTo>
                      <a:pt x="0" y="2636"/>
                    </a:lnTo>
                    <a:lnTo>
                      <a:pt x="0" y="3384"/>
                    </a:lnTo>
                    <a:lnTo>
                      <a:pt x="1893" y="3384"/>
                    </a:lnTo>
                    <a:lnTo>
                      <a:pt x="1893" y="3001"/>
                    </a:lnTo>
                    <a:lnTo>
                      <a:pt x="1893" y="2952"/>
                    </a:lnTo>
                    <a:lnTo>
                      <a:pt x="1893" y="2484"/>
                    </a:lnTo>
                    <a:lnTo>
                      <a:pt x="1893" y="2380"/>
                    </a:lnTo>
                    <a:lnTo>
                      <a:pt x="1893" y="2307"/>
                    </a:lnTo>
                    <a:lnTo>
                      <a:pt x="1893" y="2295"/>
                    </a:lnTo>
                    <a:lnTo>
                      <a:pt x="1893" y="1796"/>
                    </a:lnTo>
                    <a:lnTo>
                      <a:pt x="1893" y="1595"/>
                    </a:lnTo>
                    <a:lnTo>
                      <a:pt x="1893" y="889"/>
                    </a:lnTo>
                    <a:lnTo>
                      <a:pt x="1893" y="646"/>
                    </a:lnTo>
                    <a:lnTo>
                      <a:pt x="18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733;p73"/>
              <p:cNvSpPr/>
              <p:nvPr/>
            </p:nvSpPr>
            <p:spPr>
              <a:xfrm>
                <a:off x="1601167" y="4152940"/>
                <a:ext cx="126864" cy="265121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3956" extrusionOk="0">
                    <a:moveTo>
                      <a:pt x="1118" y="1585"/>
                    </a:moveTo>
                    <a:cubicBezTo>
                      <a:pt x="1243" y="1585"/>
                      <a:pt x="1363" y="1683"/>
                      <a:pt x="1363" y="1832"/>
                    </a:cubicBezTo>
                    <a:cubicBezTo>
                      <a:pt x="1370" y="1966"/>
                      <a:pt x="1254" y="2075"/>
                      <a:pt x="1120" y="2075"/>
                    </a:cubicBezTo>
                    <a:cubicBezTo>
                      <a:pt x="901" y="2075"/>
                      <a:pt x="792" y="1813"/>
                      <a:pt x="950" y="1655"/>
                    </a:cubicBezTo>
                    <a:cubicBezTo>
                      <a:pt x="998" y="1606"/>
                      <a:pt x="1059" y="1585"/>
                      <a:pt x="1118" y="1585"/>
                    </a:cubicBezTo>
                    <a:close/>
                    <a:moveTo>
                      <a:pt x="0" y="0"/>
                    </a:moveTo>
                    <a:lnTo>
                      <a:pt x="0" y="3036"/>
                    </a:lnTo>
                    <a:cubicBezTo>
                      <a:pt x="19" y="3548"/>
                      <a:pt x="433" y="3955"/>
                      <a:pt x="944" y="3955"/>
                    </a:cubicBezTo>
                    <a:cubicBezTo>
                      <a:pt x="1455" y="3955"/>
                      <a:pt x="1875" y="3548"/>
                      <a:pt x="1893" y="3036"/>
                    </a:cubicBezTo>
                    <a:lnTo>
                      <a:pt x="1893" y="317"/>
                    </a:lnTo>
                    <a:lnTo>
                      <a:pt x="18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734;p73"/>
              <p:cNvSpPr/>
              <p:nvPr/>
            </p:nvSpPr>
            <p:spPr>
              <a:xfrm>
                <a:off x="1577108" y="3862158"/>
                <a:ext cx="174581" cy="36793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549" extrusionOk="0">
                    <a:moveTo>
                      <a:pt x="274" y="1"/>
                    </a:moveTo>
                    <a:cubicBezTo>
                      <a:pt x="122" y="1"/>
                      <a:pt x="0" y="122"/>
                      <a:pt x="0" y="274"/>
                    </a:cubicBezTo>
                    <a:cubicBezTo>
                      <a:pt x="0" y="347"/>
                      <a:pt x="31" y="414"/>
                      <a:pt x="80" y="469"/>
                    </a:cubicBezTo>
                    <a:cubicBezTo>
                      <a:pt x="134" y="518"/>
                      <a:pt x="201" y="548"/>
                      <a:pt x="274" y="548"/>
                    </a:cubicBezTo>
                    <a:lnTo>
                      <a:pt x="2331" y="548"/>
                    </a:lnTo>
                    <a:cubicBezTo>
                      <a:pt x="2477" y="548"/>
                      <a:pt x="2599" y="427"/>
                      <a:pt x="2599" y="274"/>
                    </a:cubicBezTo>
                    <a:cubicBezTo>
                      <a:pt x="2605" y="201"/>
                      <a:pt x="2574" y="135"/>
                      <a:pt x="2526" y="80"/>
                    </a:cubicBezTo>
                    <a:cubicBezTo>
                      <a:pt x="2471" y="25"/>
                      <a:pt x="2404" y="1"/>
                      <a:pt x="23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735;p73"/>
              <p:cNvSpPr/>
              <p:nvPr/>
            </p:nvSpPr>
            <p:spPr>
              <a:xfrm>
                <a:off x="1601154" y="3888834"/>
                <a:ext cx="126864" cy="36996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408" extrusionOk="0">
                    <a:moveTo>
                      <a:pt x="0" y="0"/>
                    </a:moveTo>
                    <a:lnTo>
                      <a:pt x="0" y="408"/>
                    </a:lnTo>
                    <a:lnTo>
                      <a:pt x="1893" y="408"/>
                    </a:lnTo>
                    <a:lnTo>
                      <a:pt x="18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736;p73"/>
              <p:cNvSpPr/>
              <p:nvPr/>
            </p:nvSpPr>
            <p:spPr>
              <a:xfrm>
                <a:off x="1654176" y="4259361"/>
                <a:ext cx="38401" cy="38401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fill="none" extrusionOk="0">
                    <a:moveTo>
                      <a:pt x="572" y="244"/>
                    </a:moveTo>
                    <a:cubicBezTo>
                      <a:pt x="572" y="463"/>
                      <a:pt x="311" y="572"/>
                      <a:pt x="159" y="414"/>
                    </a:cubicBezTo>
                    <a:cubicBezTo>
                      <a:pt x="1" y="262"/>
                      <a:pt x="110" y="0"/>
                      <a:pt x="329" y="0"/>
                    </a:cubicBezTo>
                    <a:cubicBezTo>
                      <a:pt x="463" y="0"/>
                      <a:pt x="572" y="110"/>
                      <a:pt x="572" y="244"/>
                    </a:cubicBezTo>
                    <a:close/>
                  </a:path>
                </a:pathLst>
              </a:custGeom>
              <a:noFill/>
              <a:ln w="1675" cap="flat" cmpd="sng">
                <a:solidFill>
                  <a:srgbClr val="FFAE8E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737;p73"/>
              <p:cNvSpPr/>
              <p:nvPr/>
            </p:nvSpPr>
            <p:spPr>
              <a:xfrm>
                <a:off x="2294379" y="4089275"/>
                <a:ext cx="46175" cy="4107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6129" extrusionOk="0">
                    <a:moveTo>
                      <a:pt x="1" y="1"/>
                    </a:moveTo>
                    <a:lnTo>
                      <a:pt x="1" y="950"/>
                    </a:lnTo>
                    <a:lnTo>
                      <a:pt x="1" y="5258"/>
                    </a:lnTo>
                    <a:lnTo>
                      <a:pt x="1" y="5581"/>
                    </a:lnTo>
                    <a:lnTo>
                      <a:pt x="1" y="6128"/>
                    </a:lnTo>
                    <a:lnTo>
                      <a:pt x="688" y="6128"/>
                    </a:lnTo>
                    <a:lnTo>
                      <a:pt x="6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738;p73"/>
              <p:cNvSpPr/>
              <p:nvPr/>
            </p:nvSpPr>
            <p:spPr>
              <a:xfrm>
                <a:off x="1471491" y="4089275"/>
                <a:ext cx="46175" cy="41075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6129" extrusionOk="0">
                    <a:moveTo>
                      <a:pt x="1" y="1"/>
                    </a:moveTo>
                    <a:lnTo>
                      <a:pt x="1" y="6128"/>
                    </a:lnTo>
                    <a:lnTo>
                      <a:pt x="688" y="6128"/>
                    </a:lnTo>
                    <a:lnTo>
                      <a:pt x="688" y="5581"/>
                    </a:lnTo>
                    <a:lnTo>
                      <a:pt x="688" y="5258"/>
                    </a:lnTo>
                    <a:lnTo>
                      <a:pt x="688" y="950"/>
                    </a:lnTo>
                    <a:lnTo>
                      <a:pt x="6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739;p73"/>
              <p:cNvSpPr/>
              <p:nvPr/>
            </p:nvSpPr>
            <p:spPr>
              <a:xfrm>
                <a:off x="1845037" y="4152940"/>
                <a:ext cx="126462" cy="265121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3956" extrusionOk="0">
                    <a:moveTo>
                      <a:pt x="1146" y="1585"/>
                    </a:moveTo>
                    <a:cubicBezTo>
                      <a:pt x="1273" y="1585"/>
                      <a:pt x="1394" y="1683"/>
                      <a:pt x="1394" y="1832"/>
                    </a:cubicBezTo>
                    <a:cubicBezTo>
                      <a:pt x="1394" y="1966"/>
                      <a:pt x="1284" y="2075"/>
                      <a:pt x="1150" y="2075"/>
                    </a:cubicBezTo>
                    <a:cubicBezTo>
                      <a:pt x="931" y="2075"/>
                      <a:pt x="822" y="1813"/>
                      <a:pt x="974" y="1655"/>
                    </a:cubicBezTo>
                    <a:cubicBezTo>
                      <a:pt x="1025" y="1606"/>
                      <a:pt x="1086" y="1585"/>
                      <a:pt x="1146" y="1585"/>
                    </a:cubicBezTo>
                    <a:close/>
                    <a:moveTo>
                      <a:pt x="900" y="2765"/>
                    </a:moveTo>
                    <a:cubicBezTo>
                      <a:pt x="1027" y="2765"/>
                      <a:pt x="1150" y="2863"/>
                      <a:pt x="1150" y="3012"/>
                    </a:cubicBezTo>
                    <a:cubicBezTo>
                      <a:pt x="1150" y="3146"/>
                      <a:pt x="1041" y="3256"/>
                      <a:pt x="907" y="3256"/>
                    </a:cubicBezTo>
                    <a:cubicBezTo>
                      <a:pt x="688" y="3256"/>
                      <a:pt x="578" y="2994"/>
                      <a:pt x="730" y="2836"/>
                    </a:cubicBezTo>
                    <a:cubicBezTo>
                      <a:pt x="779" y="2787"/>
                      <a:pt x="840" y="2765"/>
                      <a:pt x="900" y="2765"/>
                    </a:cubicBezTo>
                    <a:close/>
                    <a:moveTo>
                      <a:pt x="0" y="0"/>
                    </a:moveTo>
                    <a:lnTo>
                      <a:pt x="0" y="3036"/>
                    </a:lnTo>
                    <a:cubicBezTo>
                      <a:pt x="18" y="3548"/>
                      <a:pt x="432" y="3955"/>
                      <a:pt x="943" y="3955"/>
                    </a:cubicBezTo>
                    <a:cubicBezTo>
                      <a:pt x="1454" y="3955"/>
                      <a:pt x="1874" y="3548"/>
                      <a:pt x="1887" y="3036"/>
                    </a:cubicBezTo>
                    <a:lnTo>
                      <a:pt x="1887" y="317"/>
                    </a:lnTo>
                    <a:lnTo>
                      <a:pt x="18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740;p73"/>
              <p:cNvSpPr/>
              <p:nvPr/>
            </p:nvSpPr>
            <p:spPr>
              <a:xfrm>
                <a:off x="1820979" y="3862158"/>
                <a:ext cx="174581" cy="36793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549" extrusionOk="0">
                    <a:moveTo>
                      <a:pt x="274" y="1"/>
                    </a:moveTo>
                    <a:cubicBezTo>
                      <a:pt x="122" y="1"/>
                      <a:pt x="0" y="122"/>
                      <a:pt x="0" y="274"/>
                    </a:cubicBezTo>
                    <a:cubicBezTo>
                      <a:pt x="0" y="347"/>
                      <a:pt x="31" y="414"/>
                      <a:pt x="85" y="469"/>
                    </a:cubicBezTo>
                    <a:cubicBezTo>
                      <a:pt x="134" y="518"/>
                      <a:pt x="201" y="548"/>
                      <a:pt x="274" y="548"/>
                    </a:cubicBezTo>
                    <a:lnTo>
                      <a:pt x="2331" y="548"/>
                    </a:lnTo>
                    <a:cubicBezTo>
                      <a:pt x="2483" y="548"/>
                      <a:pt x="2605" y="427"/>
                      <a:pt x="2605" y="274"/>
                    </a:cubicBezTo>
                    <a:cubicBezTo>
                      <a:pt x="2605" y="201"/>
                      <a:pt x="2574" y="128"/>
                      <a:pt x="2525" y="80"/>
                    </a:cubicBezTo>
                    <a:cubicBezTo>
                      <a:pt x="2471" y="31"/>
                      <a:pt x="2404" y="1"/>
                      <a:pt x="2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741;p73"/>
              <p:cNvSpPr/>
              <p:nvPr/>
            </p:nvSpPr>
            <p:spPr>
              <a:xfrm>
                <a:off x="1845028" y="3888834"/>
                <a:ext cx="126462" cy="36996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408" extrusionOk="0">
                    <a:moveTo>
                      <a:pt x="0" y="0"/>
                    </a:moveTo>
                    <a:lnTo>
                      <a:pt x="0" y="408"/>
                    </a:lnTo>
                    <a:lnTo>
                      <a:pt x="1887" y="408"/>
                    </a:lnTo>
                    <a:lnTo>
                      <a:pt x="188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742;p73"/>
              <p:cNvSpPr/>
              <p:nvPr/>
            </p:nvSpPr>
            <p:spPr>
              <a:xfrm>
                <a:off x="1889067" y="4338038"/>
                <a:ext cx="38803" cy="3304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3" extrusionOk="0">
                    <a:moveTo>
                      <a:pt x="250" y="1"/>
                    </a:moveTo>
                    <a:cubicBezTo>
                      <a:pt x="110" y="1"/>
                      <a:pt x="0" y="110"/>
                      <a:pt x="6" y="250"/>
                    </a:cubicBezTo>
                    <a:cubicBezTo>
                      <a:pt x="6" y="398"/>
                      <a:pt x="125" y="493"/>
                      <a:pt x="249" y="493"/>
                    </a:cubicBezTo>
                    <a:cubicBezTo>
                      <a:pt x="309" y="493"/>
                      <a:pt x="371" y="470"/>
                      <a:pt x="420" y="420"/>
                    </a:cubicBezTo>
                    <a:cubicBezTo>
                      <a:pt x="578" y="268"/>
                      <a:pt x="469" y="1"/>
                      <a:pt x="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75" cap="flat" cmpd="sng">
                <a:solidFill>
                  <a:schemeClr val="accent2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743;p73"/>
              <p:cNvSpPr/>
              <p:nvPr/>
            </p:nvSpPr>
            <p:spPr>
              <a:xfrm>
                <a:off x="1905754" y="4259361"/>
                <a:ext cx="32705" cy="3270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8" extrusionOk="0">
                    <a:moveTo>
                      <a:pt x="244" y="0"/>
                    </a:moveTo>
                    <a:cubicBezTo>
                      <a:pt x="110" y="0"/>
                      <a:pt x="1" y="110"/>
                      <a:pt x="1" y="244"/>
                    </a:cubicBezTo>
                    <a:cubicBezTo>
                      <a:pt x="1" y="378"/>
                      <a:pt x="110" y="487"/>
                      <a:pt x="244" y="487"/>
                    </a:cubicBezTo>
                    <a:cubicBezTo>
                      <a:pt x="378" y="487"/>
                      <a:pt x="488" y="378"/>
                      <a:pt x="488" y="244"/>
                    </a:cubicBezTo>
                    <a:cubicBezTo>
                      <a:pt x="488" y="110"/>
                      <a:pt x="378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75" cap="flat" cmpd="sng">
                <a:solidFill>
                  <a:schemeClr val="accent2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744;p73"/>
              <p:cNvSpPr/>
              <p:nvPr/>
            </p:nvSpPr>
            <p:spPr>
              <a:xfrm>
                <a:off x="1883773" y="4338038"/>
                <a:ext cx="38401" cy="38401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fill="none" extrusionOk="0">
                    <a:moveTo>
                      <a:pt x="572" y="250"/>
                    </a:moveTo>
                    <a:cubicBezTo>
                      <a:pt x="572" y="463"/>
                      <a:pt x="305" y="573"/>
                      <a:pt x="152" y="420"/>
                    </a:cubicBezTo>
                    <a:cubicBezTo>
                      <a:pt x="0" y="262"/>
                      <a:pt x="110" y="1"/>
                      <a:pt x="329" y="1"/>
                    </a:cubicBezTo>
                    <a:cubicBezTo>
                      <a:pt x="463" y="1"/>
                      <a:pt x="572" y="110"/>
                      <a:pt x="572" y="25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675" cap="flat" cmpd="sng">
                <a:solidFill>
                  <a:schemeClr val="accent2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745;p73"/>
              <p:cNvSpPr/>
              <p:nvPr/>
            </p:nvSpPr>
            <p:spPr>
              <a:xfrm>
                <a:off x="1905754" y="4259361"/>
                <a:ext cx="32705" cy="3270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88" fill="none" extrusionOk="0">
                    <a:moveTo>
                      <a:pt x="488" y="244"/>
                    </a:moveTo>
                    <a:cubicBezTo>
                      <a:pt x="488" y="378"/>
                      <a:pt x="378" y="487"/>
                      <a:pt x="244" y="487"/>
                    </a:cubicBezTo>
                    <a:cubicBezTo>
                      <a:pt x="110" y="487"/>
                      <a:pt x="1" y="378"/>
                      <a:pt x="1" y="244"/>
                    </a:cubicBezTo>
                    <a:cubicBezTo>
                      <a:pt x="1" y="110"/>
                      <a:pt x="110" y="0"/>
                      <a:pt x="244" y="0"/>
                    </a:cubicBezTo>
                    <a:cubicBezTo>
                      <a:pt x="378" y="0"/>
                      <a:pt x="488" y="110"/>
                      <a:pt x="488" y="2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675" cap="flat" cmpd="sng">
                <a:solidFill>
                  <a:schemeClr val="accent2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746;p73"/>
              <p:cNvSpPr/>
              <p:nvPr/>
            </p:nvSpPr>
            <p:spPr>
              <a:xfrm>
                <a:off x="1517598" y="4152940"/>
                <a:ext cx="778073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1610" h="1" fill="none" extrusionOk="0">
                    <a:moveTo>
                      <a:pt x="0" y="0"/>
                    </a:moveTo>
                    <a:lnTo>
                      <a:pt x="1247" y="0"/>
                    </a:lnTo>
                    <a:lnTo>
                      <a:pt x="1655" y="0"/>
                    </a:lnTo>
                    <a:lnTo>
                      <a:pt x="3140" y="0"/>
                    </a:lnTo>
                    <a:lnTo>
                      <a:pt x="4886" y="0"/>
                    </a:lnTo>
                    <a:lnTo>
                      <a:pt x="5294" y="0"/>
                    </a:lnTo>
                    <a:lnTo>
                      <a:pt x="6773" y="0"/>
                    </a:lnTo>
                    <a:lnTo>
                      <a:pt x="8482" y="0"/>
                    </a:lnTo>
                    <a:lnTo>
                      <a:pt x="8890" y="0"/>
                    </a:lnTo>
                    <a:lnTo>
                      <a:pt x="10369" y="0"/>
                    </a:lnTo>
                    <a:lnTo>
                      <a:pt x="11592" y="0"/>
                    </a:lnTo>
                    <a:lnTo>
                      <a:pt x="11610" y="0"/>
                    </a:lnTo>
                  </a:path>
                </a:pathLst>
              </a:custGeom>
              <a:noFill/>
              <a:ln w="19050" cap="flat" cmpd="sng">
                <a:solidFill>
                  <a:srgbClr val="2B0046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747;p73"/>
              <p:cNvSpPr/>
              <p:nvPr/>
            </p:nvSpPr>
            <p:spPr>
              <a:xfrm>
                <a:off x="1025501" y="2804179"/>
                <a:ext cx="138190" cy="57501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858" extrusionOk="0">
                    <a:moveTo>
                      <a:pt x="769" y="0"/>
                    </a:moveTo>
                    <a:cubicBezTo>
                      <a:pt x="551" y="0"/>
                      <a:pt x="326" y="32"/>
                      <a:pt x="96" y="83"/>
                    </a:cubicBezTo>
                    <a:cubicBezTo>
                      <a:pt x="1" y="101"/>
                      <a:pt x="10" y="253"/>
                      <a:pt x="109" y="253"/>
                    </a:cubicBezTo>
                    <a:cubicBezTo>
                      <a:pt x="110" y="253"/>
                      <a:pt x="112" y="253"/>
                      <a:pt x="114" y="253"/>
                    </a:cubicBezTo>
                    <a:cubicBezTo>
                      <a:pt x="146" y="251"/>
                      <a:pt x="177" y="249"/>
                      <a:pt x="209" y="249"/>
                    </a:cubicBezTo>
                    <a:cubicBezTo>
                      <a:pt x="702" y="249"/>
                      <a:pt x="1243" y="550"/>
                      <a:pt x="1575" y="819"/>
                    </a:cubicBezTo>
                    <a:cubicBezTo>
                      <a:pt x="1617" y="844"/>
                      <a:pt x="1667" y="858"/>
                      <a:pt x="1717" y="858"/>
                    </a:cubicBezTo>
                    <a:cubicBezTo>
                      <a:pt x="1739" y="858"/>
                      <a:pt x="1761" y="855"/>
                      <a:pt x="1782" y="849"/>
                    </a:cubicBezTo>
                    <a:cubicBezTo>
                      <a:pt x="2013" y="795"/>
                      <a:pt x="2061" y="484"/>
                      <a:pt x="1861" y="357"/>
                    </a:cubicBezTo>
                    <a:cubicBezTo>
                      <a:pt x="1516" y="97"/>
                      <a:pt x="1152" y="0"/>
                      <a:pt x="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748;p73"/>
              <p:cNvSpPr/>
              <p:nvPr/>
            </p:nvSpPr>
            <p:spPr>
              <a:xfrm>
                <a:off x="1575232" y="2361807"/>
                <a:ext cx="127869" cy="6393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954" extrusionOk="0">
                    <a:moveTo>
                      <a:pt x="1222" y="1"/>
                    </a:moveTo>
                    <a:cubicBezTo>
                      <a:pt x="760" y="1"/>
                      <a:pt x="92" y="325"/>
                      <a:pt x="35" y="666"/>
                    </a:cubicBezTo>
                    <a:cubicBezTo>
                      <a:pt x="0" y="868"/>
                      <a:pt x="211" y="954"/>
                      <a:pt x="493" y="954"/>
                    </a:cubicBezTo>
                    <a:cubicBezTo>
                      <a:pt x="1058" y="954"/>
                      <a:pt x="1907" y="606"/>
                      <a:pt x="1611" y="155"/>
                    </a:cubicBezTo>
                    <a:cubicBezTo>
                      <a:pt x="1539" y="47"/>
                      <a:pt x="1395" y="1"/>
                      <a:pt x="1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749;p73"/>
              <p:cNvSpPr/>
              <p:nvPr/>
            </p:nvSpPr>
            <p:spPr>
              <a:xfrm>
                <a:off x="1270377" y="2477945"/>
                <a:ext cx="140067" cy="84308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258" extrusionOk="0">
                    <a:moveTo>
                      <a:pt x="1407" y="1"/>
                    </a:moveTo>
                    <a:cubicBezTo>
                      <a:pt x="872" y="1"/>
                      <a:pt x="53" y="472"/>
                      <a:pt x="20" y="892"/>
                    </a:cubicBezTo>
                    <a:cubicBezTo>
                      <a:pt x="0" y="1155"/>
                      <a:pt x="154" y="1257"/>
                      <a:pt x="379" y="1257"/>
                    </a:cubicBezTo>
                    <a:cubicBezTo>
                      <a:pt x="980" y="1257"/>
                      <a:pt x="2090" y="529"/>
                      <a:pt x="1785" y="144"/>
                    </a:cubicBezTo>
                    <a:cubicBezTo>
                      <a:pt x="1704" y="44"/>
                      <a:pt x="1568" y="1"/>
                      <a:pt x="1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750;p73"/>
              <p:cNvSpPr/>
              <p:nvPr/>
            </p:nvSpPr>
            <p:spPr>
              <a:xfrm>
                <a:off x="1507010" y="2765577"/>
                <a:ext cx="90139" cy="42556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635" extrusionOk="0">
                    <a:moveTo>
                      <a:pt x="762" y="1"/>
                    </a:moveTo>
                    <a:cubicBezTo>
                      <a:pt x="425" y="1"/>
                      <a:pt x="45" y="49"/>
                      <a:pt x="30" y="123"/>
                    </a:cubicBezTo>
                    <a:cubicBezTo>
                      <a:pt x="0" y="268"/>
                      <a:pt x="269" y="634"/>
                      <a:pt x="654" y="634"/>
                    </a:cubicBezTo>
                    <a:cubicBezTo>
                      <a:pt x="657" y="634"/>
                      <a:pt x="660" y="634"/>
                      <a:pt x="663" y="634"/>
                    </a:cubicBezTo>
                    <a:cubicBezTo>
                      <a:pt x="1132" y="628"/>
                      <a:pt x="1345" y="166"/>
                      <a:pt x="1272" y="81"/>
                    </a:cubicBezTo>
                    <a:cubicBezTo>
                      <a:pt x="1221" y="25"/>
                      <a:pt x="1002" y="1"/>
                      <a:pt x="7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751;p73"/>
              <p:cNvSpPr/>
              <p:nvPr/>
            </p:nvSpPr>
            <p:spPr>
              <a:xfrm>
                <a:off x="2546827" y="3092280"/>
                <a:ext cx="336495" cy="230205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3435" extrusionOk="0">
                    <a:moveTo>
                      <a:pt x="0" y="1"/>
                    </a:moveTo>
                    <a:cubicBezTo>
                      <a:pt x="6" y="19"/>
                      <a:pt x="49" y="134"/>
                      <a:pt x="122" y="305"/>
                    </a:cubicBezTo>
                    <a:cubicBezTo>
                      <a:pt x="463" y="1084"/>
                      <a:pt x="1479" y="3079"/>
                      <a:pt x="3146" y="3390"/>
                    </a:cubicBezTo>
                    <a:cubicBezTo>
                      <a:pt x="3293" y="3419"/>
                      <a:pt x="3444" y="3434"/>
                      <a:pt x="3601" y="3434"/>
                    </a:cubicBezTo>
                    <a:cubicBezTo>
                      <a:pt x="4036" y="3434"/>
                      <a:pt x="4510" y="3316"/>
                      <a:pt x="5020" y="3043"/>
                    </a:cubicBezTo>
                    <a:lnTo>
                      <a:pt x="3341" y="2021"/>
                    </a:lnTo>
                    <a:lnTo>
                      <a:pt x="195" y="11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752;p73"/>
              <p:cNvSpPr/>
              <p:nvPr/>
            </p:nvSpPr>
            <p:spPr>
              <a:xfrm>
                <a:off x="2554936" y="2939752"/>
                <a:ext cx="234561" cy="380123"/>
              </a:xfrm>
              <a:custGeom>
                <a:avLst/>
                <a:gdLst/>
                <a:ahLst/>
                <a:cxnLst/>
                <a:rect l="l" t="t" r="r" b="b"/>
                <a:pathLst>
                  <a:path w="3500" h="5672" extrusionOk="0">
                    <a:moveTo>
                      <a:pt x="1023" y="1"/>
                    </a:moveTo>
                    <a:lnTo>
                      <a:pt x="74" y="2404"/>
                    </a:lnTo>
                    <a:lnTo>
                      <a:pt x="1" y="2587"/>
                    </a:lnTo>
                    <a:cubicBezTo>
                      <a:pt x="342" y="3366"/>
                      <a:pt x="1358" y="5355"/>
                      <a:pt x="3025" y="5672"/>
                    </a:cubicBezTo>
                    <a:cubicBezTo>
                      <a:pt x="3092" y="5240"/>
                      <a:pt x="3159" y="4777"/>
                      <a:pt x="3220" y="4303"/>
                    </a:cubicBezTo>
                    <a:cubicBezTo>
                      <a:pt x="3378" y="3061"/>
                      <a:pt x="3475" y="1814"/>
                      <a:pt x="3500" y="561"/>
                    </a:cubicBezTo>
                    <a:lnTo>
                      <a:pt x="1023" y="1"/>
                    </a:lnTo>
                    <a:close/>
                  </a:path>
                </a:pathLst>
              </a:custGeom>
              <a:solidFill>
                <a:srgbClr val="F7C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753;p73"/>
              <p:cNvSpPr/>
              <p:nvPr/>
            </p:nvSpPr>
            <p:spPr>
              <a:xfrm>
                <a:off x="547879" y="4399759"/>
                <a:ext cx="1037498" cy="405657"/>
              </a:xfrm>
              <a:custGeom>
                <a:avLst/>
                <a:gdLst/>
                <a:ahLst/>
                <a:cxnLst/>
                <a:rect l="l" t="t" r="r" b="b"/>
                <a:pathLst>
                  <a:path w="15481" h="6053" extrusionOk="0">
                    <a:moveTo>
                      <a:pt x="10764" y="1"/>
                    </a:moveTo>
                    <a:cubicBezTo>
                      <a:pt x="7856" y="1"/>
                      <a:pt x="3955" y="82"/>
                      <a:pt x="98" y="412"/>
                    </a:cubicBezTo>
                    <a:lnTo>
                      <a:pt x="0" y="6053"/>
                    </a:lnTo>
                    <a:lnTo>
                      <a:pt x="14640" y="2609"/>
                    </a:lnTo>
                    <a:lnTo>
                      <a:pt x="15480" y="78"/>
                    </a:lnTo>
                    <a:cubicBezTo>
                      <a:pt x="15480" y="78"/>
                      <a:pt x="13591" y="1"/>
                      <a:pt x="10764" y="1"/>
                    </a:cubicBezTo>
                    <a:close/>
                  </a:path>
                </a:pathLst>
              </a:custGeom>
              <a:solidFill>
                <a:srgbClr val="F7C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754;p73"/>
              <p:cNvSpPr/>
              <p:nvPr/>
            </p:nvSpPr>
            <p:spPr>
              <a:xfrm>
                <a:off x="1449912" y="4275646"/>
                <a:ext cx="687600" cy="298965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4461" extrusionOk="0">
                    <a:moveTo>
                      <a:pt x="2623" y="1"/>
                    </a:moveTo>
                    <a:lnTo>
                      <a:pt x="0" y="3487"/>
                    </a:lnTo>
                    <a:lnTo>
                      <a:pt x="1174" y="4461"/>
                    </a:lnTo>
                    <a:lnTo>
                      <a:pt x="10259" y="4461"/>
                    </a:lnTo>
                    <a:lnTo>
                      <a:pt x="26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755;p73"/>
              <p:cNvSpPr/>
              <p:nvPr/>
            </p:nvSpPr>
            <p:spPr>
              <a:xfrm>
                <a:off x="1584011" y="4215801"/>
                <a:ext cx="158697" cy="14382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46" extrusionOk="0">
                    <a:moveTo>
                      <a:pt x="1091" y="1"/>
                    </a:moveTo>
                    <a:cubicBezTo>
                      <a:pt x="869" y="1"/>
                      <a:pt x="645" y="63"/>
                      <a:pt x="445" y="194"/>
                    </a:cubicBezTo>
                    <a:lnTo>
                      <a:pt x="348" y="255"/>
                    </a:lnTo>
                    <a:cubicBezTo>
                      <a:pt x="37" y="456"/>
                      <a:pt x="1" y="894"/>
                      <a:pt x="269" y="1149"/>
                    </a:cubicBezTo>
                    <a:lnTo>
                      <a:pt x="1200" y="1995"/>
                    </a:lnTo>
                    <a:cubicBezTo>
                      <a:pt x="1306" y="2096"/>
                      <a:pt x="1443" y="2146"/>
                      <a:pt x="1579" y="2146"/>
                    </a:cubicBezTo>
                    <a:cubicBezTo>
                      <a:pt x="1746" y="2146"/>
                      <a:pt x="1913" y="2072"/>
                      <a:pt x="2027" y="1928"/>
                    </a:cubicBezTo>
                    <a:cubicBezTo>
                      <a:pt x="2319" y="1563"/>
                      <a:pt x="2368" y="1052"/>
                      <a:pt x="2149" y="638"/>
                    </a:cubicBezTo>
                    <a:cubicBezTo>
                      <a:pt x="1933" y="230"/>
                      <a:pt x="1517" y="1"/>
                      <a:pt x="10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756;p73"/>
              <p:cNvSpPr/>
              <p:nvPr/>
            </p:nvSpPr>
            <p:spPr>
              <a:xfrm>
                <a:off x="1804225" y="4420400"/>
                <a:ext cx="500822" cy="154207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2301" extrusionOk="0">
                    <a:moveTo>
                      <a:pt x="1" y="1"/>
                    </a:moveTo>
                    <a:lnTo>
                      <a:pt x="4972" y="2301"/>
                    </a:lnTo>
                    <a:lnTo>
                      <a:pt x="5118" y="2203"/>
                    </a:lnTo>
                    <a:cubicBezTo>
                      <a:pt x="5497" y="1952"/>
                      <a:pt x="5938" y="1823"/>
                      <a:pt x="6384" y="1823"/>
                    </a:cubicBezTo>
                    <a:cubicBezTo>
                      <a:pt x="6596" y="1823"/>
                      <a:pt x="6809" y="1853"/>
                      <a:pt x="7017" y="1911"/>
                    </a:cubicBezTo>
                    <a:cubicBezTo>
                      <a:pt x="7041" y="1918"/>
                      <a:pt x="7065" y="1922"/>
                      <a:pt x="7089" y="1922"/>
                    </a:cubicBezTo>
                    <a:cubicBezTo>
                      <a:pt x="7168" y="1922"/>
                      <a:pt x="7244" y="1884"/>
                      <a:pt x="7290" y="1814"/>
                    </a:cubicBezTo>
                    <a:cubicBezTo>
                      <a:pt x="7296" y="1802"/>
                      <a:pt x="7303" y="1784"/>
                      <a:pt x="7309" y="1771"/>
                    </a:cubicBezTo>
                    <a:cubicBezTo>
                      <a:pt x="7473" y="1370"/>
                      <a:pt x="7327" y="907"/>
                      <a:pt x="6968" y="670"/>
                    </a:cubicBezTo>
                    <a:cubicBezTo>
                      <a:pt x="6907" y="634"/>
                      <a:pt x="6840" y="603"/>
                      <a:pt x="6773" y="579"/>
                    </a:cubicBezTo>
                    <a:lnTo>
                      <a:pt x="6445" y="488"/>
                    </a:lnTo>
                    <a:lnTo>
                      <a:pt x="6408" y="481"/>
                    </a:lnTo>
                    <a:cubicBezTo>
                      <a:pt x="6253" y="438"/>
                      <a:pt x="6094" y="416"/>
                      <a:pt x="5937" y="416"/>
                    </a:cubicBezTo>
                    <a:cubicBezTo>
                      <a:pt x="5526" y="416"/>
                      <a:pt x="5121" y="562"/>
                      <a:pt x="4796" y="834"/>
                    </a:cubicBezTo>
                    <a:lnTo>
                      <a:pt x="147" y="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757;p73"/>
              <p:cNvSpPr/>
              <p:nvPr/>
            </p:nvSpPr>
            <p:spPr>
              <a:xfrm>
                <a:off x="1906625" y="4448279"/>
                <a:ext cx="346279" cy="107161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1599" extrusionOk="0">
                    <a:moveTo>
                      <a:pt x="4411" y="0"/>
                    </a:moveTo>
                    <a:cubicBezTo>
                      <a:pt x="3998" y="0"/>
                      <a:pt x="3593" y="146"/>
                      <a:pt x="3268" y="418"/>
                    </a:cubicBezTo>
                    <a:lnTo>
                      <a:pt x="2239" y="1094"/>
                    </a:lnTo>
                    <a:lnTo>
                      <a:pt x="0" y="905"/>
                    </a:lnTo>
                    <a:lnTo>
                      <a:pt x="0" y="905"/>
                    </a:lnTo>
                    <a:lnTo>
                      <a:pt x="2507" y="1599"/>
                    </a:lnTo>
                    <a:cubicBezTo>
                      <a:pt x="3084" y="1157"/>
                      <a:pt x="3591" y="1004"/>
                      <a:pt x="4053" y="1004"/>
                    </a:cubicBezTo>
                    <a:cubicBezTo>
                      <a:pt x="4298" y="1004"/>
                      <a:pt x="4529" y="1047"/>
                      <a:pt x="4752" y="1112"/>
                    </a:cubicBezTo>
                    <a:cubicBezTo>
                      <a:pt x="4775" y="1119"/>
                      <a:pt x="4798" y="1122"/>
                      <a:pt x="4820" y="1122"/>
                    </a:cubicBezTo>
                    <a:cubicBezTo>
                      <a:pt x="4901" y="1122"/>
                      <a:pt x="4979" y="1081"/>
                      <a:pt x="5026" y="1015"/>
                    </a:cubicBezTo>
                    <a:cubicBezTo>
                      <a:pt x="5032" y="1003"/>
                      <a:pt x="5038" y="984"/>
                      <a:pt x="5044" y="972"/>
                    </a:cubicBezTo>
                    <a:cubicBezTo>
                      <a:pt x="5166" y="668"/>
                      <a:pt x="5117" y="327"/>
                      <a:pt x="4917" y="72"/>
                    </a:cubicBezTo>
                    <a:lnTo>
                      <a:pt x="4886" y="65"/>
                    </a:lnTo>
                    <a:cubicBezTo>
                      <a:pt x="4729" y="22"/>
                      <a:pt x="4570" y="0"/>
                      <a:pt x="4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758;p73"/>
              <p:cNvSpPr/>
              <p:nvPr/>
            </p:nvSpPr>
            <p:spPr>
              <a:xfrm>
                <a:off x="1723069" y="4367391"/>
                <a:ext cx="502899" cy="154207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2301" extrusionOk="0">
                    <a:moveTo>
                      <a:pt x="1" y="1"/>
                    </a:moveTo>
                    <a:lnTo>
                      <a:pt x="4978" y="2301"/>
                    </a:lnTo>
                    <a:lnTo>
                      <a:pt x="5118" y="2210"/>
                    </a:lnTo>
                    <a:cubicBezTo>
                      <a:pt x="5497" y="1958"/>
                      <a:pt x="5941" y="1827"/>
                      <a:pt x="6388" y="1827"/>
                    </a:cubicBezTo>
                    <a:cubicBezTo>
                      <a:pt x="6601" y="1827"/>
                      <a:pt x="6815" y="1857"/>
                      <a:pt x="7023" y="1917"/>
                    </a:cubicBezTo>
                    <a:cubicBezTo>
                      <a:pt x="7045" y="1924"/>
                      <a:pt x="7068" y="1927"/>
                      <a:pt x="7090" y="1927"/>
                    </a:cubicBezTo>
                    <a:cubicBezTo>
                      <a:pt x="7187" y="1927"/>
                      <a:pt x="7275" y="1866"/>
                      <a:pt x="7315" y="1771"/>
                    </a:cubicBezTo>
                    <a:cubicBezTo>
                      <a:pt x="7503" y="1297"/>
                      <a:pt x="7260" y="755"/>
                      <a:pt x="6779" y="579"/>
                    </a:cubicBezTo>
                    <a:lnTo>
                      <a:pt x="6414" y="481"/>
                    </a:lnTo>
                    <a:cubicBezTo>
                      <a:pt x="6260" y="439"/>
                      <a:pt x="6102" y="419"/>
                      <a:pt x="5944" y="419"/>
                    </a:cubicBezTo>
                    <a:cubicBezTo>
                      <a:pt x="5531" y="419"/>
                      <a:pt x="5123" y="561"/>
                      <a:pt x="4802" y="8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759;p73"/>
              <p:cNvSpPr/>
              <p:nvPr/>
            </p:nvSpPr>
            <p:spPr>
              <a:xfrm>
                <a:off x="1920899" y="4481586"/>
                <a:ext cx="270617" cy="49593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740" extrusionOk="0">
                    <a:moveTo>
                      <a:pt x="3503" y="1"/>
                    </a:moveTo>
                    <a:cubicBezTo>
                      <a:pt x="3050" y="1"/>
                      <a:pt x="2590" y="297"/>
                      <a:pt x="2166" y="426"/>
                    </a:cubicBezTo>
                    <a:cubicBezTo>
                      <a:pt x="1996" y="487"/>
                      <a:pt x="1813" y="524"/>
                      <a:pt x="1637" y="542"/>
                    </a:cubicBezTo>
                    <a:cubicBezTo>
                      <a:pt x="1567" y="547"/>
                      <a:pt x="1497" y="549"/>
                      <a:pt x="1428" y="549"/>
                    </a:cubicBezTo>
                    <a:cubicBezTo>
                      <a:pt x="1315" y="549"/>
                      <a:pt x="1202" y="543"/>
                      <a:pt x="1089" y="536"/>
                    </a:cubicBezTo>
                    <a:cubicBezTo>
                      <a:pt x="913" y="524"/>
                      <a:pt x="730" y="506"/>
                      <a:pt x="560" y="481"/>
                    </a:cubicBezTo>
                    <a:cubicBezTo>
                      <a:pt x="383" y="457"/>
                      <a:pt x="213" y="420"/>
                      <a:pt x="43" y="408"/>
                    </a:cubicBezTo>
                    <a:cubicBezTo>
                      <a:pt x="40" y="408"/>
                      <a:pt x="38" y="408"/>
                      <a:pt x="36" y="408"/>
                    </a:cubicBezTo>
                    <a:cubicBezTo>
                      <a:pt x="1" y="408"/>
                      <a:pt x="7" y="457"/>
                      <a:pt x="30" y="469"/>
                    </a:cubicBezTo>
                    <a:cubicBezTo>
                      <a:pt x="359" y="591"/>
                      <a:pt x="700" y="676"/>
                      <a:pt x="1047" y="718"/>
                    </a:cubicBezTo>
                    <a:cubicBezTo>
                      <a:pt x="1176" y="733"/>
                      <a:pt x="1306" y="740"/>
                      <a:pt x="1435" y="740"/>
                    </a:cubicBezTo>
                    <a:cubicBezTo>
                      <a:pt x="1634" y="740"/>
                      <a:pt x="1833" y="724"/>
                      <a:pt x="2032" y="694"/>
                    </a:cubicBezTo>
                    <a:cubicBezTo>
                      <a:pt x="2367" y="658"/>
                      <a:pt x="2683" y="475"/>
                      <a:pt x="2975" y="335"/>
                    </a:cubicBezTo>
                    <a:cubicBezTo>
                      <a:pt x="3174" y="240"/>
                      <a:pt x="3404" y="159"/>
                      <a:pt x="3630" y="159"/>
                    </a:cubicBezTo>
                    <a:cubicBezTo>
                      <a:pt x="3736" y="159"/>
                      <a:pt x="3842" y="177"/>
                      <a:pt x="3943" y="220"/>
                    </a:cubicBezTo>
                    <a:cubicBezTo>
                      <a:pt x="3952" y="224"/>
                      <a:pt x="3960" y="226"/>
                      <a:pt x="3968" y="226"/>
                    </a:cubicBezTo>
                    <a:cubicBezTo>
                      <a:pt x="4010" y="226"/>
                      <a:pt x="4038" y="166"/>
                      <a:pt x="3992" y="140"/>
                    </a:cubicBezTo>
                    <a:cubicBezTo>
                      <a:pt x="3831" y="40"/>
                      <a:pt x="3667" y="1"/>
                      <a:pt x="3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760;p73"/>
              <p:cNvSpPr/>
              <p:nvPr/>
            </p:nvSpPr>
            <p:spPr>
              <a:xfrm>
                <a:off x="2031408" y="4513418"/>
                <a:ext cx="192943" cy="48052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717" extrusionOk="0">
                    <a:moveTo>
                      <a:pt x="2251" y="1"/>
                    </a:moveTo>
                    <a:cubicBezTo>
                      <a:pt x="1987" y="1"/>
                      <a:pt x="1719" y="41"/>
                      <a:pt x="1466" y="104"/>
                    </a:cubicBezTo>
                    <a:cubicBezTo>
                      <a:pt x="1241" y="164"/>
                      <a:pt x="1022" y="262"/>
                      <a:pt x="821" y="390"/>
                    </a:cubicBezTo>
                    <a:cubicBezTo>
                      <a:pt x="718" y="450"/>
                      <a:pt x="602" y="493"/>
                      <a:pt x="493" y="529"/>
                    </a:cubicBezTo>
                    <a:cubicBezTo>
                      <a:pt x="454" y="541"/>
                      <a:pt x="413" y="546"/>
                      <a:pt x="370" y="546"/>
                    </a:cubicBezTo>
                    <a:cubicBezTo>
                      <a:pt x="251" y="546"/>
                      <a:pt x="123" y="507"/>
                      <a:pt x="24" y="463"/>
                    </a:cubicBezTo>
                    <a:cubicBezTo>
                      <a:pt x="23" y="462"/>
                      <a:pt x="22" y="462"/>
                      <a:pt x="20" y="462"/>
                    </a:cubicBezTo>
                    <a:cubicBezTo>
                      <a:pt x="10" y="462"/>
                      <a:pt x="1" y="481"/>
                      <a:pt x="6" y="481"/>
                    </a:cubicBezTo>
                    <a:cubicBezTo>
                      <a:pt x="181" y="566"/>
                      <a:pt x="373" y="717"/>
                      <a:pt x="574" y="717"/>
                    </a:cubicBezTo>
                    <a:cubicBezTo>
                      <a:pt x="618" y="717"/>
                      <a:pt x="662" y="710"/>
                      <a:pt x="706" y="694"/>
                    </a:cubicBezTo>
                    <a:cubicBezTo>
                      <a:pt x="925" y="615"/>
                      <a:pt x="1114" y="450"/>
                      <a:pt x="1326" y="347"/>
                    </a:cubicBezTo>
                    <a:cubicBezTo>
                      <a:pt x="1552" y="231"/>
                      <a:pt x="1795" y="152"/>
                      <a:pt x="2051" y="122"/>
                    </a:cubicBezTo>
                    <a:cubicBezTo>
                      <a:pt x="2127" y="116"/>
                      <a:pt x="2204" y="114"/>
                      <a:pt x="2281" y="114"/>
                    </a:cubicBezTo>
                    <a:cubicBezTo>
                      <a:pt x="2459" y="114"/>
                      <a:pt x="2638" y="128"/>
                      <a:pt x="2817" y="158"/>
                    </a:cubicBezTo>
                    <a:cubicBezTo>
                      <a:pt x="2860" y="158"/>
                      <a:pt x="2878" y="97"/>
                      <a:pt x="2836" y="79"/>
                    </a:cubicBezTo>
                    <a:cubicBezTo>
                      <a:pt x="2649" y="24"/>
                      <a:pt x="2451" y="1"/>
                      <a:pt x="22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761;p73"/>
              <p:cNvSpPr/>
              <p:nvPr/>
            </p:nvSpPr>
            <p:spPr>
              <a:xfrm>
                <a:off x="1651362" y="4337502"/>
                <a:ext cx="70167" cy="2841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424" extrusionOk="0">
                    <a:moveTo>
                      <a:pt x="87" y="0"/>
                    </a:moveTo>
                    <a:cubicBezTo>
                      <a:pt x="42" y="0"/>
                      <a:pt x="1" y="47"/>
                      <a:pt x="24" y="94"/>
                    </a:cubicBezTo>
                    <a:cubicBezTo>
                      <a:pt x="116" y="282"/>
                      <a:pt x="298" y="404"/>
                      <a:pt x="511" y="422"/>
                    </a:cubicBezTo>
                    <a:cubicBezTo>
                      <a:pt x="524" y="423"/>
                      <a:pt x="536" y="424"/>
                      <a:pt x="549" y="424"/>
                    </a:cubicBezTo>
                    <a:cubicBezTo>
                      <a:pt x="640" y="424"/>
                      <a:pt x="730" y="404"/>
                      <a:pt x="815" y="355"/>
                    </a:cubicBezTo>
                    <a:cubicBezTo>
                      <a:pt x="894" y="301"/>
                      <a:pt x="961" y="234"/>
                      <a:pt x="1022" y="155"/>
                    </a:cubicBezTo>
                    <a:cubicBezTo>
                      <a:pt x="1046" y="126"/>
                      <a:pt x="1020" y="85"/>
                      <a:pt x="987" y="85"/>
                    </a:cubicBezTo>
                    <a:cubicBezTo>
                      <a:pt x="979" y="85"/>
                      <a:pt x="970" y="88"/>
                      <a:pt x="961" y="94"/>
                    </a:cubicBezTo>
                    <a:cubicBezTo>
                      <a:pt x="900" y="136"/>
                      <a:pt x="827" y="161"/>
                      <a:pt x="748" y="167"/>
                    </a:cubicBezTo>
                    <a:cubicBezTo>
                      <a:pt x="695" y="176"/>
                      <a:pt x="638" y="181"/>
                      <a:pt x="583" y="181"/>
                    </a:cubicBezTo>
                    <a:cubicBezTo>
                      <a:pt x="563" y="181"/>
                      <a:pt x="543" y="181"/>
                      <a:pt x="523" y="179"/>
                    </a:cubicBezTo>
                    <a:cubicBezTo>
                      <a:pt x="377" y="167"/>
                      <a:pt x="237" y="106"/>
                      <a:pt x="128" y="15"/>
                    </a:cubicBezTo>
                    <a:cubicBezTo>
                      <a:pt x="115" y="5"/>
                      <a:pt x="101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762;p73"/>
              <p:cNvSpPr/>
              <p:nvPr/>
            </p:nvSpPr>
            <p:spPr>
              <a:xfrm>
                <a:off x="1351198" y="4390645"/>
                <a:ext cx="233757" cy="22759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396" extrusionOk="0">
                    <a:moveTo>
                      <a:pt x="925" y="1"/>
                    </a:moveTo>
                    <a:cubicBezTo>
                      <a:pt x="925" y="1"/>
                      <a:pt x="0" y="2142"/>
                      <a:pt x="828" y="3396"/>
                    </a:cubicBezTo>
                    <a:lnTo>
                      <a:pt x="3487" y="2532"/>
                    </a:lnTo>
                    <a:lnTo>
                      <a:pt x="3043" y="195"/>
                    </a:lnTo>
                    <a:lnTo>
                      <a:pt x="9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763;p73"/>
              <p:cNvSpPr/>
              <p:nvPr/>
            </p:nvSpPr>
            <p:spPr>
              <a:xfrm>
                <a:off x="466321" y="4324970"/>
                <a:ext cx="886172" cy="54210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8089" extrusionOk="0">
                    <a:moveTo>
                      <a:pt x="864" y="1"/>
                    </a:moveTo>
                    <a:lnTo>
                      <a:pt x="0" y="7936"/>
                    </a:lnTo>
                    <a:cubicBezTo>
                      <a:pt x="379" y="8043"/>
                      <a:pt x="916" y="8089"/>
                      <a:pt x="1558" y="8089"/>
                    </a:cubicBezTo>
                    <a:cubicBezTo>
                      <a:pt x="5429" y="8089"/>
                      <a:pt x="13125" y="6414"/>
                      <a:pt x="13125" y="6414"/>
                    </a:cubicBezTo>
                    <a:lnTo>
                      <a:pt x="13223" y="1041"/>
                    </a:lnTo>
                    <a:cubicBezTo>
                      <a:pt x="13223" y="1041"/>
                      <a:pt x="5373" y="123"/>
                      <a:pt x="8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764;p73"/>
              <p:cNvSpPr/>
              <p:nvPr/>
            </p:nvSpPr>
            <p:spPr>
              <a:xfrm>
                <a:off x="677621" y="3430777"/>
                <a:ext cx="629227" cy="1126899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16815" extrusionOk="0">
                    <a:moveTo>
                      <a:pt x="331" y="1"/>
                    </a:moveTo>
                    <a:cubicBezTo>
                      <a:pt x="289" y="1"/>
                      <a:pt x="252" y="67"/>
                      <a:pt x="291" y="97"/>
                    </a:cubicBezTo>
                    <a:cubicBezTo>
                      <a:pt x="1034" y="700"/>
                      <a:pt x="1636" y="1479"/>
                      <a:pt x="2105" y="2306"/>
                    </a:cubicBezTo>
                    <a:cubicBezTo>
                      <a:pt x="2518" y="3042"/>
                      <a:pt x="2841" y="3827"/>
                      <a:pt x="3072" y="4643"/>
                    </a:cubicBezTo>
                    <a:cubicBezTo>
                      <a:pt x="3194" y="5056"/>
                      <a:pt x="3291" y="5482"/>
                      <a:pt x="3364" y="5902"/>
                    </a:cubicBezTo>
                    <a:cubicBezTo>
                      <a:pt x="3401" y="6115"/>
                      <a:pt x="3462" y="6322"/>
                      <a:pt x="3510" y="6535"/>
                    </a:cubicBezTo>
                    <a:cubicBezTo>
                      <a:pt x="3571" y="6797"/>
                      <a:pt x="3571" y="7089"/>
                      <a:pt x="3583" y="7356"/>
                    </a:cubicBezTo>
                    <a:cubicBezTo>
                      <a:pt x="3705" y="9498"/>
                      <a:pt x="3413" y="11622"/>
                      <a:pt x="3133" y="13733"/>
                    </a:cubicBezTo>
                    <a:cubicBezTo>
                      <a:pt x="3127" y="13776"/>
                      <a:pt x="3133" y="13812"/>
                      <a:pt x="3151" y="13849"/>
                    </a:cubicBezTo>
                    <a:cubicBezTo>
                      <a:pt x="2579" y="14257"/>
                      <a:pt x="2026" y="14689"/>
                      <a:pt x="1502" y="15151"/>
                    </a:cubicBezTo>
                    <a:cubicBezTo>
                      <a:pt x="967" y="15626"/>
                      <a:pt x="517" y="16179"/>
                      <a:pt x="42" y="16709"/>
                    </a:cubicBezTo>
                    <a:cubicBezTo>
                      <a:pt x="0" y="16755"/>
                      <a:pt x="39" y="16815"/>
                      <a:pt x="87" y="16815"/>
                    </a:cubicBezTo>
                    <a:cubicBezTo>
                      <a:pt x="102" y="16815"/>
                      <a:pt x="118" y="16809"/>
                      <a:pt x="133" y="16794"/>
                    </a:cubicBezTo>
                    <a:cubicBezTo>
                      <a:pt x="626" y="16301"/>
                      <a:pt x="1186" y="15881"/>
                      <a:pt x="1721" y="15425"/>
                    </a:cubicBezTo>
                    <a:cubicBezTo>
                      <a:pt x="2111" y="15090"/>
                      <a:pt x="2512" y="14768"/>
                      <a:pt x="2926" y="14464"/>
                    </a:cubicBezTo>
                    <a:lnTo>
                      <a:pt x="2926" y="14464"/>
                    </a:lnTo>
                    <a:cubicBezTo>
                      <a:pt x="2896" y="14500"/>
                      <a:pt x="2871" y="14537"/>
                      <a:pt x="2841" y="14579"/>
                    </a:cubicBezTo>
                    <a:cubicBezTo>
                      <a:pt x="2713" y="14756"/>
                      <a:pt x="2591" y="14950"/>
                      <a:pt x="2482" y="15151"/>
                    </a:cubicBezTo>
                    <a:cubicBezTo>
                      <a:pt x="2281" y="15559"/>
                      <a:pt x="2123" y="15991"/>
                      <a:pt x="1959" y="16417"/>
                    </a:cubicBezTo>
                    <a:cubicBezTo>
                      <a:pt x="1943" y="16457"/>
                      <a:pt x="1982" y="16489"/>
                      <a:pt x="2018" y="16489"/>
                    </a:cubicBezTo>
                    <a:cubicBezTo>
                      <a:pt x="2036" y="16489"/>
                      <a:pt x="2054" y="16480"/>
                      <a:pt x="2062" y="16459"/>
                    </a:cubicBezTo>
                    <a:cubicBezTo>
                      <a:pt x="2257" y="16052"/>
                      <a:pt x="2494" y="15668"/>
                      <a:pt x="2762" y="15309"/>
                    </a:cubicBezTo>
                    <a:cubicBezTo>
                      <a:pt x="2896" y="15127"/>
                      <a:pt x="3017" y="14932"/>
                      <a:pt x="3151" y="14750"/>
                    </a:cubicBezTo>
                    <a:cubicBezTo>
                      <a:pt x="3212" y="14658"/>
                      <a:pt x="3279" y="14573"/>
                      <a:pt x="3352" y="14488"/>
                    </a:cubicBezTo>
                    <a:cubicBezTo>
                      <a:pt x="3395" y="14427"/>
                      <a:pt x="3449" y="14366"/>
                      <a:pt x="3498" y="14305"/>
                    </a:cubicBezTo>
                    <a:cubicBezTo>
                      <a:pt x="3918" y="14354"/>
                      <a:pt x="4344" y="14384"/>
                      <a:pt x="4770" y="14409"/>
                    </a:cubicBezTo>
                    <a:cubicBezTo>
                      <a:pt x="5524" y="14457"/>
                      <a:pt x="6279" y="14488"/>
                      <a:pt x="7033" y="14488"/>
                    </a:cubicBezTo>
                    <a:cubicBezTo>
                      <a:pt x="7417" y="14488"/>
                      <a:pt x="7806" y="14488"/>
                      <a:pt x="8183" y="14457"/>
                    </a:cubicBezTo>
                    <a:cubicBezTo>
                      <a:pt x="8561" y="14427"/>
                      <a:pt x="8932" y="14391"/>
                      <a:pt x="9315" y="14384"/>
                    </a:cubicBezTo>
                    <a:cubicBezTo>
                      <a:pt x="9388" y="14384"/>
                      <a:pt x="9388" y="14275"/>
                      <a:pt x="9315" y="14275"/>
                    </a:cubicBezTo>
                    <a:cubicBezTo>
                      <a:pt x="9290" y="14275"/>
                      <a:pt x="9264" y="14275"/>
                      <a:pt x="9239" y="14275"/>
                    </a:cubicBezTo>
                    <a:cubicBezTo>
                      <a:pt x="8827" y="14275"/>
                      <a:pt x="8420" y="14231"/>
                      <a:pt x="8007" y="14214"/>
                    </a:cubicBezTo>
                    <a:cubicBezTo>
                      <a:pt x="7252" y="14190"/>
                      <a:pt x="6504" y="14147"/>
                      <a:pt x="5743" y="14111"/>
                    </a:cubicBezTo>
                    <a:cubicBezTo>
                      <a:pt x="4983" y="14074"/>
                      <a:pt x="4228" y="14001"/>
                      <a:pt x="3468" y="13952"/>
                    </a:cubicBezTo>
                    <a:lnTo>
                      <a:pt x="3449" y="13952"/>
                    </a:lnTo>
                    <a:cubicBezTo>
                      <a:pt x="3449" y="13934"/>
                      <a:pt x="3443" y="13910"/>
                      <a:pt x="3431" y="13892"/>
                    </a:cubicBezTo>
                    <a:cubicBezTo>
                      <a:pt x="3419" y="13879"/>
                      <a:pt x="3413" y="13867"/>
                      <a:pt x="3401" y="13861"/>
                    </a:cubicBezTo>
                    <a:cubicBezTo>
                      <a:pt x="3413" y="13843"/>
                      <a:pt x="3425" y="13825"/>
                      <a:pt x="3425" y="13806"/>
                    </a:cubicBezTo>
                    <a:cubicBezTo>
                      <a:pt x="3589" y="12583"/>
                      <a:pt x="3742" y="11354"/>
                      <a:pt x="3821" y="10125"/>
                    </a:cubicBezTo>
                    <a:cubicBezTo>
                      <a:pt x="3900" y="9042"/>
                      <a:pt x="3881" y="7953"/>
                      <a:pt x="3778" y="6870"/>
                    </a:cubicBezTo>
                    <a:cubicBezTo>
                      <a:pt x="3760" y="6736"/>
                      <a:pt x="3742" y="6596"/>
                      <a:pt x="3742" y="6456"/>
                    </a:cubicBezTo>
                    <a:cubicBezTo>
                      <a:pt x="3735" y="6352"/>
                      <a:pt x="3735" y="6243"/>
                      <a:pt x="3729" y="6139"/>
                    </a:cubicBezTo>
                    <a:cubicBezTo>
                      <a:pt x="3705" y="5920"/>
                      <a:pt x="3675" y="5701"/>
                      <a:pt x="3626" y="5488"/>
                    </a:cubicBezTo>
                    <a:cubicBezTo>
                      <a:pt x="3535" y="5056"/>
                      <a:pt x="3425" y="4630"/>
                      <a:pt x="3285" y="4217"/>
                    </a:cubicBezTo>
                    <a:cubicBezTo>
                      <a:pt x="3017" y="3383"/>
                      <a:pt x="2634" y="2586"/>
                      <a:pt x="2141" y="1862"/>
                    </a:cubicBezTo>
                    <a:cubicBezTo>
                      <a:pt x="1648" y="1150"/>
                      <a:pt x="1046" y="529"/>
                      <a:pt x="358" y="12"/>
                    </a:cubicBezTo>
                    <a:cubicBezTo>
                      <a:pt x="349" y="4"/>
                      <a:pt x="340" y="1"/>
                      <a:pt x="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765;p73"/>
              <p:cNvSpPr/>
              <p:nvPr/>
            </p:nvSpPr>
            <p:spPr>
              <a:xfrm>
                <a:off x="646928" y="4762918"/>
                <a:ext cx="649601" cy="106692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1592" extrusionOk="0">
                    <a:moveTo>
                      <a:pt x="9609" y="1"/>
                    </a:moveTo>
                    <a:cubicBezTo>
                      <a:pt x="9607" y="1"/>
                      <a:pt x="9605" y="1"/>
                      <a:pt x="9603" y="1"/>
                    </a:cubicBezTo>
                    <a:cubicBezTo>
                      <a:pt x="8915" y="92"/>
                      <a:pt x="8216" y="135"/>
                      <a:pt x="7528" y="214"/>
                    </a:cubicBezTo>
                    <a:cubicBezTo>
                      <a:pt x="6305" y="360"/>
                      <a:pt x="5094" y="536"/>
                      <a:pt x="3877" y="707"/>
                    </a:cubicBezTo>
                    <a:lnTo>
                      <a:pt x="2039" y="975"/>
                    </a:lnTo>
                    <a:lnTo>
                      <a:pt x="1151" y="1102"/>
                    </a:lnTo>
                    <a:cubicBezTo>
                      <a:pt x="841" y="1145"/>
                      <a:pt x="524" y="1181"/>
                      <a:pt x="220" y="1242"/>
                    </a:cubicBezTo>
                    <a:cubicBezTo>
                      <a:pt x="0" y="1277"/>
                      <a:pt x="39" y="1592"/>
                      <a:pt x="242" y="1592"/>
                    </a:cubicBezTo>
                    <a:cubicBezTo>
                      <a:pt x="252" y="1592"/>
                      <a:pt x="263" y="1591"/>
                      <a:pt x="275" y="1589"/>
                    </a:cubicBezTo>
                    <a:cubicBezTo>
                      <a:pt x="622" y="1559"/>
                      <a:pt x="968" y="1492"/>
                      <a:pt x="1315" y="1443"/>
                    </a:cubicBezTo>
                    <a:lnTo>
                      <a:pt x="2338" y="1297"/>
                    </a:lnTo>
                    <a:cubicBezTo>
                      <a:pt x="3555" y="1115"/>
                      <a:pt x="4765" y="944"/>
                      <a:pt x="5976" y="762"/>
                    </a:cubicBezTo>
                    <a:cubicBezTo>
                      <a:pt x="6591" y="670"/>
                      <a:pt x="7212" y="567"/>
                      <a:pt x="7814" y="463"/>
                    </a:cubicBezTo>
                    <a:cubicBezTo>
                      <a:pt x="8422" y="360"/>
                      <a:pt x="9013" y="220"/>
                      <a:pt x="9621" y="123"/>
                    </a:cubicBezTo>
                    <a:cubicBezTo>
                      <a:pt x="9692" y="105"/>
                      <a:pt x="9677" y="1"/>
                      <a:pt x="9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2766;p73"/>
            <p:cNvGrpSpPr/>
            <p:nvPr/>
          </p:nvGrpSpPr>
          <p:grpSpPr>
            <a:xfrm>
              <a:off x="2868288" y="2327696"/>
              <a:ext cx="433933" cy="818269"/>
              <a:chOff x="2366555" y="2327696"/>
              <a:chExt cx="433933" cy="818269"/>
            </a:xfrm>
          </p:grpSpPr>
          <p:sp>
            <p:nvSpPr>
              <p:cNvPr id="179" name="Google Shape;2767;p73"/>
              <p:cNvSpPr/>
              <p:nvPr/>
            </p:nvSpPr>
            <p:spPr>
              <a:xfrm>
                <a:off x="2445298" y="2352961"/>
                <a:ext cx="52676" cy="16419"/>
              </a:xfrm>
              <a:custGeom>
                <a:avLst/>
                <a:gdLst/>
                <a:ahLst/>
                <a:cxnLst/>
                <a:rect l="l" t="t" r="r" b="b"/>
                <a:pathLst>
                  <a:path w="786" h="245" fill="none" extrusionOk="0">
                    <a:moveTo>
                      <a:pt x="785" y="244"/>
                    </a:moveTo>
                    <a:lnTo>
                      <a:pt x="0" y="1"/>
                    </a:lnTo>
                  </a:path>
                </a:pathLst>
              </a:custGeom>
              <a:noFill/>
              <a:ln w="1825" cap="flat" cmpd="sng">
                <a:solidFill>
                  <a:srgbClr val="BF3B0D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768;p73"/>
              <p:cNvSpPr/>
              <p:nvPr/>
            </p:nvSpPr>
            <p:spPr>
              <a:xfrm>
                <a:off x="2430622" y="2401480"/>
                <a:ext cx="52609" cy="16017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39" fill="none" extrusionOk="0">
                    <a:moveTo>
                      <a:pt x="785" y="238"/>
                    </a:moveTo>
                    <a:lnTo>
                      <a:pt x="0" y="1"/>
                    </a:lnTo>
                  </a:path>
                </a:pathLst>
              </a:custGeom>
              <a:noFill/>
              <a:ln w="1825" cap="flat" cmpd="sng">
                <a:solidFill>
                  <a:srgbClr val="BF3B0D"/>
                </a:solidFill>
                <a:prstDash val="solid"/>
                <a:miter lim="608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769;p73"/>
              <p:cNvSpPr/>
              <p:nvPr/>
            </p:nvSpPr>
            <p:spPr>
              <a:xfrm>
                <a:off x="2507690" y="2624978"/>
                <a:ext cx="283886" cy="361157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5389" extrusionOk="0">
                    <a:moveTo>
                      <a:pt x="0" y="0"/>
                    </a:moveTo>
                    <a:cubicBezTo>
                      <a:pt x="581" y="3157"/>
                      <a:pt x="1069" y="5389"/>
                      <a:pt x="3200" y="5389"/>
                    </a:cubicBezTo>
                    <a:cubicBezTo>
                      <a:pt x="3500" y="5389"/>
                      <a:pt x="3834" y="5344"/>
                      <a:pt x="4205" y="5251"/>
                    </a:cubicBezTo>
                    <a:lnTo>
                      <a:pt x="4235" y="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770;p73"/>
              <p:cNvSpPr/>
              <p:nvPr/>
            </p:nvSpPr>
            <p:spPr>
              <a:xfrm>
                <a:off x="2366555" y="2327696"/>
                <a:ext cx="427036" cy="65007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9700" extrusionOk="0">
                    <a:moveTo>
                      <a:pt x="3075" y="0"/>
                    </a:moveTo>
                    <a:cubicBezTo>
                      <a:pt x="3044" y="0"/>
                      <a:pt x="3013" y="2"/>
                      <a:pt x="2982" y="7"/>
                    </a:cubicBezTo>
                    <a:lnTo>
                      <a:pt x="439" y="323"/>
                    </a:lnTo>
                    <a:cubicBezTo>
                      <a:pt x="189" y="347"/>
                      <a:pt x="1" y="566"/>
                      <a:pt x="13" y="816"/>
                    </a:cubicBezTo>
                    <a:cubicBezTo>
                      <a:pt x="25" y="1053"/>
                      <a:pt x="208" y="1236"/>
                      <a:pt x="439" y="1260"/>
                    </a:cubicBezTo>
                    <a:lnTo>
                      <a:pt x="2483" y="1436"/>
                    </a:lnTo>
                    <a:lnTo>
                      <a:pt x="2982" y="2763"/>
                    </a:lnTo>
                    <a:cubicBezTo>
                      <a:pt x="2982" y="2763"/>
                      <a:pt x="2447" y="6420"/>
                      <a:pt x="3512" y="7905"/>
                    </a:cubicBezTo>
                    <a:cubicBezTo>
                      <a:pt x="4388" y="9359"/>
                      <a:pt x="5824" y="9116"/>
                      <a:pt x="6146" y="9700"/>
                    </a:cubicBezTo>
                    <a:lnTo>
                      <a:pt x="6353" y="4521"/>
                    </a:lnTo>
                    <a:cubicBezTo>
                      <a:pt x="6372" y="4077"/>
                      <a:pt x="6238" y="3651"/>
                      <a:pt x="5970" y="3305"/>
                    </a:cubicBezTo>
                    <a:lnTo>
                      <a:pt x="3609" y="226"/>
                    </a:lnTo>
                    <a:cubicBezTo>
                      <a:pt x="3467" y="83"/>
                      <a:pt x="3274" y="0"/>
                      <a:pt x="3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771;p73"/>
              <p:cNvSpPr/>
              <p:nvPr/>
            </p:nvSpPr>
            <p:spPr>
              <a:xfrm>
                <a:off x="2454680" y="2481028"/>
                <a:ext cx="254465" cy="345475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5155" extrusionOk="0">
                    <a:moveTo>
                      <a:pt x="1619" y="0"/>
                    </a:moveTo>
                    <a:cubicBezTo>
                      <a:pt x="341" y="372"/>
                      <a:pt x="0" y="1254"/>
                      <a:pt x="554" y="1814"/>
                    </a:cubicBezTo>
                    <a:cubicBezTo>
                      <a:pt x="469" y="2580"/>
                      <a:pt x="767" y="2982"/>
                      <a:pt x="1393" y="3189"/>
                    </a:cubicBezTo>
                    <a:cubicBezTo>
                      <a:pt x="481" y="3304"/>
                      <a:pt x="578" y="4168"/>
                      <a:pt x="895" y="4479"/>
                    </a:cubicBezTo>
                    <a:cubicBezTo>
                      <a:pt x="1211" y="4789"/>
                      <a:pt x="2860" y="5154"/>
                      <a:pt x="2860" y="5154"/>
                    </a:cubicBezTo>
                    <a:lnTo>
                      <a:pt x="3797" y="1144"/>
                    </a:ln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772;p73"/>
              <p:cNvSpPr/>
              <p:nvPr/>
            </p:nvSpPr>
            <p:spPr>
              <a:xfrm>
                <a:off x="2581877" y="2469970"/>
                <a:ext cx="128406" cy="397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593" extrusionOk="0">
                    <a:moveTo>
                      <a:pt x="460" y="0"/>
                    </a:moveTo>
                    <a:cubicBezTo>
                      <a:pt x="314" y="0"/>
                      <a:pt x="165" y="31"/>
                      <a:pt x="37" y="92"/>
                    </a:cubicBezTo>
                    <a:cubicBezTo>
                      <a:pt x="1" y="105"/>
                      <a:pt x="7" y="153"/>
                      <a:pt x="37" y="159"/>
                    </a:cubicBezTo>
                    <a:cubicBezTo>
                      <a:pt x="189" y="190"/>
                      <a:pt x="347" y="208"/>
                      <a:pt x="499" y="220"/>
                    </a:cubicBezTo>
                    <a:cubicBezTo>
                      <a:pt x="652" y="238"/>
                      <a:pt x="798" y="244"/>
                      <a:pt x="944" y="263"/>
                    </a:cubicBezTo>
                    <a:cubicBezTo>
                      <a:pt x="1254" y="317"/>
                      <a:pt x="1552" y="427"/>
                      <a:pt x="1820" y="585"/>
                    </a:cubicBezTo>
                    <a:cubicBezTo>
                      <a:pt x="1827" y="590"/>
                      <a:pt x="1835" y="592"/>
                      <a:pt x="1843" y="592"/>
                    </a:cubicBezTo>
                    <a:cubicBezTo>
                      <a:pt x="1883" y="592"/>
                      <a:pt x="1916" y="531"/>
                      <a:pt x="1875" y="500"/>
                    </a:cubicBezTo>
                    <a:cubicBezTo>
                      <a:pt x="1601" y="324"/>
                      <a:pt x="1303" y="184"/>
                      <a:pt x="992" y="92"/>
                    </a:cubicBezTo>
                    <a:cubicBezTo>
                      <a:pt x="834" y="38"/>
                      <a:pt x="664" y="7"/>
                      <a:pt x="499" y="1"/>
                    </a:cubicBezTo>
                    <a:cubicBezTo>
                      <a:pt x="486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773;p73"/>
              <p:cNvSpPr/>
              <p:nvPr/>
            </p:nvSpPr>
            <p:spPr>
              <a:xfrm>
                <a:off x="2509365" y="2563592"/>
                <a:ext cx="16942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753" extrusionOk="0">
                    <a:moveTo>
                      <a:pt x="943" y="0"/>
                    </a:moveTo>
                    <a:cubicBezTo>
                      <a:pt x="746" y="0"/>
                      <a:pt x="549" y="24"/>
                      <a:pt x="358" y="71"/>
                    </a:cubicBezTo>
                    <a:cubicBezTo>
                      <a:pt x="310" y="83"/>
                      <a:pt x="255" y="101"/>
                      <a:pt x="206" y="119"/>
                    </a:cubicBezTo>
                    <a:cubicBezTo>
                      <a:pt x="158" y="150"/>
                      <a:pt x="103" y="180"/>
                      <a:pt x="48" y="204"/>
                    </a:cubicBezTo>
                    <a:cubicBezTo>
                      <a:pt x="1" y="215"/>
                      <a:pt x="22" y="289"/>
                      <a:pt x="72" y="289"/>
                    </a:cubicBezTo>
                    <a:cubicBezTo>
                      <a:pt x="79" y="289"/>
                      <a:pt x="88" y="288"/>
                      <a:pt x="97" y="283"/>
                    </a:cubicBezTo>
                    <a:cubicBezTo>
                      <a:pt x="145" y="265"/>
                      <a:pt x="200" y="253"/>
                      <a:pt x="261" y="253"/>
                    </a:cubicBezTo>
                    <a:cubicBezTo>
                      <a:pt x="310" y="241"/>
                      <a:pt x="358" y="235"/>
                      <a:pt x="413" y="223"/>
                    </a:cubicBezTo>
                    <a:cubicBezTo>
                      <a:pt x="504" y="204"/>
                      <a:pt x="608" y="192"/>
                      <a:pt x="705" y="186"/>
                    </a:cubicBezTo>
                    <a:cubicBezTo>
                      <a:pt x="731" y="185"/>
                      <a:pt x="756" y="185"/>
                      <a:pt x="782" y="185"/>
                    </a:cubicBezTo>
                    <a:cubicBezTo>
                      <a:pt x="958" y="185"/>
                      <a:pt x="1138" y="203"/>
                      <a:pt x="1308" y="235"/>
                    </a:cubicBezTo>
                    <a:cubicBezTo>
                      <a:pt x="1721" y="296"/>
                      <a:pt x="2105" y="472"/>
                      <a:pt x="2427" y="740"/>
                    </a:cubicBezTo>
                    <a:cubicBezTo>
                      <a:pt x="2438" y="749"/>
                      <a:pt x="2448" y="753"/>
                      <a:pt x="2459" y="753"/>
                    </a:cubicBezTo>
                    <a:cubicBezTo>
                      <a:pt x="2497" y="753"/>
                      <a:pt x="2528" y="699"/>
                      <a:pt x="2494" y="661"/>
                    </a:cubicBezTo>
                    <a:cubicBezTo>
                      <a:pt x="2184" y="344"/>
                      <a:pt x="1782" y="125"/>
                      <a:pt x="1350" y="34"/>
                    </a:cubicBezTo>
                    <a:cubicBezTo>
                      <a:pt x="1216" y="12"/>
                      <a:pt x="1079" y="0"/>
                      <a:pt x="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774;p73"/>
              <p:cNvSpPr/>
              <p:nvPr/>
            </p:nvSpPr>
            <p:spPr>
              <a:xfrm>
                <a:off x="2553328" y="2670482"/>
                <a:ext cx="89401" cy="3183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75" extrusionOk="0">
                    <a:moveTo>
                      <a:pt x="251" y="0"/>
                    </a:moveTo>
                    <a:cubicBezTo>
                      <a:pt x="234" y="0"/>
                      <a:pt x="217" y="1"/>
                      <a:pt x="201" y="3"/>
                    </a:cubicBezTo>
                    <a:cubicBezTo>
                      <a:pt x="191" y="2"/>
                      <a:pt x="181" y="1"/>
                      <a:pt x="172" y="1"/>
                    </a:cubicBezTo>
                    <a:cubicBezTo>
                      <a:pt x="129" y="1"/>
                      <a:pt x="89" y="11"/>
                      <a:pt x="49" y="21"/>
                    </a:cubicBezTo>
                    <a:cubicBezTo>
                      <a:pt x="13" y="33"/>
                      <a:pt x="1" y="76"/>
                      <a:pt x="31" y="100"/>
                    </a:cubicBezTo>
                    <a:cubicBezTo>
                      <a:pt x="116" y="149"/>
                      <a:pt x="207" y="185"/>
                      <a:pt x="305" y="210"/>
                    </a:cubicBezTo>
                    <a:cubicBezTo>
                      <a:pt x="408" y="240"/>
                      <a:pt x="518" y="271"/>
                      <a:pt x="621" y="289"/>
                    </a:cubicBezTo>
                    <a:cubicBezTo>
                      <a:pt x="834" y="325"/>
                      <a:pt x="1041" y="386"/>
                      <a:pt x="1236" y="471"/>
                    </a:cubicBezTo>
                    <a:cubicBezTo>
                      <a:pt x="1242" y="473"/>
                      <a:pt x="1248" y="474"/>
                      <a:pt x="1254" y="474"/>
                    </a:cubicBezTo>
                    <a:cubicBezTo>
                      <a:pt x="1304" y="474"/>
                      <a:pt x="1334" y="407"/>
                      <a:pt x="1284" y="374"/>
                    </a:cubicBezTo>
                    <a:cubicBezTo>
                      <a:pt x="1090" y="264"/>
                      <a:pt x="895" y="173"/>
                      <a:pt x="688" y="88"/>
                    </a:cubicBezTo>
                    <a:cubicBezTo>
                      <a:pt x="585" y="51"/>
                      <a:pt x="481" y="21"/>
                      <a:pt x="372" y="9"/>
                    </a:cubicBezTo>
                    <a:cubicBezTo>
                      <a:pt x="333" y="5"/>
                      <a:pt x="291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775;p73"/>
              <p:cNvSpPr/>
              <p:nvPr/>
            </p:nvSpPr>
            <p:spPr>
              <a:xfrm>
                <a:off x="2573299" y="2910399"/>
                <a:ext cx="227189" cy="235567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3515" extrusionOk="0">
                    <a:moveTo>
                      <a:pt x="3226" y="1"/>
                    </a:moveTo>
                    <a:lnTo>
                      <a:pt x="749" y="439"/>
                    </a:lnTo>
                    <a:lnTo>
                      <a:pt x="1" y="2337"/>
                    </a:lnTo>
                    <a:cubicBezTo>
                      <a:pt x="1" y="2337"/>
                      <a:pt x="1027" y="3514"/>
                      <a:pt x="2687" y="3514"/>
                    </a:cubicBezTo>
                    <a:cubicBezTo>
                      <a:pt x="2910" y="3514"/>
                      <a:pt x="3145" y="3493"/>
                      <a:pt x="3390" y="3445"/>
                    </a:cubicBezTo>
                    <a:lnTo>
                      <a:pt x="32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90" name="Connettore 2 89"/>
          <p:cNvCxnSpPr/>
          <p:nvPr/>
        </p:nvCxnSpPr>
        <p:spPr>
          <a:xfrm>
            <a:off x="4744003" y="1662182"/>
            <a:ext cx="666709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Figura a mano libera 105"/>
          <p:cNvSpPr/>
          <p:nvPr/>
        </p:nvSpPr>
        <p:spPr>
          <a:xfrm>
            <a:off x="1287445" y="1752364"/>
            <a:ext cx="228600" cy="186267"/>
          </a:xfrm>
          <a:custGeom>
            <a:avLst/>
            <a:gdLst>
              <a:gd name="connsiteX0" fmla="*/ 150 w 493445"/>
              <a:gd name="connsiteY0" fmla="*/ 0 h 176812"/>
              <a:gd name="connsiteX1" fmla="*/ 71868 w 493445"/>
              <a:gd name="connsiteY1" fmla="*/ 161364 h 176812"/>
              <a:gd name="connsiteX2" fmla="*/ 439421 w 493445"/>
              <a:gd name="connsiteY2" fmla="*/ 170329 h 176812"/>
              <a:gd name="connsiteX3" fmla="*/ 484244 w 493445"/>
              <a:gd name="connsiteY3" fmla="*/ 161364 h 176812"/>
              <a:gd name="connsiteX0" fmla="*/ 150 w 439421"/>
              <a:gd name="connsiteY0" fmla="*/ 0 h 176812"/>
              <a:gd name="connsiteX1" fmla="*/ 71868 w 439421"/>
              <a:gd name="connsiteY1" fmla="*/ 161364 h 176812"/>
              <a:gd name="connsiteX2" fmla="*/ 439421 w 439421"/>
              <a:gd name="connsiteY2" fmla="*/ 170329 h 17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421" h="176812">
                <a:moveTo>
                  <a:pt x="150" y="0"/>
                </a:moveTo>
                <a:cubicBezTo>
                  <a:pt x="-597" y="66488"/>
                  <a:pt x="-1344" y="132976"/>
                  <a:pt x="71868" y="161364"/>
                </a:cubicBezTo>
                <a:cubicBezTo>
                  <a:pt x="145080" y="189752"/>
                  <a:pt x="370692" y="170329"/>
                  <a:pt x="439421" y="170329"/>
                </a:cubicBezTo>
              </a:path>
            </a:pathLst>
          </a:custGeom>
          <a:noFill/>
          <a:ln>
            <a:solidFill>
              <a:srgbClr val="4A66DD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7" name="Connettore 2 106"/>
          <p:cNvCxnSpPr/>
          <p:nvPr/>
        </p:nvCxnSpPr>
        <p:spPr>
          <a:xfrm>
            <a:off x="2919691" y="2500383"/>
            <a:ext cx="560621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2 107"/>
          <p:cNvCxnSpPr/>
          <p:nvPr/>
        </p:nvCxnSpPr>
        <p:spPr>
          <a:xfrm>
            <a:off x="3200001" y="3187567"/>
            <a:ext cx="560621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/>
          <p:cNvCxnSpPr/>
          <p:nvPr/>
        </p:nvCxnSpPr>
        <p:spPr>
          <a:xfrm>
            <a:off x="7051186" y="4722170"/>
            <a:ext cx="560621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oogle Shape;6494;p127"/>
          <p:cNvGrpSpPr/>
          <p:nvPr/>
        </p:nvGrpSpPr>
        <p:grpSpPr>
          <a:xfrm>
            <a:off x="4793787" y="5388489"/>
            <a:ext cx="4063574" cy="765510"/>
            <a:chOff x="3994525" y="4727000"/>
            <a:chExt cx="2684550" cy="505725"/>
          </a:xfrm>
        </p:grpSpPr>
        <p:sp>
          <p:nvSpPr>
            <p:cNvPr id="111" name="Google Shape;6495;p127"/>
            <p:cNvSpPr/>
            <p:nvPr/>
          </p:nvSpPr>
          <p:spPr>
            <a:xfrm>
              <a:off x="4856150" y="4769475"/>
              <a:ext cx="84625" cy="73625"/>
            </a:xfrm>
            <a:custGeom>
              <a:avLst/>
              <a:gdLst/>
              <a:ahLst/>
              <a:cxnLst/>
              <a:rect l="l" t="t" r="r" b="b"/>
              <a:pathLst>
                <a:path w="3385" h="2945" extrusionOk="0">
                  <a:moveTo>
                    <a:pt x="1872" y="0"/>
                  </a:moveTo>
                  <a:cubicBezTo>
                    <a:pt x="1571" y="0"/>
                    <a:pt x="1264" y="93"/>
                    <a:pt x="989" y="298"/>
                  </a:cubicBezTo>
                  <a:cubicBezTo>
                    <a:pt x="0" y="1035"/>
                    <a:pt x="268" y="2593"/>
                    <a:pt x="1458" y="2928"/>
                  </a:cubicBezTo>
                  <a:lnTo>
                    <a:pt x="1458" y="2292"/>
                  </a:lnTo>
                  <a:lnTo>
                    <a:pt x="2312" y="2292"/>
                  </a:lnTo>
                  <a:lnTo>
                    <a:pt x="2312" y="2945"/>
                  </a:lnTo>
                  <a:cubicBezTo>
                    <a:pt x="2932" y="2744"/>
                    <a:pt x="3368" y="2158"/>
                    <a:pt x="3384" y="1504"/>
                  </a:cubicBezTo>
                  <a:cubicBezTo>
                    <a:pt x="3384" y="621"/>
                    <a:pt x="2651" y="0"/>
                    <a:pt x="1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496;p127"/>
            <p:cNvSpPr/>
            <p:nvPr/>
          </p:nvSpPr>
          <p:spPr>
            <a:xfrm>
              <a:off x="4957925" y="4779025"/>
              <a:ext cx="111025" cy="401700"/>
            </a:xfrm>
            <a:custGeom>
              <a:avLst/>
              <a:gdLst/>
              <a:ahLst/>
              <a:cxnLst/>
              <a:rect l="l" t="t" r="r" b="b"/>
              <a:pathLst>
                <a:path w="4441" h="16068" extrusionOk="0">
                  <a:moveTo>
                    <a:pt x="2415" y="0"/>
                  </a:moveTo>
                  <a:cubicBezTo>
                    <a:pt x="2020" y="0"/>
                    <a:pt x="1615" y="125"/>
                    <a:pt x="1257" y="402"/>
                  </a:cubicBezTo>
                  <a:cubicBezTo>
                    <a:pt x="0" y="1373"/>
                    <a:pt x="403" y="3367"/>
                    <a:pt x="1944" y="3769"/>
                  </a:cubicBezTo>
                  <a:lnTo>
                    <a:pt x="1944" y="12297"/>
                  </a:lnTo>
                  <a:cubicBezTo>
                    <a:pt x="1006" y="12549"/>
                    <a:pt x="403" y="13437"/>
                    <a:pt x="520" y="14392"/>
                  </a:cubicBezTo>
                  <a:cubicBezTo>
                    <a:pt x="654" y="15347"/>
                    <a:pt x="1458" y="16067"/>
                    <a:pt x="2430" y="16067"/>
                  </a:cubicBezTo>
                  <a:cubicBezTo>
                    <a:pt x="3385" y="16067"/>
                    <a:pt x="4189" y="15347"/>
                    <a:pt x="4323" y="14392"/>
                  </a:cubicBezTo>
                  <a:cubicBezTo>
                    <a:pt x="4440" y="13437"/>
                    <a:pt x="3837" y="12549"/>
                    <a:pt x="2899" y="12297"/>
                  </a:cubicBezTo>
                  <a:lnTo>
                    <a:pt x="2899" y="3769"/>
                  </a:lnTo>
                  <a:cubicBezTo>
                    <a:pt x="3737" y="3535"/>
                    <a:pt x="4323" y="2781"/>
                    <a:pt x="4340" y="1910"/>
                  </a:cubicBezTo>
                  <a:cubicBezTo>
                    <a:pt x="4340" y="784"/>
                    <a:pt x="3406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497;p127"/>
            <p:cNvSpPr/>
            <p:nvPr/>
          </p:nvSpPr>
          <p:spPr>
            <a:xfrm>
              <a:off x="4209400" y="4727000"/>
              <a:ext cx="108100" cy="93925"/>
            </a:xfrm>
            <a:custGeom>
              <a:avLst/>
              <a:gdLst/>
              <a:ahLst/>
              <a:cxnLst/>
              <a:rect l="l" t="t" r="r" b="b"/>
              <a:pathLst>
                <a:path w="4324" h="3757" extrusionOk="0">
                  <a:moveTo>
                    <a:pt x="2406" y="1"/>
                  </a:moveTo>
                  <a:cubicBezTo>
                    <a:pt x="2008" y="1"/>
                    <a:pt x="1601" y="126"/>
                    <a:pt x="1241" y="405"/>
                  </a:cubicBezTo>
                  <a:cubicBezTo>
                    <a:pt x="1" y="1377"/>
                    <a:pt x="403" y="3354"/>
                    <a:pt x="1944" y="3756"/>
                  </a:cubicBezTo>
                  <a:lnTo>
                    <a:pt x="1944" y="3203"/>
                  </a:lnTo>
                  <a:lnTo>
                    <a:pt x="2899" y="3203"/>
                  </a:lnTo>
                  <a:lnTo>
                    <a:pt x="2899" y="3756"/>
                  </a:lnTo>
                  <a:cubicBezTo>
                    <a:pt x="3737" y="3538"/>
                    <a:pt x="4324" y="2784"/>
                    <a:pt x="4324" y="1913"/>
                  </a:cubicBezTo>
                  <a:cubicBezTo>
                    <a:pt x="4324" y="778"/>
                    <a:pt x="3395" y="1"/>
                    <a:pt x="24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498;p127"/>
            <p:cNvSpPr/>
            <p:nvPr/>
          </p:nvSpPr>
          <p:spPr>
            <a:xfrm>
              <a:off x="5202125" y="4873775"/>
              <a:ext cx="56975" cy="49350"/>
            </a:xfrm>
            <a:custGeom>
              <a:avLst/>
              <a:gdLst/>
              <a:ahLst/>
              <a:cxnLst/>
              <a:rect l="l" t="t" r="r" b="b"/>
              <a:pathLst>
                <a:path w="2279" h="1974" extrusionOk="0">
                  <a:moveTo>
                    <a:pt x="1266" y="1"/>
                  </a:moveTo>
                  <a:cubicBezTo>
                    <a:pt x="1064" y="1"/>
                    <a:pt x="857" y="62"/>
                    <a:pt x="671" y="197"/>
                  </a:cubicBezTo>
                  <a:cubicBezTo>
                    <a:pt x="0" y="683"/>
                    <a:pt x="168" y="1722"/>
                    <a:pt x="955" y="1973"/>
                  </a:cubicBezTo>
                  <a:lnTo>
                    <a:pt x="955" y="1035"/>
                  </a:lnTo>
                  <a:lnTo>
                    <a:pt x="1575" y="1035"/>
                  </a:lnTo>
                  <a:lnTo>
                    <a:pt x="1575" y="1973"/>
                  </a:lnTo>
                  <a:cubicBezTo>
                    <a:pt x="1994" y="1839"/>
                    <a:pt x="2279" y="1454"/>
                    <a:pt x="2279" y="1018"/>
                  </a:cubicBezTo>
                  <a:cubicBezTo>
                    <a:pt x="2279" y="413"/>
                    <a:pt x="1790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499;p127"/>
            <p:cNvSpPr/>
            <p:nvPr/>
          </p:nvSpPr>
          <p:spPr>
            <a:xfrm>
              <a:off x="4456125" y="4789825"/>
              <a:ext cx="77500" cy="67100"/>
            </a:xfrm>
            <a:custGeom>
              <a:avLst/>
              <a:gdLst/>
              <a:ahLst/>
              <a:cxnLst/>
              <a:rect l="l" t="t" r="r" b="b"/>
              <a:pathLst>
                <a:path w="3100" h="2684" extrusionOk="0">
                  <a:moveTo>
                    <a:pt x="1745" y="1"/>
                  </a:moveTo>
                  <a:cubicBezTo>
                    <a:pt x="1444" y="1"/>
                    <a:pt x="1135" y="105"/>
                    <a:pt x="872" y="338"/>
                  </a:cubicBezTo>
                  <a:cubicBezTo>
                    <a:pt x="0" y="1092"/>
                    <a:pt x="419" y="2533"/>
                    <a:pt x="1575" y="2684"/>
                  </a:cubicBezTo>
                  <a:lnTo>
                    <a:pt x="1575" y="2181"/>
                  </a:lnTo>
                  <a:lnTo>
                    <a:pt x="1944" y="2181"/>
                  </a:lnTo>
                  <a:lnTo>
                    <a:pt x="1944" y="2684"/>
                  </a:lnTo>
                  <a:cubicBezTo>
                    <a:pt x="2614" y="2600"/>
                    <a:pt x="3100" y="2030"/>
                    <a:pt x="3100" y="1360"/>
                  </a:cubicBezTo>
                  <a:cubicBezTo>
                    <a:pt x="3100" y="554"/>
                    <a:pt x="2440" y="1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500;p127"/>
            <p:cNvSpPr/>
            <p:nvPr/>
          </p:nvSpPr>
          <p:spPr>
            <a:xfrm>
              <a:off x="4865775" y="5116600"/>
              <a:ext cx="84225" cy="73300"/>
            </a:xfrm>
            <a:custGeom>
              <a:avLst/>
              <a:gdLst/>
              <a:ahLst/>
              <a:cxnLst/>
              <a:rect l="l" t="t" r="r" b="b"/>
              <a:pathLst>
                <a:path w="3369" h="2932" extrusionOk="0">
                  <a:moveTo>
                    <a:pt x="1073" y="1"/>
                  </a:moveTo>
                  <a:cubicBezTo>
                    <a:pt x="436" y="202"/>
                    <a:pt x="0" y="771"/>
                    <a:pt x="0" y="1442"/>
                  </a:cubicBezTo>
                  <a:cubicBezTo>
                    <a:pt x="0" y="2321"/>
                    <a:pt x="719" y="2932"/>
                    <a:pt x="1491" y="2932"/>
                  </a:cubicBezTo>
                  <a:cubicBezTo>
                    <a:pt x="1792" y="2932"/>
                    <a:pt x="2102" y="2838"/>
                    <a:pt x="2380" y="2631"/>
                  </a:cubicBezTo>
                  <a:cubicBezTo>
                    <a:pt x="3368" y="1894"/>
                    <a:pt x="3100" y="353"/>
                    <a:pt x="1910" y="1"/>
                  </a:cubicBezTo>
                  <a:lnTo>
                    <a:pt x="1910" y="637"/>
                  </a:lnTo>
                  <a:lnTo>
                    <a:pt x="1073" y="637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501;p127"/>
            <p:cNvSpPr/>
            <p:nvPr/>
          </p:nvSpPr>
          <p:spPr>
            <a:xfrm>
              <a:off x="4221975" y="5138800"/>
              <a:ext cx="108100" cy="93925"/>
            </a:xfrm>
            <a:custGeom>
              <a:avLst/>
              <a:gdLst/>
              <a:ahLst/>
              <a:cxnLst/>
              <a:rect l="l" t="t" r="r" b="b"/>
              <a:pathLst>
                <a:path w="4324" h="3757" extrusionOk="0">
                  <a:moveTo>
                    <a:pt x="1425" y="1"/>
                  </a:moveTo>
                  <a:cubicBezTo>
                    <a:pt x="587" y="218"/>
                    <a:pt x="1" y="972"/>
                    <a:pt x="1" y="1844"/>
                  </a:cubicBezTo>
                  <a:cubicBezTo>
                    <a:pt x="1" y="2979"/>
                    <a:pt x="921" y="3756"/>
                    <a:pt x="1905" y="3756"/>
                  </a:cubicBezTo>
                  <a:cubicBezTo>
                    <a:pt x="2300" y="3756"/>
                    <a:pt x="2706" y="3630"/>
                    <a:pt x="3067" y="3352"/>
                  </a:cubicBezTo>
                  <a:cubicBezTo>
                    <a:pt x="4323" y="2380"/>
                    <a:pt x="3921" y="403"/>
                    <a:pt x="2380" y="1"/>
                  </a:cubicBezTo>
                  <a:lnTo>
                    <a:pt x="2380" y="554"/>
                  </a:lnTo>
                  <a:lnTo>
                    <a:pt x="1425" y="554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502;p127"/>
            <p:cNvSpPr/>
            <p:nvPr/>
          </p:nvSpPr>
          <p:spPr>
            <a:xfrm>
              <a:off x="5208525" y="5036600"/>
              <a:ext cx="56875" cy="49275"/>
            </a:xfrm>
            <a:custGeom>
              <a:avLst/>
              <a:gdLst/>
              <a:ahLst/>
              <a:cxnLst/>
              <a:rect l="l" t="t" r="r" b="b"/>
              <a:pathLst>
                <a:path w="2275" h="1971" extrusionOk="0">
                  <a:moveTo>
                    <a:pt x="699" y="1"/>
                  </a:moveTo>
                  <a:cubicBezTo>
                    <a:pt x="297" y="135"/>
                    <a:pt x="12" y="520"/>
                    <a:pt x="12" y="956"/>
                  </a:cubicBezTo>
                  <a:cubicBezTo>
                    <a:pt x="0" y="1551"/>
                    <a:pt x="490" y="1970"/>
                    <a:pt x="1016" y="1970"/>
                  </a:cubicBezTo>
                  <a:cubicBezTo>
                    <a:pt x="1216" y="1970"/>
                    <a:pt x="1420" y="1910"/>
                    <a:pt x="1604" y="1777"/>
                  </a:cubicBezTo>
                  <a:cubicBezTo>
                    <a:pt x="2274" y="1291"/>
                    <a:pt x="2107" y="252"/>
                    <a:pt x="1319" y="1"/>
                  </a:cubicBezTo>
                  <a:lnTo>
                    <a:pt x="1319" y="939"/>
                  </a:lnTo>
                  <a:lnTo>
                    <a:pt x="699" y="939"/>
                  </a:lnTo>
                  <a:lnTo>
                    <a:pt x="6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503;p127"/>
            <p:cNvSpPr/>
            <p:nvPr/>
          </p:nvSpPr>
          <p:spPr>
            <a:xfrm>
              <a:off x="4466175" y="5102375"/>
              <a:ext cx="77925" cy="67325"/>
            </a:xfrm>
            <a:custGeom>
              <a:avLst/>
              <a:gdLst/>
              <a:ahLst/>
              <a:cxnLst/>
              <a:rect l="l" t="t" r="r" b="b"/>
              <a:pathLst>
                <a:path w="3117" h="2693" extrusionOk="0">
                  <a:moveTo>
                    <a:pt x="1173" y="0"/>
                  </a:moveTo>
                  <a:cubicBezTo>
                    <a:pt x="503" y="101"/>
                    <a:pt x="0" y="670"/>
                    <a:pt x="0" y="1340"/>
                  </a:cubicBezTo>
                  <a:cubicBezTo>
                    <a:pt x="0" y="2147"/>
                    <a:pt x="669" y="2693"/>
                    <a:pt x="1370" y="2693"/>
                  </a:cubicBezTo>
                  <a:cubicBezTo>
                    <a:pt x="1673" y="2693"/>
                    <a:pt x="1982" y="2590"/>
                    <a:pt x="2246" y="2362"/>
                  </a:cubicBezTo>
                  <a:cubicBezTo>
                    <a:pt x="3117" y="1592"/>
                    <a:pt x="2681" y="168"/>
                    <a:pt x="1542" y="0"/>
                  </a:cubicBezTo>
                  <a:lnTo>
                    <a:pt x="1542" y="503"/>
                  </a:lnTo>
                  <a:lnTo>
                    <a:pt x="1173" y="50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504;p127"/>
            <p:cNvSpPr/>
            <p:nvPr/>
          </p:nvSpPr>
          <p:spPr>
            <a:xfrm>
              <a:off x="5096975" y="4851050"/>
              <a:ext cx="70400" cy="257625"/>
            </a:xfrm>
            <a:custGeom>
              <a:avLst/>
              <a:gdLst/>
              <a:ahLst/>
              <a:cxnLst/>
              <a:rect l="l" t="t" r="r" b="b"/>
              <a:pathLst>
                <a:path w="2816" h="10305" extrusionOk="0">
                  <a:moveTo>
                    <a:pt x="1408" y="0"/>
                  </a:moveTo>
                  <a:cubicBezTo>
                    <a:pt x="269" y="0"/>
                    <a:pt x="1" y="1592"/>
                    <a:pt x="1090" y="1961"/>
                  </a:cubicBezTo>
                  <a:lnTo>
                    <a:pt x="1090" y="8344"/>
                  </a:lnTo>
                  <a:cubicBezTo>
                    <a:pt x="1" y="8713"/>
                    <a:pt x="269" y="10304"/>
                    <a:pt x="1408" y="10304"/>
                  </a:cubicBezTo>
                  <a:cubicBezTo>
                    <a:pt x="2548" y="10304"/>
                    <a:pt x="2816" y="8713"/>
                    <a:pt x="1727" y="8344"/>
                  </a:cubicBezTo>
                  <a:lnTo>
                    <a:pt x="1727" y="1961"/>
                  </a:lnTo>
                  <a:cubicBezTo>
                    <a:pt x="2816" y="1592"/>
                    <a:pt x="2548" y="0"/>
                    <a:pt x="1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505;p127"/>
            <p:cNvSpPr/>
            <p:nvPr/>
          </p:nvSpPr>
          <p:spPr>
            <a:xfrm>
              <a:off x="4562525" y="4813775"/>
              <a:ext cx="93425" cy="332175"/>
            </a:xfrm>
            <a:custGeom>
              <a:avLst/>
              <a:gdLst/>
              <a:ahLst/>
              <a:cxnLst/>
              <a:rect l="l" t="t" r="r" b="b"/>
              <a:pathLst>
                <a:path w="3737" h="13287" extrusionOk="0">
                  <a:moveTo>
                    <a:pt x="1877" y="0"/>
                  </a:moveTo>
                  <a:cubicBezTo>
                    <a:pt x="285" y="0"/>
                    <a:pt x="0" y="2279"/>
                    <a:pt x="1558" y="2664"/>
                  </a:cubicBezTo>
                  <a:lnTo>
                    <a:pt x="1558" y="10623"/>
                  </a:lnTo>
                  <a:cubicBezTo>
                    <a:pt x="0" y="11008"/>
                    <a:pt x="285" y="13286"/>
                    <a:pt x="1877" y="13286"/>
                  </a:cubicBezTo>
                  <a:cubicBezTo>
                    <a:pt x="3468" y="13286"/>
                    <a:pt x="3736" y="11008"/>
                    <a:pt x="2195" y="10623"/>
                  </a:cubicBezTo>
                  <a:lnTo>
                    <a:pt x="2195" y="2664"/>
                  </a:lnTo>
                  <a:cubicBezTo>
                    <a:pt x="3736" y="2279"/>
                    <a:pt x="3468" y="0"/>
                    <a:pt x="1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506;p127"/>
            <p:cNvSpPr/>
            <p:nvPr/>
          </p:nvSpPr>
          <p:spPr>
            <a:xfrm>
              <a:off x="3994525" y="4788225"/>
              <a:ext cx="99300" cy="383275"/>
            </a:xfrm>
            <a:custGeom>
              <a:avLst/>
              <a:gdLst/>
              <a:ahLst/>
              <a:cxnLst/>
              <a:rect l="l" t="t" r="r" b="b"/>
              <a:pathLst>
                <a:path w="3972" h="15331" extrusionOk="0">
                  <a:moveTo>
                    <a:pt x="1995" y="0"/>
                  </a:moveTo>
                  <a:cubicBezTo>
                    <a:pt x="989" y="0"/>
                    <a:pt x="168" y="754"/>
                    <a:pt x="85" y="1743"/>
                  </a:cubicBezTo>
                  <a:cubicBezTo>
                    <a:pt x="1" y="2731"/>
                    <a:pt x="688" y="3619"/>
                    <a:pt x="1660" y="3787"/>
                  </a:cubicBezTo>
                  <a:lnTo>
                    <a:pt x="1660" y="11544"/>
                  </a:lnTo>
                  <a:cubicBezTo>
                    <a:pt x="688" y="11712"/>
                    <a:pt x="1" y="12600"/>
                    <a:pt x="85" y="13588"/>
                  </a:cubicBezTo>
                  <a:cubicBezTo>
                    <a:pt x="168" y="14577"/>
                    <a:pt x="989" y="15331"/>
                    <a:pt x="1995" y="15331"/>
                  </a:cubicBezTo>
                  <a:cubicBezTo>
                    <a:pt x="2983" y="15331"/>
                    <a:pt x="3804" y="14577"/>
                    <a:pt x="3888" y="13588"/>
                  </a:cubicBezTo>
                  <a:cubicBezTo>
                    <a:pt x="3972" y="12600"/>
                    <a:pt x="3285" y="11712"/>
                    <a:pt x="2313" y="11544"/>
                  </a:cubicBezTo>
                  <a:lnTo>
                    <a:pt x="2313" y="3787"/>
                  </a:lnTo>
                  <a:cubicBezTo>
                    <a:pt x="3285" y="3619"/>
                    <a:pt x="3972" y="2731"/>
                    <a:pt x="3888" y="1743"/>
                  </a:cubicBezTo>
                  <a:cubicBezTo>
                    <a:pt x="3804" y="754"/>
                    <a:pt x="2983" y="0"/>
                    <a:pt x="1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507;p127"/>
            <p:cNvSpPr/>
            <p:nvPr/>
          </p:nvSpPr>
          <p:spPr>
            <a:xfrm>
              <a:off x="4892575" y="4826750"/>
              <a:ext cx="20975" cy="305800"/>
            </a:xfrm>
            <a:custGeom>
              <a:avLst/>
              <a:gdLst/>
              <a:ahLst/>
              <a:cxnLst/>
              <a:rect l="l" t="t" r="r" b="b"/>
              <a:pathLst>
                <a:path w="839" h="12232" extrusionOk="0">
                  <a:moveTo>
                    <a:pt x="1" y="1"/>
                  </a:moveTo>
                  <a:lnTo>
                    <a:pt x="1" y="654"/>
                  </a:lnTo>
                  <a:lnTo>
                    <a:pt x="1" y="1274"/>
                  </a:lnTo>
                  <a:lnTo>
                    <a:pt x="1" y="10975"/>
                  </a:lnTo>
                  <a:lnTo>
                    <a:pt x="1" y="11595"/>
                  </a:lnTo>
                  <a:lnTo>
                    <a:pt x="1" y="12231"/>
                  </a:lnTo>
                  <a:lnTo>
                    <a:pt x="838" y="12231"/>
                  </a:lnTo>
                  <a:lnTo>
                    <a:pt x="838" y="11595"/>
                  </a:lnTo>
                  <a:lnTo>
                    <a:pt x="838" y="10975"/>
                  </a:lnTo>
                  <a:lnTo>
                    <a:pt x="838" y="1274"/>
                  </a:lnTo>
                  <a:lnTo>
                    <a:pt x="838" y="654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508;p127"/>
            <p:cNvSpPr/>
            <p:nvPr/>
          </p:nvSpPr>
          <p:spPr>
            <a:xfrm>
              <a:off x="4257575" y="4807075"/>
              <a:ext cx="23900" cy="345575"/>
            </a:xfrm>
            <a:custGeom>
              <a:avLst/>
              <a:gdLst/>
              <a:ahLst/>
              <a:cxnLst/>
              <a:rect l="l" t="t" r="r" b="b"/>
              <a:pathLst>
                <a:path w="956" h="13823" extrusionOk="0">
                  <a:moveTo>
                    <a:pt x="1" y="0"/>
                  </a:moveTo>
                  <a:lnTo>
                    <a:pt x="1" y="553"/>
                  </a:lnTo>
                  <a:lnTo>
                    <a:pt x="1" y="1173"/>
                  </a:lnTo>
                  <a:lnTo>
                    <a:pt x="1" y="12633"/>
                  </a:lnTo>
                  <a:lnTo>
                    <a:pt x="1" y="13270"/>
                  </a:lnTo>
                  <a:lnTo>
                    <a:pt x="1" y="13823"/>
                  </a:lnTo>
                  <a:lnTo>
                    <a:pt x="956" y="13823"/>
                  </a:lnTo>
                  <a:lnTo>
                    <a:pt x="956" y="13270"/>
                  </a:lnTo>
                  <a:lnTo>
                    <a:pt x="956" y="12633"/>
                  </a:lnTo>
                  <a:lnTo>
                    <a:pt x="956" y="1173"/>
                  </a:lnTo>
                  <a:lnTo>
                    <a:pt x="956" y="553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509;p127"/>
            <p:cNvSpPr/>
            <p:nvPr/>
          </p:nvSpPr>
          <p:spPr>
            <a:xfrm>
              <a:off x="5288400" y="4822150"/>
              <a:ext cx="69575" cy="315000"/>
            </a:xfrm>
            <a:custGeom>
              <a:avLst/>
              <a:gdLst/>
              <a:ahLst/>
              <a:cxnLst/>
              <a:rect l="l" t="t" r="r" b="b"/>
              <a:pathLst>
                <a:path w="2783" h="12600" extrusionOk="0">
                  <a:moveTo>
                    <a:pt x="1391" y="0"/>
                  </a:moveTo>
                  <a:cubicBezTo>
                    <a:pt x="168" y="0"/>
                    <a:pt x="1" y="1776"/>
                    <a:pt x="1207" y="2011"/>
                  </a:cubicBezTo>
                  <a:lnTo>
                    <a:pt x="1207" y="10606"/>
                  </a:lnTo>
                  <a:cubicBezTo>
                    <a:pt x="1" y="10840"/>
                    <a:pt x="168" y="12600"/>
                    <a:pt x="1391" y="12600"/>
                  </a:cubicBezTo>
                  <a:cubicBezTo>
                    <a:pt x="2615" y="12600"/>
                    <a:pt x="2782" y="10840"/>
                    <a:pt x="1576" y="10606"/>
                  </a:cubicBezTo>
                  <a:lnTo>
                    <a:pt x="1576" y="2011"/>
                  </a:lnTo>
                  <a:cubicBezTo>
                    <a:pt x="2782" y="1776"/>
                    <a:pt x="2615" y="0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510;p127"/>
            <p:cNvSpPr/>
            <p:nvPr/>
          </p:nvSpPr>
          <p:spPr>
            <a:xfrm>
              <a:off x="4765250" y="4838900"/>
              <a:ext cx="69975" cy="281925"/>
            </a:xfrm>
            <a:custGeom>
              <a:avLst/>
              <a:gdLst/>
              <a:ahLst/>
              <a:cxnLst/>
              <a:rect l="l" t="t" r="r" b="b"/>
              <a:pathLst>
                <a:path w="2799" h="11277" extrusionOk="0">
                  <a:moveTo>
                    <a:pt x="1408" y="0"/>
                  </a:moveTo>
                  <a:cubicBezTo>
                    <a:pt x="185" y="0"/>
                    <a:pt x="0" y="1776"/>
                    <a:pt x="1223" y="1994"/>
                  </a:cubicBezTo>
                  <a:lnTo>
                    <a:pt x="1223" y="9282"/>
                  </a:lnTo>
                  <a:cubicBezTo>
                    <a:pt x="0" y="9500"/>
                    <a:pt x="168" y="11276"/>
                    <a:pt x="1408" y="11276"/>
                  </a:cubicBezTo>
                  <a:cubicBezTo>
                    <a:pt x="2631" y="11276"/>
                    <a:pt x="2798" y="9500"/>
                    <a:pt x="1592" y="9282"/>
                  </a:cubicBezTo>
                  <a:lnTo>
                    <a:pt x="1592" y="1994"/>
                  </a:lnTo>
                  <a:cubicBezTo>
                    <a:pt x="2798" y="1776"/>
                    <a:pt x="2631" y="0"/>
                    <a:pt x="1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511;p127"/>
            <p:cNvSpPr/>
            <p:nvPr/>
          </p:nvSpPr>
          <p:spPr>
            <a:xfrm>
              <a:off x="4495500" y="4844350"/>
              <a:ext cx="9225" cy="271025"/>
            </a:xfrm>
            <a:custGeom>
              <a:avLst/>
              <a:gdLst/>
              <a:ahLst/>
              <a:cxnLst/>
              <a:rect l="l" t="t" r="r" b="b"/>
              <a:pathLst>
                <a:path w="369" h="10841" extrusionOk="0">
                  <a:moveTo>
                    <a:pt x="0" y="0"/>
                  </a:moveTo>
                  <a:lnTo>
                    <a:pt x="0" y="503"/>
                  </a:lnTo>
                  <a:lnTo>
                    <a:pt x="0" y="1123"/>
                  </a:lnTo>
                  <a:lnTo>
                    <a:pt x="0" y="9718"/>
                  </a:lnTo>
                  <a:lnTo>
                    <a:pt x="0" y="10321"/>
                  </a:lnTo>
                  <a:lnTo>
                    <a:pt x="0" y="10840"/>
                  </a:lnTo>
                  <a:lnTo>
                    <a:pt x="369" y="10840"/>
                  </a:lnTo>
                  <a:lnTo>
                    <a:pt x="369" y="10321"/>
                  </a:lnTo>
                  <a:lnTo>
                    <a:pt x="369" y="9718"/>
                  </a:lnTo>
                  <a:lnTo>
                    <a:pt x="369" y="1123"/>
                  </a:lnTo>
                  <a:lnTo>
                    <a:pt x="369" y="503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512;p127"/>
            <p:cNvSpPr/>
            <p:nvPr/>
          </p:nvSpPr>
          <p:spPr>
            <a:xfrm>
              <a:off x="4112650" y="4749675"/>
              <a:ext cx="69975" cy="460350"/>
            </a:xfrm>
            <a:custGeom>
              <a:avLst/>
              <a:gdLst/>
              <a:ahLst/>
              <a:cxnLst/>
              <a:rect l="l" t="t" r="r" b="b"/>
              <a:pathLst>
                <a:path w="2799" h="18414" extrusionOk="0">
                  <a:moveTo>
                    <a:pt x="1391" y="1"/>
                  </a:moveTo>
                  <a:cubicBezTo>
                    <a:pt x="235" y="1"/>
                    <a:pt x="1" y="1659"/>
                    <a:pt x="1123" y="1978"/>
                  </a:cubicBezTo>
                  <a:lnTo>
                    <a:pt x="1123" y="16437"/>
                  </a:lnTo>
                  <a:cubicBezTo>
                    <a:pt x="1" y="16755"/>
                    <a:pt x="235" y="18414"/>
                    <a:pt x="1391" y="18414"/>
                  </a:cubicBezTo>
                  <a:cubicBezTo>
                    <a:pt x="2564" y="18414"/>
                    <a:pt x="2799" y="16755"/>
                    <a:pt x="1676" y="16437"/>
                  </a:cubicBezTo>
                  <a:lnTo>
                    <a:pt x="1676" y="1978"/>
                  </a:lnTo>
                  <a:cubicBezTo>
                    <a:pt x="2799" y="1659"/>
                    <a:pt x="2564" y="1"/>
                    <a:pt x="1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513;p127"/>
            <p:cNvSpPr/>
            <p:nvPr/>
          </p:nvSpPr>
          <p:spPr>
            <a:xfrm>
              <a:off x="4345125" y="4773125"/>
              <a:ext cx="81700" cy="413025"/>
            </a:xfrm>
            <a:custGeom>
              <a:avLst/>
              <a:gdLst/>
              <a:ahLst/>
              <a:cxnLst/>
              <a:rect l="l" t="t" r="r" b="b"/>
              <a:pathLst>
                <a:path w="3268" h="16521" extrusionOk="0">
                  <a:moveTo>
                    <a:pt x="1860" y="1"/>
                  </a:moveTo>
                  <a:cubicBezTo>
                    <a:pt x="201" y="1"/>
                    <a:pt x="0" y="2414"/>
                    <a:pt x="1642" y="2682"/>
                  </a:cubicBezTo>
                  <a:lnTo>
                    <a:pt x="1642" y="13857"/>
                  </a:lnTo>
                  <a:cubicBezTo>
                    <a:pt x="0" y="14125"/>
                    <a:pt x="201" y="16521"/>
                    <a:pt x="1860" y="16521"/>
                  </a:cubicBezTo>
                  <a:cubicBezTo>
                    <a:pt x="2564" y="16521"/>
                    <a:pt x="3150" y="15985"/>
                    <a:pt x="3201" y="15298"/>
                  </a:cubicBezTo>
                  <a:cubicBezTo>
                    <a:pt x="3268" y="14594"/>
                    <a:pt x="2782" y="13957"/>
                    <a:pt x="2078" y="13857"/>
                  </a:cubicBezTo>
                  <a:lnTo>
                    <a:pt x="2078" y="2682"/>
                  </a:lnTo>
                  <a:cubicBezTo>
                    <a:pt x="2782" y="2564"/>
                    <a:pt x="3268" y="1945"/>
                    <a:pt x="3201" y="1241"/>
                  </a:cubicBezTo>
                  <a:cubicBezTo>
                    <a:pt x="3150" y="537"/>
                    <a:pt x="2564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514;p127"/>
            <p:cNvSpPr/>
            <p:nvPr/>
          </p:nvSpPr>
          <p:spPr>
            <a:xfrm>
              <a:off x="5226000" y="4899625"/>
              <a:ext cx="15525" cy="160450"/>
            </a:xfrm>
            <a:custGeom>
              <a:avLst/>
              <a:gdLst/>
              <a:ahLst/>
              <a:cxnLst/>
              <a:rect l="l" t="t" r="r" b="b"/>
              <a:pathLst>
                <a:path w="621" h="6418" extrusionOk="0">
                  <a:moveTo>
                    <a:pt x="0" y="1"/>
                  </a:moveTo>
                  <a:lnTo>
                    <a:pt x="0" y="939"/>
                  </a:lnTo>
                  <a:lnTo>
                    <a:pt x="0" y="1576"/>
                  </a:lnTo>
                  <a:lnTo>
                    <a:pt x="0" y="4843"/>
                  </a:lnTo>
                  <a:lnTo>
                    <a:pt x="0" y="5480"/>
                  </a:lnTo>
                  <a:lnTo>
                    <a:pt x="0" y="6418"/>
                  </a:lnTo>
                  <a:lnTo>
                    <a:pt x="620" y="6418"/>
                  </a:lnTo>
                  <a:lnTo>
                    <a:pt x="620" y="5480"/>
                  </a:lnTo>
                  <a:lnTo>
                    <a:pt x="620" y="4843"/>
                  </a:lnTo>
                  <a:lnTo>
                    <a:pt x="620" y="1576"/>
                  </a:lnTo>
                  <a:lnTo>
                    <a:pt x="620" y="939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515;p127"/>
            <p:cNvSpPr/>
            <p:nvPr/>
          </p:nvSpPr>
          <p:spPr>
            <a:xfrm>
              <a:off x="4668900" y="4879100"/>
              <a:ext cx="69975" cy="201500"/>
            </a:xfrm>
            <a:custGeom>
              <a:avLst/>
              <a:gdLst/>
              <a:ahLst/>
              <a:cxnLst/>
              <a:rect l="l" t="t" r="r" b="b"/>
              <a:pathLst>
                <a:path w="2799" h="8060" extrusionOk="0">
                  <a:moveTo>
                    <a:pt x="1408" y="1"/>
                  </a:moveTo>
                  <a:cubicBezTo>
                    <a:pt x="252" y="1"/>
                    <a:pt x="1" y="1626"/>
                    <a:pt x="1090" y="1978"/>
                  </a:cubicBezTo>
                  <a:lnTo>
                    <a:pt x="1090" y="6083"/>
                  </a:lnTo>
                  <a:cubicBezTo>
                    <a:pt x="1" y="6435"/>
                    <a:pt x="252" y="8060"/>
                    <a:pt x="1408" y="8060"/>
                  </a:cubicBezTo>
                  <a:cubicBezTo>
                    <a:pt x="2547" y="8060"/>
                    <a:pt x="2799" y="6435"/>
                    <a:pt x="1710" y="6083"/>
                  </a:cubicBezTo>
                  <a:lnTo>
                    <a:pt x="1710" y="1978"/>
                  </a:lnTo>
                  <a:cubicBezTo>
                    <a:pt x="2799" y="1626"/>
                    <a:pt x="2547" y="1"/>
                    <a:pt x="1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516;p127"/>
            <p:cNvSpPr/>
            <p:nvPr/>
          </p:nvSpPr>
          <p:spPr>
            <a:xfrm>
              <a:off x="6269800" y="4769475"/>
              <a:ext cx="84650" cy="73625"/>
            </a:xfrm>
            <a:custGeom>
              <a:avLst/>
              <a:gdLst/>
              <a:ahLst/>
              <a:cxnLst/>
              <a:rect l="l" t="t" r="r" b="b"/>
              <a:pathLst>
                <a:path w="3386" h="2945" extrusionOk="0">
                  <a:moveTo>
                    <a:pt x="1872" y="0"/>
                  </a:moveTo>
                  <a:cubicBezTo>
                    <a:pt x="1572" y="0"/>
                    <a:pt x="1264" y="93"/>
                    <a:pt x="989" y="298"/>
                  </a:cubicBezTo>
                  <a:cubicBezTo>
                    <a:pt x="1" y="1035"/>
                    <a:pt x="269" y="2593"/>
                    <a:pt x="1459" y="2928"/>
                  </a:cubicBezTo>
                  <a:lnTo>
                    <a:pt x="1459" y="2292"/>
                  </a:lnTo>
                  <a:lnTo>
                    <a:pt x="2313" y="2292"/>
                  </a:lnTo>
                  <a:lnTo>
                    <a:pt x="2313" y="2945"/>
                  </a:lnTo>
                  <a:cubicBezTo>
                    <a:pt x="2933" y="2744"/>
                    <a:pt x="3369" y="2158"/>
                    <a:pt x="3385" y="1504"/>
                  </a:cubicBezTo>
                  <a:cubicBezTo>
                    <a:pt x="3385" y="621"/>
                    <a:pt x="2652" y="0"/>
                    <a:pt x="1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517;p127"/>
            <p:cNvSpPr/>
            <p:nvPr/>
          </p:nvSpPr>
          <p:spPr>
            <a:xfrm>
              <a:off x="6371600" y="4779025"/>
              <a:ext cx="111025" cy="401700"/>
            </a:xfrm>
            <a:custGeom>
              <a:avLst/>
              <a:gdLst/>
              <a:ahLst/>
              <a:cxnLst/>
              <a:rect l="l" t="t" r="r" b="b"/>
              <a:pathLst>
                <a:path w="4441" h="16068" extrusionOk="0">
                  <a:moveTo>
                    <a:pt x="2415" y="0"/>
                  </a:moveTo>
                  <a:cubicBezTo>
                    <a:pt x="2020" y="0"/>
                    <a:pt x="1615" y="125"/>
                    <a:pt x="1257" y="402"/>
                  </a:cubicBezTo>
                  <a:cubicBezTo>
                    <a:pt x="0" y="1373"/>
                    <a:pt x="402" y="3367"/>
                    <a:pt x="1944" y="3769"/>
                  </a:cubicBezTo>
                  <a:lnTo>
                    <a:pt x="1944" y="12297"/>
                  </a:lnTo>
                  <a:cubicBezTo>
                    <a:pt x="1006" y="12549"/>
                    <a:pt x="402" y="13437"/>
                    <a:pt x="520" y="14392"/>
                  </a:cubicBezTo>
                  <a:cubicBezTo>
                    <a:pt x="654" y="15347"/>
                    <a:pt x="1458" y="16067"/>
                    <a:pt x="2430" y="16067"/>
                  </a:cubicBezTo>
                  <a:cubicBezTo>
                    <a:pt x="3385" y="16067"/>
                    <a:pt x="4189" y="15347"/>
                    <a:pt x="4323" y="14392"/>
                  </a:cubicBezTo>
                  <a:cubicBezTo>
                    <a:pt x="4440" y="13437"/>
                    <a:pt x="3837" y="12549"/>
                    <a:pt x="2899" y="12297"/>
                  </a:cubicBezTo>
                  <a:lnTo>
                    <a:pt x="2899" y="3769"/>
                  </a:lnTo>
                  <a:cubicBezTo>
                    <a:pt x="3737" y="3535"/>
                    <a:pt x="4323" y="2781"/>
                    <a:pt x="4340" y="1910"/>
                  </a:cubicBezTo>
                  <a:cubicBezTo>
                    <a:pt x="4340" y="784"/>
                    <a:pt x="3406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518;p127"/>
            <p:cNvSpPr/>
            <p:nvPr/>
          </p:nvSpPr>
          <p:spPr>
            <a:xfrm>
              <a:off x="5623075" y="4727000"/>
              <a:ext cx="108100" cy="93925"/>
            </a:xfrm>
            <a:custGeom>
              <a:avLst/>
              <a:gdLst/>
              <a:ahLst/>
              <a:cxnLst/>
              <a:rect l="l" t="t" r="r" b="b"/>
              <a:pathLst>
                <a:path w="4324" h="3757" extrusionOk="0">
                  <a:moveTo>
                    <a:pt x="2406" y="1"/>
                  </a:moveTo>
                  <a:cubicBezTo>
                    <a:pt x="2008" y="1"/>
                    <a:pt x="1601" y="126"/>
                    <a:pt x="1241" y="405"/>
                  </a:cubicBezTo>
                  <a:cubicBezTo>
                    <a:pt x="1" y="1377"/>
                    <a:pt x="403" y="3354"/>
                    <a:pt x="1944" y="3756"/>
                  </a:cubicBezTo>
                  <a:lnTo>
                    <a:pt x="1944" y="3203"/>
                  </a:lnTo>
                  <a:lnTo>
                    <a:pt x="2899" y="3203"/>
                  </a:lnTo>
                  <a:lnTo>
                    <a:pt x="2899" y="3756"/>
                  </a:lnTo>
                  <a:cubicBezTo>
                    <a:pt x="3737" y="3538"/>
                    <a:pt x="4323" y="2784"/>
                    <a:pt x="4323" y="1913"/>
                  </a:cubicBezTo>
                  <a:cubicBezTo>
                    <a:pt x="4323" y="778"/>
                    <a:pt x="3395" y="1"/>
                    <a:pt x="24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519;p127"/>
            <p:cNvSpPr/>
            <p:nvPr/>
          </p:nvSpPr>
          <p:spPr>
            <a:xfrm>
              <a:off x="6615800" y="4873775"/>
              <a:ext cx="56975" cy="49350"/>
            </a:xfrm>
            <a:custGeom>
              <a:avLst/>
              <a:gdLst/>
              <a:ahLst/>
              <a:cxnLst/>
              <a:rect l="l" t="t" r="r" b="b"/>
              <a:pathLst>
                <a:path w="2279" h="1974" extrusionOk="0">
                  <a:moveTo>
                    <a:pt x="1266" y="1"/>
                  </a:moveTo>
                  <a:cubicBezTo>
                    <a:pt x="1064" y="1"/>
                    <a:pt x="857" y="62"/>
                    <a:pt x="670" y="197"/>
                  </a:cubicBezTo>
                  <a:cubicBezTo>
                    <a:pt x="0" y="683"/>
                    <a:pt x="168" y="1722"/>
                    <a:pt x="955" y="1973"/>
                  </a:cubicBezTo>
                  <a:lnTo>
                    <a:pt x="955" y="1035"/>
                  </a:lnTo>
                  <a:lnTo>
                    <a:pt x="1575" y="1035"/>
                  </a:lnTo>
                  <a:lnTo>
                    <a:pt x="1575" y="1973"/>
                  </a:lnTo>
                  <a:cubicBezTo>
                    <a:pt x="1994" y="1839"/>
                    <a:pt x="2279" y="1454"/>
                    <a:pt x="2279" y="1018"/>
                  </a:cubicBezTo>
                  <a:cubicBezTo>
                    <a:pt x="2279" y="413"/>
                    <a:pt x="1790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520;p127"/>
            <p:cNvSpPr/>
            <p:nvPr/>
          </p:nvSpPr>
          <p:spPr>
            <a:xfrm>
              <a:off x="5869800" y="4789825"/>
              <a:ext cx="77500" cy="67100"/>
            </a:xfrm>
            <a:custGeom>
              <a:avLst/>
              <a:gdLst/>
              <a:ahLst/>
              <a:cxnLst/>
              <a:rect l="l" t="t" r="r" b="b"/>
              <a:pathLst>
                <a:path w="3100" h="2684" extrusionOk="0">
                  <a:moveTo>
                    <a:pt x="1745" y="1"/>
                  </a:moveTo>
                  <a:cubicBezTo>
                    <a:pt x="1443" y="1"/>
                    <a:pt x="1135" y="105"/>
                    <a:pt x="871" y="338"/>
                  </a:cubicBezTo>
                  <a:cubicBezTo>
                    <a:pt x="0" y="1092"/>
                    <a:pt x="419" y="2533"/>
                    <a:pt x="1575" y="2684"/>
                  </a:cubicBezTo>
                  <a:lnTo>
                    <a:pt x="1575" y="2181"/>
                  </a:lnTo>
                  <a:lnTo>
                    <a:pt x="1944" y="2181"/>
                  </a:lnTo>
                  <a:lnTo>
                    <a:pt x="1944" y="2684"/>
                  </a:lnTo>
                  <a:cubicBezTo>
                    <a:pt x="2614" y="2600"/>
                    <a:pt x="3100" y="2030"/>
                    <a:pt x="3100" y="1360"/>
                  </a:cubicBezTo>
                  <a:cubicBezTo>
                    <a:pt x="3100" y="554"/>
                    <a:pt x="2440" y="1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521;p127"/>
            <p:cNvSpPr/>
            <p:nvPr/>
          </p:nvSpPr>
          <p:spPr>
            <a:xfrm>
              <a:off x="6279450" y="5116600"/>
              <a:ext cx="84200" cy="73300"/>
            </a:xfrm>
            <a:custGeom>
              <a:avLst/>
              <a:gdLst/>
              <a:ahLst/>
              <a:cxnLst/>
              <a:rect l="l" t="t" r="r" b="b"/>
              <a:pathLst>
                <a:path w="3368" h="2932" extrusionOk="0">
                  <a:moveTo>
                    <a:pt x="1056" y="1"/>
                  </a:moveTo>
                  <a:cubicBezTo>
                    <a:pt x="436" y="202"/>
                    <a:pt x="0" y="771"/>
                    <a:pt x="0" y="1442"/>
                  </a:cubicBezTo>
                  <a:cubicBezTo>
                    <a:pt x="0" y="2321"/>
                    <a:pt x="719" y="2932"/>
                    <a:pt x="1490" y="2932"/>
                  </a:cubicBezTo>
                  <a:cubicBezTo>
                    <a:pt x="1792" y="2932"/>
                    <a:pt x="2102" y="2838"/>
                    <a:pt x="2379" y="2631"/>
                  </a:cubicBezTo>
                  <a:cubicBezTo>
                    <a:pt x="3368" y="1894"/>
                    <a:pt x="3100" y="353"/>
                    <a:pt x="1910" y="1"/>
                  </a:cubicBezTo>
                  <a:lnTo>
                    <a:pt x="1910" y="637"/>
                  </a:lnTo>
                  <a:lnTo>
                    <a:pt x="1056" y="637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522;p127"/>
            <p:cNvSpPr/>
            <p:nvPr/>
          </p:nvSpPr>
          <p:spPr>
            <a:xfrm>
              <a:off x="5635650" y="5138800"/>
              <a:ext cx="108100" cy="93925"/>
            </a:xfrm>
            <a:custGeom>
              <a:avLst/>
              <a:gdLst/>
              <a:ahLst/>
              <a:cxnLst/>
              <a:rect l="l" t="t" r="r" b="b"/>
              <a:pathLst>
                <a:path w="4324" h="3757" extrusionOk="0">
                  <a:moveTo>
                    <a:pt x="1425" y="1"/>
                  </a:moveTo>
                  <a:cubicBezTo>
                    <a:pt x="587" y="218"/>
                    <a:pt x="0" y="972"/>
                    <a:pt x="0" y="1844"/>
                  </a:cubicBezTo>
                  <a:cubicBezTo>
                    <a:pt x="0" y="2979"/>
                    <a:pt x="921" y="3756"/>
                    <a:pt x="1904" y="3756"/>
                  </a:cubicBezTo>
                  <a:cubicBezTo>
                    <a:pt x="2300" y="3756"/>
                    <a:pt x="2706" y="3630"/>
                    <a:pt x="3066" y="3352"/>
                  </a:cubicBezTo>
                  <a:cubicBezTo>
                    <a:pt x="4323" y="2380"/>
                    <a:pt x="3921" y="403"/>
                    <a:pt x="2380" y="1"/>
                  </a:cubicBezTo>
                  <a:lnTo>
                    <a:pt x="2380" y="554"/>
                  </a:lnTo>
                  <a:lnTo>
                    <a:pt x="1425" y="554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523;p127"/>
            <p:cNvSpPr/>
            <p:nvPr/>
          </p:nvSpPr>
          <p:spPr>
            <a:xfrm>
              <a:off x="6622200" y="5036600"/>
              <a:ext cx="56875" cy="49275"/>
            </a:xfrm>
            <a:custGeom>
              <a:avLst/>
              <a:gdLst/>
              <a:ahLst/>
              <a:cxnLst/>
              <a:rect l="l" t="t" r="r" b="b"/>
              <a:pathLst>
                <a:path w="2275" h="1971" extrusionOk="0">
                  <a:moveTo>
                    <a:pt x="699" y="1"/>
                  </a:moveTo>
                  <a:cubicBezTo>
                    <a:pt x="297" y="135"/>
                    <a:pt x="12" y="520"/>
                    <a:pt x="12" y="956"/>
                  </a:cubicBezTo>
                  <a:cubicBezTo>
                    <a:pt x="0" y="1551"/>
                    <a:pt x="490" y="1970"/>
                    <a:pt x="1016" y="1970"/>
                  </a:cubicBezTo>
                  <a:cubicBezTo>
                    <a:pt x="1215" y="1970"/>
                    <a:pt x="1420" y="1910"/>
                    <a:pt x="1604" y="1777"/>
                  </a:cubicBezTo>
                  <a:cubicBezTo>
                    <a:pt x="2274" y="1291"/>
                    <a:pt x="2107" y="252"/>
                    <a:pt x="1319" y="1"/>
                  </a:cubicBezTo>
                  <a:lnTo>
                    <a:pt x="1319" y="939"/>
                  </a:lnTo>
                  <a:lnTo>
                    <a:pt x="699" y="939"/>
                  </a:lnTo>
                  <a:lnTo>
                    <a:pt x="6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524;p127"/>
            <p:cNvSpPr/>
            <p:nvPr/>
          </p:nvSpPr>
          <p:spPr>
            <a:xfrm>
              <a:off x="5879850" y="5102375"/>
              <a:ext cx="77925" cy="67325"/>
            </a:xfrm>
            <a:custGeom>
              <a:avLst/>
              <a:gdLst/>
              <a:ahLst/>
              <a:cxnLst/>
              <a:rect l="l" t="t" r="r" b="b"/>
              <a:pathLst>
                <a:path w="3117" h="2693" extrusionOk="0">
                  <a:moveTo>
                    <a:pt x="1173" y="0"/>
                  </a:moveTo>
                  <a:cubicBezTo>
                    <a:pt x="503" y="101"/>
                    <a:pt x="0" y="670"/>
                    <a:pt x="0" y="1340"/>
                  </a:cubicBezTo>
                  <a:cubicBezTo>
                    <a:pt x="0" y="2147"/>
                    <a:pt x="669" y="2693"/>
                    <a:pt x="1370" y="2693"/>
                  </a:cubicBezTo>
                  <a:cubicBezTo>
                    <a:pt x="1673" y="2693"/>
                    <a:pt x="1982" y="2590"/>
                    <a:pt x="2245" y="2362"/>
                  </a:cubicBezTo>
                  <a:cubicBezTo>
                    <a:pt x="3117" y="1592"/>
                    <a:pt x="2681" y="168"/>
                    <a:pt x="1542" y="0"/>
                  </a:cubicBezTo>
                  <a:lnTo>
                    <a:pt x="1542" y="503"/>
                  </a:lnTo>
                  <a:lnTo>
                    <a:pt x="1173" y="50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525;p127"/>
            <p:cNvSpPr/>
            <p:nvPr/>
          </p:nvSpPr>
          <p:spPr>
            <a:xfrm>
              <a:off x="6510650" y="4851050"/>
              <a:ext cx="70400" cy="257625"/>
            </a:xfrm>
            <a:custGeom>
              <a:avLst/>
              <a:gdLst/>
              <a:ahLst/>
              <a:cxnLst/>
              <a:rect l="l" t="t" r="r" b="b"/>
              <a:pathLst>
                <a:path w="2816" h="10305" extrusionOk="0">
                  <a:moveTo>
                    <a:pt x="1408" y="0"/>
                  </a:moveTo>
                  <a:cubicBezTo>
                    <a:pt x="269" y="0"/>
                    <a:pt x="1" y="1592"/>
                    <a:pt x="1090" y="1961"/>
                  </a:cubicBezTo>
                  <a:lnTo>
                    <a:pt x="1090" y="8344"/>
                  </a:lnTo>
                  <a:cubicBezTo>
                    <a:pt x="1" y="8713"/>
                    <a:pt x="269" y="10304"/>
                    <a:pt x="1408" y="10304"/>
                  </a:cubicBezTo>
                  <a:cubicBezTo>
                    <a:pt x="2547" y="10304"/>
                    <a:pt x="2816" y="8713"/>
                    <a:pt x="1727" y="8344"/>
                  </a:cubicBezTo>
                  <a:lnTo>
                    <a:pt x="1727" y="1961"/>
                  </a:lnTo>
                  <a:cubicBezTo>
                    <a:pt x="2816" y="1592"/>
                    <a:pt x="2547" y="0"/>
                    <a:pt x="1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526;p127"/>
            <p:cNvSpPr/>
            <p:nvPr/>
          </p:nvSpPr>
          <p:spPr>
            <a:xfrm>
              <a:off x="5976175" y="4813775"/>
              <a:ext cx="93450" cy="332175"/>
            </a:xfrm>
            <a:custGeom>
              <a:avLst/>
              <a:gdLst/>
              <a:ahLst/>
              <a:cxnLst/>
              <a:rect l="l" t="t" r="r" b="b"/>
              <a:pathLst>
                <a:path w="3738" h="13287" extrusionOk="0">
                  <a:moveTo>
                    <a:pt x="1877" y="0"/>
                  </a:moveTo>
                  <a:cubicBezTo>
                    <a:pt x="286" y="0"/>
                    <a:pt x="1" y="2279"/>
                    <a:pt x="1559" y="2664"/>
                  </a:cubicBezTo>
                  <a:lnTo>
                    <a:pt x="1559" y="10623"/>
                  </a:lnTo>
                  <a:cubicBezTo>
                    <a:pt x="1" y="11008"/>
                    <a:pt x="286" y="13286"/>
                    <a:pt x="1877" y="13286"/>
                  </a:cubicBezTo>
                  <a:cubicBezTo>
                    <a:pt x="3469" y="13286"/>
                    <a:pt x="3737" y="11008"/>
                    <a:pt x="2196" y="10623"/>
                  </a:cubicBezTo>
                  <a:lnTo>
                    <a:pt x="2196" y="2664"/>
                  </a:lnTo>
                  <a:cubicBezTo>
                    <a:pt x="3737" y="2279"/>
                    <a:pt x="3469" y="0"/>
                    <a:pt x="1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527;p127"/>
            <p:cNvSpPr/>
            <p:nvPr/>
          </p:nvSpPr>
          <p:spPr>
            <a:xfrm>
              <a:off x="5408200" y="4788225"/>
              <a:ext cx="99300" cy="383275"/>
            </a:xfrm>
            <a:custGeom>
              <a:avLst/>
              <a:gdLst/>
              <a:ahLst/>
              <a:cxnLst/>
              <a:rect l="l" t="t" r="r" b="b"/>
              <a:pathLst>
                <a:path w="3972" h="15331" extrusionOk="0">
                  <a:moveTo>
                    <a:pt x="1994" y="0"/>
                  </a:moveTo>
                  <a:cubicBezTo>
                    <a:pt x="989" y="0"/>
                    <a:pt x="168" y="754"/>
                    <a:pt x="84" y="1743"/>
                  </a:cubicBezTo>
                  <a:cubicBezTo>
                    <a:pt x="1" y="2731"/>
                    <a:pt x="688" y="3619"/>
                    <a:pt x="1659" y="3787"/>
                  </a:cubicBezTo>
                  <a:lnTo>
                    <a:pt x="1659" y="11544"/>
                  </a:lnTo>
                  <a:cubicBezTo>
                    <a:pt x="688" y="11712"/>
                    <a:pt x="1" y="12600"/>
                    <a:pt x="84" y="13588"/>
                  </a:cubicBezTo>
                  <a:cubicBezTo>
                    <a:pt x="168" y="14577"/>
                    <a:pt x="989" y="15331"/>
                    <a:pt x="1994" y="15331"/>
                  </a:cubicBezTo>
                  <a:cubicBezTo>
                    <a:pt x="2983" y="15331"/>
                    <a:pt x="3804" y="14577"/>
                    <a:pt x="3888" y="13588"/>
                  </a:cubicBezTo>
                  <a:cubicBezTo>
                    <a:pt x="3971" y="12600"/>
                    <a:pt x="3285" y="11712"/>
                    <a:pt x="2313" y="11544"/>
                  </a:cubicBezTo>
                  <a:lnTo>
                    <a:pt x="2313" y="3787"/>
                  </a:lnTo>
                  <a:cubicBezTo>
                    <a:pt x="3285" y="3619"/>
                    <a:pt x="3971" y="2731"/>
                    <a:pt x="3888" y="1743"/>
                  </a:cubicBezTo>
                  <a:cubicBezTo>
                    <a:pt x="3804" y="754"/>
                    <a:pt x="2983" y="0"/>
                    <a:pt x="1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528;p127"/>
            <p:cNvSpPr/>
            <p:nvPr/>
          </p:nvSpPr>
          <p:spPr>
            <a:xfrm>
              <a:off x="6305825" y="4826750"/>
              <a:ext cx="21400" cy="305800"/>
            </a:xfrm>
            <a:custGeom>
              <a:avLst/>
              <a:gdLst/>
              <a:ahLst/>
              <a:cxnLst/>
              <a:rect l="l" t="t" r="r" b="b"/>
              <a:pathLst>
                <a:path w="856" h="12232" extrusionOk="0">
                  <a:moveTo>
                    <a:pt x="1" y="1"/>
                  </a:moveTo>
                  <a:lnTo>
                    <a:pt x="1" y="654"/>
                  </a:lnTo>
                  <a:lnTo>
                    <a:pt x="1" y="1274"/>
                  </a:lnTo>
                  <a:lnTo>
                    <a:pt x="1" y="10975"/>
                  </a:lnTo>
                  <a:lnTo>
                    <a:pt x="1" y="11595"/>
                  </a:lnTo>
                  <a:lnTo>
                    <a:pt x="1" y="12231"/>
                  </a:lnTo>
                  <a:lnTo>
                    <a:pt x="855" y="12231"/>
                  </a:lnTo>
                  <a:lnTo>
                    <a:pt x="855" y="11595"/>
                  </a:lnTo>
                  <a:lnTo>
                    <a:pt x="855" y="10975"/>
                  </a:lnTo>
                  <a:lnTo>
                    <a:pt x="855" y="1274"/>
                  </a:lnTo>
                  <a:lnTo>
                    <a:pt x="855" y="654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529;p127"/>
            <p:cNvSpPr/>
            <p:nvPr/>
          </p:nvSpPr>
          <p:spPr>
            <a:xfrm>
              <a:off x="5671250" y="4807075"/>
              <a:ext cx="23900" cy="345575"/>
            </a:xfrm>
            <a:custGeom>
              <a:avLst/>
              <a:gdLst/>
              <a:ahLst/>
              <a:cxnLst/>
              <a:rect l="l" t="t" r="r" b="b"/>
              <a:pathLst>
                <a:path w="956" h="13823" extrusionOk="0">
                  <a:moveTo>
                    <a:pt x="1" y="0"/>
                  </a:moveTo>
                  <a:lnTo>
                    <a:pt x="1" y="553"/>
                  </a:lnTo>
                  <a:lnTo>
                    <a:pt x="1" y="1173"/>
                  </a:lnTo>
                  <a:lnTo>
                    <a:pt x="1" y="12633"/>
                  </a:lnTo>
                  <a:lnTo>
                    <a:pt x="1" y="13270"/>
                  </a:lnTo>
                  <a:lnTo>
                    <a:pt x="1" y="13823"/>
                  </a:lnTo>
                  <a:lnTo>
                    <a:pt x="956" y="13823"/>
                  </a:lnTo>
                  <a:lnTo>
                    <a:pt x="956" y="13270"/>
                  </a:lnTo>
                  <a:lnTo>
                    <a:pt x="956" y="12633"/>
                  </a:lnTo>
                  <a:lnTo>
                    <a:pt x="956" y="1173"/>
                  </a:lnTo>
                  <a:lnTo>
                    <a:pt x="956" y="553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530;p127"/>
            <p:cNvSpPr/>
            <p:nvPr/>
          </p:nvSpPr>
          <p:spPr>
            <a:xfrm>
              <a:off x="6178925" y="4838900"/>
              <a:ext cx="69975" cy="281925"/>
            </a:xfrm>
            <a:custGeom>
              <a:avLst/>
              <a:gdLst/>
              <a:ahLst/>
              <a:cxnLst/>
              <a:rect l="l" t="t" r="r" b="b"/>
              <a:pathLst>
                <a:path w="2799" h="11277" extrusionOk="0">
                  <a:moveTo>
                    <a:pt x="1408" y="0"/>
                  </a:moveTo>
                  <a:cubicBezTo>
                    <a:pt x="184" y="0"/>
                    <a:pt x="0" y="1776"/>
                    <a:pt x="1223" y="1994"/>
                  </a:cubicBezTo>
                  <a:lnTo>
                    <a:pt x="1223" y="9282"/>
                  </a:lnTo>
                  <a:cubicBezTo>
                    <a:pt x="0" y="9500"/>
                    <a:pt x="168" y="11276"/>
                    <a:pt x="1408" y="11276"/>
                  </a:cubicBezTo>
                  <a:cubicBezTo>
                    <a:pt x="2631" y="11276"/>
                    <a:pt x="2798" y="9500"/>
                    <a:pt x="1592" y="9282"/>
                  </a:cubicBezTo>
                  <a:lnTo>
                    <a:pt x="1592" y="1994"/>
                  </a:lnTo>
                  <a:cubicBezTo>
                    <a:pt x="2798" y="1776"/>
                    <a:pt x="2631" y="0"/>
                    <a:pt x="1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531;p127"/>
            <p:cNvSpPr/>
            <p:nvPr/>
          </p:nvSpPr>
          <p:spPr>
            <a:xfrm>
              <a:off x="5909175" y="4844350"/>
              <a:ext cx="9225" cy="271025"/>
            </a:xfrm>
            <a:custGeom>
              <a:avLst/>
              <a:gdLst/>
              <a:ahLst/>
              <a:cxnLst/>
              <a:rect l="l" t="t" r="r" b="b"/>
              <a:pathLst>
                <a:path w="369" h="10841" extrusionOk="0">
                  <a:moveTo>
                    <a:pt x="0" y="0"/>
                  </a:moveTo>
                  <a:lnTo>
                    <a:pt x="0" y="503"/>
                  </a:lnTo>
                  <a:lnTo>
                    <a:pt x="0" y="1123"/>
                  </a:lnTo>
                  <a:lnTo>
                    <a:pt x="0" y="9718"/>
                  </a:lnTo>
                  <a:lnTo>
                    <a:pt x="0" y="10321"/>
                  </a:lnTo>
                  <a:lnTo>
                    <a:pt x="0" y="10840"/>
                  </a:lnTo>
                  <a:lnTo>
                    <a:pt x="369" y="10840"/>
                  </a:lnTo>
                  <a:lnTo>
                    <a:pt x="369" y="10321"/>
                  </a:lnTo>
                  <a:lnTo>
                    <a:pt x="369" y="9718"/>
                  </a:lnTo>
                  <a:lnTo>
                    <a:pt x="369" y="1123"/>
                  </a:lnTo>
                  <a:lnTo>
                    <a:pt x="369" y="503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532;p127"/>
            <p:cNvSpPr/>
            <p:nvPr/>
          </p:nvSpPr>
          <p:spPr>
            <a:xfrm>
              <a:off x="5526325" y="4749675"/>
              <a:ext cx="69975" cy="460350"/>
            </a:xfrm>
            <a:custGeom>
              <a:avLst/>
              <a:gdLst/>
              <a:ahLst/>
              <a:cxnLst/>
              <a:rect l="l" t="t" r="r" b="b"/>
              <a:pathLst>
                <a:path w="2799" h="18414" extrusionOk="0">
                  <a:moveTo>
                    <a:pt x="1391" y="1"/>
                  </a:moveTo>
                  <a:cubicBezTo>
                    <a:pt x="235" y="1"/>
                    <a:pt x="0" y="1659"/>
                    <a:pt x="1123" y="1978"/>
                  </a:cubicBezTo>
                  <a:lnTo>
                    <a:pt x="1123" y="16437"/>
                  </a:lnTo>
                  <a:cubicBezTo>
                    <a:pt x="0" y="16755"/>
                    <a:pt x="235" y="18414"/>
                    <a:pt x="1391" y="18414"/>
                  </a:cubicBezTo>
                  <a:cubicBezTo>
                    <a:pt x="2564" y="18414"/>
                    <a:pt x="2798" y="16755"/>
                    <a:pt x="1676" y="16437"/>
                  </a:cubicBezTo>
                  <a:lnTo>
                    <a:pt x="1676" y="1978"/>
                  </a:lnTo>
                  <a:cubicBezTo>
                    <a:pt x="2798" y="1659"/>
                    <a:pt x="2564" y="1"/>
                    <a:pt x="1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533;p127"/>
            <p:cNvSpPr/>
            <p:nvPr/>
          </p:nvSpPr>
          <p:spPr>
            <a:xfrm>
              <a:off x="5758800" y="4773125"/>
              <a:ext cx="81700" cy="413025"/>
            </a:xfrm>
            <a:custGeom>
              <a:avLst/>
              <a:gdLst/>
              <a:ahLst/>
              <a:cxnLst/>
              <a:rect l="l" t="t" r="r" b="b"/>
              <a:pathLst>
                <a:path w="3268" h="16521" extrusionOk="0">
                  <a:moveTo>
                    <a:pt x="1860" y="1"/>
                  </a:moveTo>
                  <a:cubicBezTo>
                    <a:pt x="201" y="1"/>
                    <a:pt x="0" y="2414"/>
                    <a:pt x="1642" y="2682"/>
                  </a:cubicBezTo>
                  <a:lnTo>
                    <a:pt x="1642" y="13857"/>
                  </a:lnTo>
                  <a:cubicBezTo>
                    <a:pt x="0" y="14125"/>
                    <a:pt x="201" y="16521"/>
                    <a:pt x="1860" y="16521"/>
                  </a:cubicBezTo>
                  <a:cubicBezTo>
                    <a:pt x="2564" y="16521"/>
                    <a:pt x="3150" y="15985"/>
                    <a:pt x="3200" y="15298"/>
                  </a:cubicBezTo>
                  <a:cubicBezTo>
                    <a:pt x="3267" y="14594"/>
                    <a:pt x="2782" y="13957"/>
                    <a:pt x="2078" y="13857"/>
                  </a:cubicBezTo>
                  <a:lnTo>
                    <a:pt x="2078" y="2682"/>
                  </a:lnTo>
                  <a:cubicBezTo>
                    <a:pt x="2782" y="2564"/>
                    <a:pt x="3267" y="1945"/>
                    <a:pt x="3200" y="1241"/>
                  </a:cubicBezTo>
                  <a:cubicBezTo>
                    <a:pt x="3150" y="537"/>
                    <a:pt x="2564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534;p127"/>
            <p:cNvSpPr/>
            <p:nvPr/>
          </p:nvSpPr>
          <p:spPr>
            <a:xfrm>
              <a:off x="6639675" y="4899625"/>
              <a:ext cx="15525" cy="160450"/>
            </a:xfrm>
            <a:custGeom>
              <a:avLst/>
              <a:gdLst/>
              <a:ahLst/>
              <a:cxnLst/>
              <a:rect l="l" t="t" r="r" b="b"/>
              <a:pathLst>
                <a:path w="621" h="6418" extrusionOk="0">
                  <a:moveTo>
                    <a:pt x="0" y="1"/>
                  </a:moveTo>
                  <a:lnTo>
                    <a:pt x="0" y="939"/>
                  </a:lnTo>
                  <a:lnTo>
                    <a:pt x="0" y="1576"/>
                  </a:lnTo>
                  <a:lnTo>
                    <a:pt x="0" y="4843"/>
                  </a:lnTo>
                  <a:lnTo>
                    <a:pt x="0" y="5480"/>
                  </a:lnTo>
                  <a:lnTo>
                    <a:pt x="0" y="6418"/>
                  </a:lnTo>
                  <a:lnTo>
                    <a:pt x="620" y="6418"/>
                  </a:lnTo>
                  <a:lnTo>
                    <a:pt x="620" y="5480"/>
                  </a:lnTo>
                  <a:lnTo>
                    <a:pt x="620" y="4843"/>
                  </a:lnTo>
                  <a:lnTo>
                    <a:pt x="620" y="1576"/>
                  </a:lnTo>
                  <a:lnTo>
                    <a:pt x="620" y="939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535;p127"/>
            <p:cNvSpPr/>
            <p:nvPr/>
          </p:nvSpPr>
          <p:spPr>
            <a:xfrm>
              <a:off x="6082575" y="4879100"/>
              <a:ext cx="69975" cy="201500"/>
            </a:xfrm>
            <a:custGeom>
              <a:avLst/>
              <a:gdLst/>
              <a:ahLst/>
              <a:cxnLst/>
              <a:rect l="l" t="t" r="r" b="b"/>
              <a:pathLst>
                <a:path w="2799" h="8060" extrusionOk="0">
                  <a:moveTo>
                    <a:pt x="1408" y="1"/>
                  </a:moveTo>
                  <a:cubicBezTo>
                    <a:pt x="252" y="1"/>
                    <a:pt x="1" y="1626"/>
                    <a:pt x="1090" y="1978"/>
                  </a:cubicBezTo>
                  <a:lnTo>
                    <a:pt x="1090" y="6083"/>
                  </a:lnTo>
                  <a:cubicBezTo>
                    <a:pt x="1" y="6435"/>
                    <a:pt x="252" y="8060"/>
                    <a:pt x="1408" y="8060"/>
                  </a:cubicBezTo>
                  <a:cubicBezTo>
                    <a:pt x="2547" y="8060"/>
                    <a:pt x="2799" y="6435"/>
                    <a:pt x="1710" y="6083"/>
                  </a:cubicBezTo>
                  <a:lnTo>
                    <a:pt x="1710" y="1978"/>
                  </a:lnTo>
                  <a:cubicBezTo>
                    <a:pt x="2799" y="1626"/>
                    <a:pt x="2547" y="1"/>
                    <a:pt x="1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5713;p124"/>
          <p:cNvGrpSpPr/>
          <p:nvPr/>
        </p:nvGrpSpPr>
        <p:grpSpPr>
          <a:xfrm>
            <a:off x="5119041" y="702055"/>
            <a:ext cx="410400" cy="447975"/>
            <a:chOff x="5498288" y="4051913"/>
            <a:chExt cx="410400" cy="447975"/>
          </a:xfrm>
          <a:solidFill>
            <a:srgbClr val="E54E55"/>
          </a:solidFill>
        </p:grpSpPr>
        <p:sp>
          <p:nvSpPr>
            <p:cNvPr id="153" name="Google Shape;5714;p124"/>
            <p:cNvSpPr/>
            <p:nvPr/>
          </p:nvSpPr>
          <p:spPr>
            <a:xfrm>
              <a:off x="5721613" y="4130588"/>
              <a:ext cx="52450" cy="85675"/>
            </a:xfrm>
            <a:custGeom>
              <a:avLst/>
              <a:gdLst/>
              <a:ahLst/>
              <a:cxnLst/>
              <a:rect l="l" t="t" r="r" b="b"/>
              <a:pathLst>
                <a:path w="2098" h="3427" extrusionOk="0">
                  <a:moveTo>
                    <a:pt x="0" y="0"/>
                  </a:moveTo>
                  <a:lnTo>
                    <a:pt x="0" y="3426"/>
                  </a:lnTo>
                  <a:lnTo>
                    <a:pt x="2098" y="3426"/>
                  </a:lnTo>
                  <a:lnTo>
                    <a:pt x="20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715;p124"/>
            <p:cNvSpPr/>
            <p:nvPr/>
          </p:nvSpPr>
          <p:spPr>
            <a:xfrm>
              <a:off x="5587438" y="4242463"/>
              <a:ext cx="321250" cy="257425"/>
            </a:xfrm>
            <a:custGeom>
              <a:avLst/>
              <a:gdLst/>
              <a:ahLst/>
              <a:cxnLst/>
              <a:rect l="l" t="t" r="r" b="b"/>
              <a:pathLst>
                <a:path w="12850" h="10297" extrusionOk="0">
                  <a:moveTo>
                    <a:pt x="7675" y="3951"/>
                  </a:moveTo>
                  <a:lnTo>
                    <a:pt x="7675" y="5000"/>
                  </a:lnTo>
                  <a:lnTo>
                    <a:pt x="6626" y="5000"/>
                  </a:lnTo>
                  <a:lnTo>
                    <a:pt x="6626" y="3951"/>
                  </a:lnTo>
                  <a:close/>
                  <a:moveTo>
                    <a:pt x="8724" y="6399"/>
                  </a:moveTo>
                  <a:lnTo>
                    <a:pt x="8724" y="7447"/>
                  </a:lnTo>
                  <a:lnTo>
                    <a:pt x="7675" y="7447"/>
                  </a:lnTo>
                  <a:lnTo>
                    <a:pt x="7675" y="6399"/>
                  </a:lnTo>
                  <a:close/>
                  <a:moveTo>
                    <a:pt x="5192" y="6923"/>
                  </a:moveTo>
                  <a:lnTo>
                    <a:pt x="5192" y="7972"/>
                  </a:lnTo>
                  <a:lnTo>
                    <a:pt x="4126" y="7972"/>
                  </a:lnTo>
                  <a:lnTo>
                    <a:pt x="4126" y="6923"/>
                  </a:lnTo>
                  <a:close/>
                  <a:moveTo>
                    <a:pt x="5385" y="0"/>
                  </a:moveTo>
                  <a:lnTo>
                    <a:pt x="5385" y="1626"/>
                  </a:lnTo>
                  <a:cubicBezTo>
                    <a:pt x="1364" y="2483"/>
                    <a:pt x="0" y="7517"/>
                    <a:pt x="3025" y="10297"/>
                  </a:cubicBezTo>
                  <a:lnTo>
                    <a:pt x="9825" y="10297"/>
                  </a:lnTo>
                  <a:cubicBezTo>
                    <a:pt x="12849" y="7517"/>
                    <a:pt x="11486" y="2483"/>
                    <a:pt x="7482" y="1626"/>
                  </a:cubicBezTo>
                  <a:lnTo>
                    <a:pt x="74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716;p124"/>
            <p:cNvSpPr/>
            <p:nvPr/>
          </p:nvSpPr>
          <p:spPr>
            <a:xfrm>
              <a:off x="5498288" y="4051913"/>
              <a:ext cx="105350" cy="52475"/>
            </a:xfrm>
            <a:custGeom>
              <a:avLst/>
              <a:gdLst/>
              <a:ahLst/>
              <a:cxnLst/>
              <a:rect l="l" t="t" r="r" b="b"/>
              <a:pathLst>
                <a:path w="4214" h="2099" extrusionOk="0">
                  <a:moveTo>
                    <a:pt x="0" y="1"/>
                  </a:moveTo>
                  <a:lnTo>
                    <a:pt x="0" y="2098"/>
                  </a:lnTo>
                  <a:lnTo>
                    <a:pt x="4213" y="2098"/>
                  </a:lnTo>
                  <a:lnTo>
                    <a:pt x="42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17;p124"/>
            <p:cNvSpPr/>
            <p:nvPr/>
          </p:nvSpPr>
          <p:spPr>
            <a:xfrm>
              <a:off x="5695388" y="4051913"/>
              <a:ext cx="105350" cy="52475"/>
            </a:xfrm>
            <a:custGeom>
              <a:avLst/>
              <a:gdLst/>
              <a:ahLst/>
              <a:cxnLst/>
              <a:rect l="l" t="t" r="r" b="b"/>
              <a:pathLst>
                <a:path w="4214" h="2099" extrusionOk="0">
                  <a:moveTo>
                    <a:pt x="0" y="1"/>
                  </a:moveTo>
                  <a:lnTo>
                    <a:pt x="0" y="2098"/>
                  </a:lnTo>
                  <a:lnTo>
                    <a:pt x="4213" y="2098"/>
                  </a:lnTo>
                  <a:lnTo>
                    <a:pt x="42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8;p124"/>
            <p:cNvSpPr/>
            <p:nvPr/>
          </p:nvSpPr>
          <p:spPr>
            <a:xfrm>
              <a:off x="5523638" y="4130588"/>
              <a:ext cx="54650" cy="52450"/>
            </a:xfrm>
            <a:custGeom>
              <a:avLst/>
              <a:gdLst/>
              <a:ahLst/>
              <a:cxnLst/>
              <a:rect l="l" t="t" r="r" b="b"/>
              <a:pathLst>
                <a:path w="2186" h="2098" extrusionOk="0">
                  <a:moveTo>
                    <a:pt x="0" y="0"/>
                  </a:moveTo>
                  <a:lnTo>
                    <a:pt x="0" y="2098"/>
                  </a:lnTo>
                  <a:lnTo>
                    <a:pt x="2185" y="2098"/>
                  </a:lnTo>
                  <a:lnTo>
                    <a:pt x="218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19;p124"/>
            <p:cNvSpPr/>
            <p:nvPr/>
          </p:nvSpPr>
          <p:spPr>
            <a:xfrm>
              <a:off x="5523638" y="4209238"/>
              <a:ext cx="54650" cy="287700"/>
            </a:xfrm>
            <a:custGeom>
              <a:avLst/>
              <a:gdLst/>
              <a:ahLst/>
              <a:cxnLst/>
              <a:rect l="l" t="t" r="r" b="b"/>
              <a:pathLst>
                <a:path w="2186" h="11508" extrusionOk="0">
                  <a:moveTo>
                    <a:pt x="0" y="1"/>
                  </a:moveTo>
                  <a:lnTo>
                    <a:pt x="0" y="10525"/>
                  </a:lnTo>
                  <a:cubicBezTo>
                    <a:pt x="79" y="11180"/>
                    <a:pt x="586" y="11508"/>
                    <a:pt x="1093" y="11508"/>
                  </a:cubicBezTo>
                  <a:cubicBezTo>
                    <a:pt x="1600" y="11508"/>
                    <a:pt x="2107" y="11180"/>
                    <a:pt x="2185" y="10525"/>
                  </a:cubicBezTo>
                  <a:lnTo>
                    <a:pt x="21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61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835288" y="417863"/>
            <a:ext cx="8490400" cy="863500"/>
          </a:xfrm>
        </p:spPr>
        <p:txBody>
          <a:bodyPr/>
          <a:lstStyle/>
          <a:p>
            <a:pPr algn="ctr"/>
            <a:r>
              <a:rPr lang="it-IT" sz="6000" dirty="0" smtClean="0"/>
              <a:t>Scena del crimine</a:t>
            </a:r>
            <a:endParaRPr lang="it-IT" sz="6000" dirty="0"/>
          </a:p>
        </p:txBody>
      </p:sp>
      <p:sp>
        <p:nvSpPr>
          <p:cNvPr id="28" name="Google Shape;5524;p121"/>
          <p:cNvSpPr txBox="1">
            <a:spLocks noGrp="1"/>
          </p:cNvSpPr>
          <p:nvPr>
            <p:ph type="title" idx="4294967295"/>
          </p:nvPr>
        </p:nvSpPr>
        <p:spPr>
          <a:xfrm>
            <a:off x="8818194" y="4006411"/>
            <a:ext cx="2554287" cy="5286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3A58DA"/>
                </a:solidFill>
              </a:rPr>
              <a:t>DIRETTORE</a:t>
            </a:r>
            <a:endParaRPr sz="2400" dirty="0">
              <a:solidFill>
                <a:srgbClr val="3A58DA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24945" y="1610572"/>
            <a:ext cx="421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· prove trovate sulla scena del crimine:</a:t>
            </a:r>
          </a:p>
        </p:txBody>
      </p:sp>
      <p:pic>
        <p:nvPicPr>
          <p:cNvPr id="1028" name="Picture 4" descr="Come scegliere il miglior corso di formazione managerial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1001" r="12934" b="1419"/>
          <a:stretch/>
        </p:blipFill>
        <p:spPr bwMode="auto">
          <a:xfrm>
            <a:off x="8936553" y="1807750"/>
            <a:ext cx="2137697" cy="220955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lla segretaria al lavoro nel suo ufficio | Foto Prem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593" r="21062" b="1114"/>
          <a:stretch/>
        </p:blipFill>
        <p:spPr bwMode="auto">
          <a:xfrm>
            <a:off x="6135373" y="1839606"/>
            <a:ext cx="2188845" cy="220556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5749;p124"/>
          <p:cNvGrpSpPr/>
          <p:nvPr/>
        </p:nvGrpSpPr>
        <p:grpSpPr>
          <a:xfrm>
            <a:off x="10095338" y="652488"/>
            <a:ext cx="370650" cy="447550"/>
            <a:chOff x="2529063" y="4051913"/>
            <a:chExt cx="370650" cy="447550"/>
          </a:xfrm>
          <a:solidFill>
            <a:srgbClr val="E54E55"/>
          </a:solidFill>
        </p:grpSpPr>
        <p:sp>
          <p:nvSpPr>
            <p:cNvPr id="7" name="Google Shape;5750;p124"/>
            <p:cNvSpPr/>
            <p:nvPr/>
          </p:nvSpPr>
          <p:spPr>
            <a:xfrm>
              <a:off x="2792613" y="4051913"/>
              <a:ext cx="107100" cy="197125"/>
            </a:xfrm>
            <a:custGeom>
              <a:avLst/>
              <a:gdLst/>
              <a:ahLst/>
              <a:cxnLst/>
              <a:rect l="l" t="t" r="r" b="b"/>
              <a:pathLst>
                <a:path w="4284" h="7885" extrusionOk="0">
                  <a:moveTo>
                    <a:pt x="3059" y="1976"/>
                  </a:moveTo>
                  <a:cubicBezTo>
                    <a:pt x="2885" y="2483"/>
                    <a:pt x="2570" y="2955"/>
                    <a:pt x="2150" y="3305"/>
                  </a:cubicBezTo>
                  <a:cubicBezTo>
                    <a:pt x="1713" y="2955"/>
                    <a:pt x="1399" y="2483"/>
                    <a:pt x="1224" y="1976"/>
                  </a:cubicBezTo>
                  <a:close/>
                  <a:moveTo>
                    <a:pt x="2150" y="4598"/>
                  </a:moveTo>
                  <a:cubicBezTo>
                    <a:pt x="2570" y="4948"/>
                    <a:pt x="2885" y="5402"/>
                    <a:pt x="3059" y="5927"/>
                  </a:cubicBezTo>
                  <a:lnTo>
                    <a:pt x="1224" y="5927"/>
                  </a:lnTo>
                  <a:cubicBezTo>
                    <a:pt x="1399" y="5402"/>
                    <a:pt x="1713" y="4948"/>
                    <a:pt x="2150" y="4598"/>
                  </a:cubicBezTo>
                  <a:close/>
                  <a:moveTo>
                    <a:pt x="0" y="1"/>
                  </a:moveTo>
                  <a:lnTo>
                    <a:pt x="0" y="945"/>
                  </a:lnTo>
                  <a:cubicBezTo>
                    <a:pt x="0" y="2081"/>
                    <a:pt x="472" y="3165"/>
                    <a:pt x="1294" y="3951"/>
                  </a:cubicBezTo>
                  <a:cubicBezTo>
                    <a:pt x="472" y="4720"/>
                    <a:pt x="0" y="5804"/>
                    <a:pt x="0" y="6941"/>
                  </a:cubicBezTo>
                  <a:lnTo>
                    <a:pt x="0" y="7885"/>
                  </a:lnTo>
                  <a:lnTo>
                    <a:pt x="1049" y="7885"/>
                  </a:lnTo>
                  <a:lnTo>
                    <a:pt x="1049" y="6976"/>
                  </a:lnTo>
                  <a:lnTo>
                    <a:pt x="3234" y="6976"/>
                  </a:lnTo>
                  <a:lnTo>
                    <a:pt x="3234" y="7885"/>
                  </a:lnTo>
                  <a:lnTo>
                    <a:pt x="4283" y="7885"/>
                  </a:lnTo>
                  <a:lnTo>
                    <a:pt x="4283" y="6941"/>
                  </a:lnTo>
                  <a:cubicBezTo>
                    <a:pt x="4283" y="5804"/>
                    <a:pt x="3811" y="4720"/>
                    <a:pt x="2972" y="3951"/>
                  </a:cubicBezTo>
                  <a:cubicBezTo>
                    <a:pt x="3811" y="3165"/>
                    <a:pt x="4283" y="2081"/>
                    <a:pt x="4283" y="945"/>
                  </a:cubicBezTo>
                  <a:lnTo>
                    <a:pt x="4283" y="1"/>
                  </a:lnTo>
                  <a:lnTo>
                    <a:pt x="3234" y="1"/>
                  </a:lnTo>
                  <a:lnTo>
                    <a:pt x="3234" y="910"/>
                  </a:lnTo>
                  <a:lnTo>
                    <a:pt x="1049" y="910"/>
                  </a:lnTo>
                  <a:lnTo>
                    <a:pt x="1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51;p124"/>
            <p:cNvSpPr/>
            <p:nvPr/>
          </p:nvSpPr>
          <p:spPr>
            <a:xfrm>
              <a:off x="2686413" y="4366588"/>
              <a:ext cx="36725" cy="35425"/>
            </a:xfrm>
            <a:custGeom>
              <a:avLst/>
              <a:gdLst/>
              <a:ahLst/>
              <a:cxnLst/>
              <a:rect l="l" t="t" r="r" b="b"/>
              <a:pathLst>
                <a:path w="1469" h="1417" extrusionOk="0">
                  <a:moveTo>
                    <a:pt x="0" y="0"/>
                  </a:moveTo>
                  <a:lnTo>
                    <a:pt x="0" y="682"/>
                  </a:lnTo>
                  <a:cubicBezTo>
                    <a:pt x="0" y="1171"/>
                    <a:pt x="367" y="1416"/>
                    <a:pt x="734" y="1416"/>
                  </a:cubicBezTo>
                  <a:cubicBezTo>
                    <a:pt x="1102" y="1416"/>
                    <a:pt x="1469" y="1171"/>
                    <a:pt x="1469" y="682"/>
                  </a:cubicBezTo>
                  <a:lnTo>
                    <a:pt x="1469" y="0"/>
                  </a:lnTo>
                  <a:cubicBezTo>
                    <a:pt x="1224" y="52"/>
                    <a:pt x="975" y="79"/>
                    <a:pt x="728" y="79"/>
                  </a:cubicBezTo>
                  <a:cubicBezTo>
                    <a:pt x="481" y="79"/>
                    <a:pt x="236" y="5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52;p124"/>
            <p:cNvSpPr/>
            <p:nvPr/>
          </p:nvSpPr>
          <p:spPr>
            <a:xfrm>
              <a:off x="2619988" y="4124463"/>
              <a:ext cx="139425" cy="69500"/>
            </a:xfrm>
            <a:custGeom>
              <a:avLst/>
              <a:gdLst/>
              <a:ahLst/>
              <a:cxnLst/>
              <a:rect l="l" t="t" r="r" b="b"/>
              <a:pathLst>
                <a:path w="5577" h="2780" extrusionOk="0">
                  <a:moveTo>
                    <a:pt x="0" y="0"/>
                  </a:moveTo>
                  <a:lnTo>
                    <a:pt x="0" y="2011"/>
                  </a:lnTo>
                  <a:cubicBezTo>
                    <a:pt x="0" y="2448"/>
                    <a:pt x="350" y="2780"/>
                    <a:pt x="769" y="2780"/>
                  </a:cubicBezTo>
                  <a:lnTo>
                    <a:pt x="5577" y="2780"/>
                  </a:lnTo>
                  <a:lnTo>
                    <a:pt x="5577" y="2028"/>
                  </a:lnTo>
                  <a:cubicBezTo>
                    <a:pt x="5577" y="909"/>
                    <a:pt x="4668" y="0"/>
                    <a:pt x="35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53;p124"/>
            <p:cNvSpPr/>
            <p:nvPr/>
          </p:nvSpPr>
          <p:spPr>
            <a:xfrm>
              <a:off x="2650138" y="4220613"/>
              <a:ext cx="109275" cy="121525"/>
            </a:xfrm>
            <a:custGeom>
              <a:avLst/>
              <a:gdLst/>
              <a:ahLst/>
              <a:cxnLst/>
              <a:rect l="l" t="t" r="r" b="b"/>
              <a:pathLst>
                <a:path w="4371" h="4861" extrusionOk="0">
                  <a:moveTo>
                    <a:pt x="0" y="0"/>
                  </a:moveTo>
                  <a:lnTo>
                    <a:pt x="0" y="2675"/>
                  </a:lnTo>
                  <a:cubicBezTo>
                    <a:pt x="0" y="3881"/>
                    <a:pt x="979" y="4860"/>
                    <a:pt x="2185" y="4860"/>
                  </a:cubicBezTo>
                  <a:cubicBezTo>
                    <a:pt x="3392" y="4860"/>
                    <a:pt x="4371" y="3881"/>
                    <a:pt x="4371" y="2675"/>
                  </a:cubicBezTo>
                  <a:lnTo>
                    <a:pt x="43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54;p124"/>
            <p:cNvSpPr/>
            <p:nvPr/>
          </p:nvSpPr>
          <p:spPr>
            <a:xfrm>
              <a:off x="2529063" y="4362638"/>
              <a:ext cx="351400" cy="136825"/>
            </a:xfrm>
            <a:custGeom>
              <a:avLst/>
              <a:gdLst/>
              <a:ahLst/>
              <a:cxnLst/>
              <a:rect l="l" t="t" r="r" b="b"/>
              <a:pathLst>
                <a:path w="14056" h="5473" extrusionOk="0">
                  <a:moveTo>
                    <a:pt x="5245" y="1"/>
                  </a:moveTo>
                  <a:lnTo>
                    <a:pt x="1277" y="1172"/>
                  </a:lnTo>
                  <a:cubicBezTo>
                    <a:pt x="525" y="1399"/>
                    <a:pt x="1" y="2081"/>
                    <a:pt x="1" y="2868"/>
                  </a:cubicBezTo>
                  <a:lnTo>
                    <a:pt x="1" y="5472"/>
                  </a:lnTo>
                  <a:lnTo>
                    <a:pt x="2029" y="5472"/>
                  </a:lnTo>
                  <a:lnTo>
                    <a:pt x="2029" y="3707"/>
                  </a:lnTo>
                  <a:lnTo>
                    <a:pt x="3078" y="3707"/>
                  </a:lnTo>
                  <a:lnTo>
                    <a:pt x="3078" y="5472"/>
                  </a:lnTo>
                  <a:lnTo>
                    <a:pt x="10979" y="5472"/>
                  </a:lnTo>
                  <a:lnTo>
                    <a:pt x="10979" y="3707"/>
                  </a:lnTo>
                  <a:lnTo>
                    <a:pt x="12028" y="3707"/>
                  </a:lnTo>
                  <a:lnTo>
                    <a:pt x="12028" y="5472"/>
                  </a:lnTo>
                  <a:lnTo>
                    <a:pt x="14056" y="5472"/>
                  </a:lnTo>
                  <a:lnTo>
                    <a:pt x="14056" y="2885"/>
                  </a:lnTo>
                  <a:cubicBezTo>
                    <a:pt x="14038" y="2098"/>
                    <a:pt x="13531" y="1399"/>
                    <a:pt x="12780" y="1189"/>
                  </a:cubicBezTo>
                  <a:lnTo>
                    <a:pt x="8812" y="18"/>
                  </a:lnTo>
                  <a:lnTo>
                    <a:pt x="8812" y="840"/>
                  </a:lnTo>
                  <a:cubicBezTo>
                    <a:pt x="8812" y="1819"/>
                    <a:pt x="8007" y="2623"/>
                    <a:pt x="7028" y="2623"/>
                  </a:cubicBezTo>
                  <a:cubicBezTo>
                    <a:pt x="6032" y="2623"/>
                    <a:pt x="5245" y="1819"/>
                    <a:pt x="5245" y="840"/>
                  </a:cubicBezTo>
                  <a:lnTo>
                    <a:pt x="52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5755;p124"/>
          <p:cNvGrpSpPr/>
          <p:nvPr/>
        </p:nvGrpSpPr>
        <p:grpSpPr>
          <a:xfrm>
            <a:off x="9527313" y="652488"/>
            <a:ext cx="376325" cy="447550"/>
            <a:chOff x="1783488" y="4051913"/>
            <a:chExt cx="376325" cy="447550"/>
          </a:xfrm>
          <a:solidFill>
            <a:srgbClr val="E54E55"/>
          </a:solidFill>
        </p:grpSpPr>
        <p:sp>
          <p:nvSpPr>
            <p:cNvPr id="15" name="Google Shape;5756;p124"/>
            <p:cNvSpPr/>
            <p:nvPr/>
          </p:nvSpPr>
          <p:spPr>
            <a:xfrm>
              <a:off x="2052263" y="4051913"/>
              <a:ext cx="107550" cy="197125"/>
            </a:xfrm>
            <a:custGeom>
              <a:avLst/>
              <a:gdLst/>
              <a:ahLst/>
              <a:cxnLst/>
              <a:rect l="l" t="t" r="r" b="b"/>
              <a:pathLst>
                <a:path w="4302" h="7885" extrusionOk="0">
                  <a:moveTo>
                    <a:pt x="3077" y="1958"/>
                  </a:moveTo>
                  <a:cubicBezTo>
                    <a:pt x="2885" y="2483"/>
                    <a:pt x="2571" y="2937"/>
                    <a:pt x="2151" y="3287"/>
                  </a:cubicBezTo>
                  <a:cubicBezTo>
                    <a:pt x="1714" y="2937"/>
                    <a:pt x="1399" y="2483"/>
                    <a:pt x="1224" y="1958"/>
                  </a:cubicBezTo>
                  <a:close/>
                  <a:moveTo>
                    <a:pt x="2151" y="4581"/>
                  </a:moveTo>
                  <a:cubicBezTo>
                    <a:pt x="2571" y="4930"/>
                    <a:pt x="2885" y="5402"/>
                    <a:pt x="3077" y="5909"/>
                  </a:cubicBezTo>
                  <a:lnTo>
                    <a:pt x="1224" y="5909"/>
                  </a:lnTo>
                  <a:cubicBezTo>
                    <a:pt x="1399" y="5402"/>
                    <a:pt x="1714" y="4930"/>
                    <a:pt x="2151" y="4581"/>
                  </a:cubicBezTo>
                  <a:close/>
                  <a:moveTo>
                    <a:pt x="1" y="1"/>
                  </a:moveTo>
                  <a:lnTo>
                    <a:pt x="1" y="945"/>
                  </a:lnTo>
                  <a:cubicBezTo>
                    <a:pt x="1" y="2081"/>
                    <a:pt x="473" y="3165"/>
                    <a:pt x="1294" y="3951"/>
                  </a:cubicBezTo>
                  <a:cubicBezTo>
                    <a:pt x="473" y="4720"/>
                    <a:pt x="1" y="5804"/>
                    <a:pt x="1" y="6941"/>
                  </a:cubicBezTo>
                  <a:lnTo>
                    <a:pt x="1" y="7885"/>
                  </a:lnTo>
                  <a:lnTo>
                    <a:pt x="1050" y="7885"/>
                  </a:lnTo>
                  <a:lnTo>
                    <a:pt x="1050" y="6976"/>
                  </a:lnTo>
                  <a:lnTo>
                    <a:pt x="3235" y="6976"/>
                  </a:lnTo>
                  <a:lnTo>
                    <a:pt x="3235" y="7885"/>
                  </a:lnTo>
                  <a:lnTo>
                    <a:pt x="4284" y="7885"/>
                  </a:lnTo>
                  <a:lnTo>
                    <a:pt x="4284" y="6941"/>
                  </a:lnTo>
                  <a:cubicBezTo>
                    <a:pt x="4301" y="5804"/>
                    <a:pt x="3829" y="4720"/>
                    <a:pt x="2990" y="3951"/>
                  </a:cubicBezTo>
                  <a:cubicBezTo>
                    <a:pt x="3829" y="3165"/>
                    <a:pt x="4301" y="2081"/>
                    <a:pt x="4284" y="945"/>
                  </a:cubicBezTo>
                  <a:lnTo>
                    <a:pt x="4284" y="1"/>
                  </a:lnTo>
                  <a:lnTo>
                    <a:pt x="3235" y="1"/>
                  </a:lnTo>
                  <a:lnTo>
                    <a:pt x="3235" y="910"/>
                  </a:lnTo>
                  <a:lnTo>
                    <a:pt x="1050" y="910"/>
                  </a:lnTo>
                  <a:lnTo>
                    <a:pt x="1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57;p124"/>
            <p:cNvSpPr/>
            <p:nvPr/>
          </p:nvSpPr>
          <p:spPr>
            <a:xfrm>
              <a:off x="1839438" y="4290538"/>
              <a:ext cx="59900" cy="56825"/>
            </a:xfrm>
            <a:custGeom>
              <a:avLst/>
              <a:gdLst/>
              <a:ahLst/>
              <a:cxnLst/>
              <a:rect l="l" t="t" r="r" b="b"/>
              <a:pathLst>
                <a:path w="2396" h="2273" extrusionOk="0">
                  <a:moveTo>
                    <a:pt x="1609" y="0"/>
                  </a:moveTo>
                  <a:cubicBezTo>
                    <a:pt x="1154" y="402"/>
                    <a:pt x="595" y="682"/>
                    <a:pt x="0" y="787"/>
                  </a:cubicBezTo>
                  <a:cubicBezTo>
                    <a:pt x="35" y="1591"/>
                    <a:pt x="682" y="2238"/>
                    <a:pt x="1486" y="2273"/>
                  </a:cubicBezTo>
                  <a:lnTo>
                    <a:pt x="2395" y="1993"/>
                  </a:lnTo>
                  <a:cubicBezTo>
                    <a:pt x="1923" y="1434"/>
                    <a:pt x="1644" y="735"/>
                    <a:pt x="16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58;p124"/>
            <p:cNvSpPr/>
            <p:nvPr/>
          </p:nvSpPr>
          <p:spPr>
            <a:xfrm>
              <a:off x="1941488" y="4366588"/>
              <a:ext cx="38925" cy="37150"/>
            </a:xfrm>
            <a:custGeom>
              <a:avLst/>
              <a:gdLst/>
              <a:ahLst/>
              <a:cxnLst/>
              <a:rect l="l" t="t" r="r" b="b"/>
              <a:pathLst>
                <a:path w="1557" h="1486" extrusionOk="0">
                  <a:moveTo>
                    <a:pt x="26" y="0"/>
                  </a:moveTo>
                  <a:lnTo>
                    <a:pt x="26" y="699"/>
                  </a:lnTo>
                  <a:cubicBezTo>
                    <a:pt x="0" y="1224"/>
                    <a:pt x="389" y="1486"/>
                    <a:pt x="778" y="1486"/>
                  </a:cubicBezTo>
                  <a:cubicBezTo>
                    <a:pt x="1167" y="1486"/>
                    <a:pt x="1556" y="1224"/>
                    <a:pt x="1530" y="699"/>
                  </a:cubicBezTo>
                  <a:lnTo>
                    <a:pt x="1530" y="0"/>
                  </a:lnTo>
                  <a:cubicBezTo>
                    <a:pt x="1285" y="52"/>
                    <a:pt x="1040" y="87"/>
                    <a:pt x="778" y="87"/>
                  </a:cubicBezTo>
                  <a:cubicBezTo>
                    <a:pt x="533" y="87"/>
                    <a:pt x="271" y="5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59;p124"/>
            <p:cNvSpPr/>
            <p:nvPr/>
          </p:nvSpPr>
          <p:spPr>
            <a:xfrm>
              <a:off x="1905863" y="4135813"/>
              <a:ext cx="110600" cy="74325"/>
            </a:xfrm>
            <a:custGeom>
              <a:avLst/>
              <a:gdLst/>
              <a:ahLst/>
              <a:cxnLst/>
              <a:rect l="l" t="t" r="r" b="b"/>
              <a:pathLst>
                <a:path w="4424" h="2973" extrusionOk="0">
                  <a:moveTo>
                    <a:pt x="2203" y="1"/>
                  </a:moveTo>
                  <a:cubicBezTo>
                    <a:pt x="979" y="1"/>
                    <a:pt x="1" y="997"/>
                    <a:pt x="1" y="2221"/>
                  </a:cubicBezTo>
                  <a:lnTo>
                    <a:pt x="1" y="2973"/>
                  </a:lnTo>
                  <a:cubicBezTo>
                    <a:pt x="682" y="2973"/>
                    <a:pt x="1347" y="2728"/>
                    <a:pt x="1889" y="2308"/>
                  </a:cubicBezTo>
                  <a:lnTo>
                    <a:pt x="2203" y="2046"/>
                  </a:lnTo>
                  <a:lnTo>
                    <a:pt x="2535" y="2308"/>
                  </a:lnTo>
                  <a:cubicBezTo>
                    <a:pt x="3077" y="2728"/>
                    <a:pt x="3742" y="2973"/>
                    <a:pt x="4423" y="2973"/>
                  </a:cubicBezTo>
                  <a:lnTo>
                    <a:pt x="4423" y="2221"/>
                  </a:lnTo>
                  <a:cubicBezTo>
                    <a:pt x="4423" y="997"/>
                    <a:pt x="3427" y="1"/>
                    <a:pt x="2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60;p124"/>
            <p:cNvSpPr/>
            <p:nvPr/>
          </p:nvSpPr>
          <p:spPr>
            <a:xfrm>
              <a:off x="1905863" y="4220163"/>
              <a:ext cx="110600" cy="122850"/>
            </a:xfrm>
            <a:custGeom>
              <a:avLst/>
              <a:gdLst/>
              <a:ahLst/>
              <a:cxnLst/>
              <a:rect l="l" t="t" r="r" b="b"/>
              <a:pathLst>
                <a:path w="4424" h="4914" extrusionOk="0">
                  <a:moveTo>
                    <a:pt x="2203" y="1"/>
                  </a:moveTo>
                  <a:cubicBezTo>
                    <a:pt x="1539" y="420"/>
                    <a:pt x="787" y="648"/>
                    <a:pt x="1" y="665"/>
                  </a:cubicBezTo>
                  <a:lnTo>
                    <a:pt x="1" y="2693"/>
                  </a:lnTo>
                  <a:cubicBezTo>
                    <a:pt x="1" y="3917"/>
                    <a:pt x="979" y="4896"/>
                    <a:pt x="2203" y="4913"/>
                  </a:cubicBezTo>
                  <a:cubicBezTo>
                    <a:pt x="3427" y="4896"/>
                    <a:pt x="4423" y="3917"/>
                    <a:pt x="4423" y="2693"/>
                  </a:cubicBezTo>
                  <a:lnTo>
                    <a:pt x="4423" y="665"/>
                  </a:lnTo>
                  <a:cubicBezTo>
                    <a:pt x="3637" y="665"/>
                    <a:pt x="2867" y="438"/>
                    <a:pt x="22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61;p124"/>
            <p:cNvSpPr/>
            <p:nvPr/>
          </p:nvSpPr>
          <p:spPr>
            <a:xfrm>
              <a:off x="2022563" y="4290538"/>
              <a:ext cx="59875" cy="56825"/>
            </a:xfrm>
            <a:custGeom>
              <a:avLst/>
              <a:gdLst/>
              <a:ahLst/>
              <a:cxnLst/>
              <a:rect l="l" t="t" r="r" b="b"/>
              <a:pathLst>
                <a:path w="2395" h="2273" extrusionOk="0">
                  <a:moveTo>
                    <a:pt x="804" y="0"/>
                  </a:moveTo>
                  <a:cubicBezTo>
                    <a:pt x="769" y="735"/>
                    <a:pt x="490" y="1451"/>
                    <a:pt x="0" y="2011"/>
                  </a:cubicBezTo>
                  <a:lnTo>
                    <a:pt x="892" y="2273"/>
                  </a:lnTo>
                  <a:cubicBezTo>
                    <a:pt x="1713" y="2238"/>
                    <a:pt x="2360" y="1591"/>
                    <a:pt x="2395" y="787"/>
                  </a:cubicBezTo>
                  <a:cubicBezTo>
                    <a:pt x="1801" y="682"/>
                    <a:pt x="1241" y="402"/>
                    <a:pt x="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62;p124"/>
            <p:cNvSpPr/>
            <p:nvPr/>
          </p:nvSpPr>
          <p:spPr>
            <a:xfrm>
              <a:off x="1783488" y="4363088"/>
              <a:ext cx="355350" cy="136375"/>
            </a:xfrm>
            <a:custGeom>
              <a:avLst/>
              <a:gdLst/>
              <a:ahLst/>
              <a:cxnLst/>
              <a:rect l="l" t="t" r="r" b="b"/>
              <a:pathLst>
                <a:path w="14214" h="5455" extrusionOk="0">
                  <a:moveTo>
                    <a:pt x="5298" y="0"/>
                  </a:moveTo>
                  <a:lnTo>
                    <a:pt x="1294" y="1171"/>
                  </a:lnTo>
                  <a:cubicBezTo>
                    <a:pt x="525" y="1416"/>
                    <a:pt x="1" y="2098"/>
                    <a:pt x="1" y="2902"/>
                  </a:cubicBezTo>
                  <a:lnTo>
                    <a:pt x="1" y="5454"/>
                  </a:lnTo>
                  <a:lnTo>
                    <a:pt x="2064" y="5454"/>
                  </a:lnTo>
                  <a:lnTo>
                    <a:pt x="2064" y="3706"/>
                  </a:lnTo>
                  <a:lnTo>
                    <a:pt x="3112" y="3706"/>
                  </a:lnTo>
                  <a:lnTo>
                    <a:pt x="3112" y="5454"/>
                  </a:lnTo>
                  <a:lnTo>
                    <a:pt x="11119" y="5454"/>
                  </a:lnTo>
                  <a:lnTo>
                    <a:pt x="11119" y="3706"/>
                  </a:lnTo>
                  <a:lnTo>
                    <a:pt x="12168" y="3706"/>
                  </a:lnTo>
                  <a:lnTo>
                    <a:pt x="12168" y="5454"/>
                  </a:lnTo>
                  <a:lnTo>
                    <a:pt x="14213" y="5454"/>
                  </a:lnTo>
                  <a:lnTo>
                    <a:pt x="14213" y="2902"/>
                  </a:lnTo>
                  <a:cubicBezTo>
                    <a:pt x="14213" y="2115"/>
                    <a:pt x="13689" y="1416"/>
                    <a:pt x="12919" y="1189"/>
                  </a:cubicBezTo>
                  <a:lnTo>
                    <a:pt x="8899" y="0"/>
                  </a:lnTo>
                  <a:lnTo>
                    <a:pt x="8899" y="839"/>
                  </a:lnTo>
                  <a:cubicBezTo>
                    <a:pt x="8899" y="1836"/>
                    <a:pt x="8095" y="2640"/>
                    <a:pt x="7098" y="2640"/>
                  </a:cubicBezTo>
                  <a:cubicBezTo>
                    <a:pt x="6102" y="2640"/>
                    <a:pt x="5298" y="1836"/>
                    <a:pt x="5298" y="839"/>
                  </a:cubicBezTo>
                  <a:lnTo>
                    <a:pt x="52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16434" r="15661"/>
          <a:stretch/>
        </p:blipFill>
        <p:spPr>
          <a:xfrm>
            <a:off x="924945" y="2062364"/>
            <a:ext cx="1671120" cy="1640658"/>
          </a:xfrm>
          <a:prstGeom prst="flowChartConnector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t="14779" b="22475"/>
          <a:stretch/>
        </p:blipFill>
        <p:spPr>
          <a:xfrm>
            <a:off x="3263186" y="2062364"/>
            <a:ext cx="1732877" cy="1630943"/>
          </a:xfrm>
          <a:prstGeom prst="flowChartConnector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/>
          <a:srcRect l="17542" r="16104"/>
          <a:stretch/>
        </p:blipFill>
        <p:spPr>
          <a:xfrm>
            <a:off x="883291" y="4114800"/>
            <a:ext cx="1655667" cy="1662414"/>
          </a:xfrm>
          <a:prstGeom prst="flowChartConnector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/>
          <a:srcRect l="18343" r="6862"/>
          <a:stretch/>
        </p:blipFill>
        <p:spPr>
          <a:xfrm>
            <a:off x="3324943" y="4114800"/>
            <a:ext cx="1671120" cy="1677486"/>
          </a:xfrm>
          <a:prstGeom prst="flowChartConnector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368177" y="3703022"/>
            <a:ext cx="558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bicchiere </a:t>
            </a:r>
            <a:r>
              <a:rPr lang="it-IT" sz="1400" dirty="0"/>
              <a:t>sulla scrivania </a:t>
            </a:r>
            <a:r>
              <a:rPr lang="it-IT" sz="1400" dirty="0" smtClean="0"/>
              <a:t>direttore   fazzoletto </a:t>
            </a:r>
            <a:r>
              <a:rPr lang="it-IT" sz="1400" dirty="0"/>
              <a:t>di carta </a:t>
            </a:r>
            <a:r>
              <a:rPr lang="it-IT" sz="1400" dirty="0" smtClean="0"/>
              <a:t>sulla scrivania</a:t>
            </a:r>
            <a:endParaRPr lang="it-IT" sz="1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924945" y="5777214"/>
            <a:ext cx="5595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traccia </a:t>
            </a:r>
            <a:r>
              <a:rPr lang="it-IT" sz="1400" dirty="0"/>
              <a:t>di </a:t>
            </a:r>
            <a:r>
              <a:rPr lang="it-IT" sz="1400" dirty="0" smtClean="0"/>
              <a:t>sangue       bicchiere </a:t>
            </a:r>
            <a:r>
              <a:rPr lang="it-IT" sz="1400" dirty="0"/>
              <a:t>vuoto vicino la </a:t>
            </a:r>
            <a:r>
              <a:rPr lang="it-IT" sz="1400" dirty="0" smtClean="0"/>
              <a:t>macchinetta</a:t>
            </a:r>
            <a:endParaRPr lang="it-IT" sz="1400" dirty="0"/>
          </a:p>
        </p:txBody>
      </p:sp>
      <p:sp>
        <p:nvSpPr>
          <p:cNvPr id="29" name="Google Shape;5524;p121"/>
          <p:cNvSpPr txBox="1">
            <a:spLocks/>
          </p:cNvSpPr>
          <p:nvPr/>
        </p:nvSpPr>
        <p:spPr>
          <a:xfrm>
            <a:off x="5952700" y="3977062"/>
            <a:ext cx="255419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iro"/>
              <a:buNone/>
              <a:defRPr sz="80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kern="0" dirty="0" smtClean="0">
                <a:solidFill>
                  <a:srgbClr val="E54E55"/>
                </a:solidFill>
              </a:rPr>
              <a:t>SEGRETARIA</a:t>
            </a:r>
            <a:endParaRPr lang="it-IT" sz="2800" kern="0" dirty="0">
              <a:solidFill>
                <a:srgbClr val="E54E55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6729718" y="1365639"/>
            <a:ext cx="421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· accusati della scena del crimine: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229350" y="4460008"/>
            <a:ext cx="53435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Come scopriamo chi è il colpevole?</a:t>
            </a:r>
          </a:p>
          <a:p>
            <a:r>
              <a:rPr lang="it-IT" dirty="0" smtClean="0"/>
              <a:t>-</a:t>
            </a:r>
            <a:r>
              <a:rPr lang="it-IT" dirty="0"/>
              <a:t> </a:t>
            </a:r>
            <a:r>
              <a:rPr lang="it-IT" dirty="0" smtClean="0"/>
              <a:t>estrarre il DNA ed effettuare una PCR 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r>
              <a:rPr lang="it-IT" dirty="0" smtClean="0"/>
              <a:t>ELETTROFORESI – bande diverse per M e F </a:t>
            </a:r>
            <a:endParaRPr lang="it-IT" dirty="0"/>
          </a:p>
        </p:txBody>
      </p:sp>
      <p:sp>
        <p:nvSpPr>
          <p:cNvPr id="25" name="Figura a mano libera 24"/>
          <p:cNvSpPr/>
          <p:nvPr/>
        </p:nvSpPr>
        <p:spPr>
          <a:xfrm>
            <a:off x="7345044" y="5019725"/>
            <a:ext cx="2688802" cy="163689"/>
          </a:xfrm>
          <a:custGeom>
            <a:avLst/>
            <a:gdLst>
              <a:gd name="connsiteX0" fmla="*/ 2695575 w 2700337"/>
              <a:gd name="connsiteY0" fmla="*/ 0 h 152400"/>
              <a:gd name="connsiteX1" fmla="*/ 2571750 w 2700337"/>
              <a:gd name="connsiteY1" fmla="*/ 123825 h 152400"/>
              <a:gd name="connsiteX2" fmla="*/ 1838325 w 2700337"/>
              <a:gd name="connsiteY2" fmla="*/ 104775 h 152400"/>
              <a:gd name="connsiteX3" fmla="*/ 314325 w 2700337"/>
              <a:gd name="connsiteY3" fmla="*/ 38100 h 152400"/>
              <a:gd name="connsiteX4" fmla="*/ 0 w 2700337"/>
              <a:gd name="connsiteY4" fmla="*/ 152400 h 152400"/>
              <a:gd name="connsiteX0" fmla="*/ 2695575 w 2700704"/>
              <a:gd name="connsiteY0" fmla="*/ 0 h 152400"/>
              <a:gd name="connsiteX1" fmla="*/ 2574008 w 2700704"/>
              <a:gd name="connsiteY1" fmla="*/ 80927 h 152400"/>
              <a:gd name="connsiteX2" fmla="*/ 1838325 w 2700704"/>
              <a:gd name="connsiteY2" fmla="*/ 104775 h 152400"/>
              <a:gd name="connsiteX3" fmla="*/ 314325 w 2700704"/>
              <a:gd name="connsiteY3" fmla="*/ 38100 h 152400"/>
              <a:gd name="connsiteX4" fmla="*/ 0 w 2700704"/>
              <a:gd name="connsiteY4" fmla="*/ 152400 h 152400"/>
              <a:gd name="connsiteX0" fmla="*/ 2695575 w 2700704"/>
              <a:gd name="connsiteY0" fmla="*/ 0 h 152400"/>
              <a:gd name="connsiteX1" fmla="*/ 2574008 w 2700704"/>
              <a:gd name="connsiteY1" fmla="*/ 80927 h 152400"/>
              <a:gd name="connsiteX2" fmla="*/ 1838325 w 2700704"/>
              <a:gd name="connsiteY2" fmla="*/ 104775 h 152400"/>
              <a:gd name="connsiteX3" fmla="*/ 314325 w 2700704"/>
              <a:gd name="connsiteY3" fmla="*/ 51647 h 152400"/>
              <a:gd name="connsiteX4" fmla="*/ 0 w 2700704"/>
              <a:gd name="connsiteY4" fmla="*/ 152400 h 152400"/>
              <a:gd name="connsiteX0" fmla="*/ 2695575 w 2700648"/>
              <a:gd name="connsiteY0" fmla="*/ 0 h 152400"/>
              <a:gd name="connsiteX1" fmla="*/ 2574008 w 2700648"/>
              <a:gd name="connsiteY1" fmla="*/ 80927 h 152400"/>
              <a:gd name="connsiteX2" fmla="*/ 1840583 w 2700648"/>
              <a:gd name="connsiteY2" fmla="*/ 75423 h 152400"/>
              <a:gd name="connsiteX3" fmla="*/ 314325 w 2700648"/>
              <a:gd name="connsiteY3" fmla="*/ 51647 h 152400"/>
              <a:gd name="connsiteX4" fmla="*/ 0 w 2700648"/>
              <a:gd name="connsiteY4" fmla="*/ 152400 h 152400"/>
              <a:gd name="connsiteX0" fmla="*/ 2695575 w 2700648"/>
              <a:gd name="connsiteY0" fmla="*/ 0 h 152400"/>
              <a:gd name="connsiteX1" fmla="*/ 2574008 w 2700648"/>
              <a:gd name="connsiteY1" fmla="*/ 80927 h 152400"/>
              <a:gd name="connsiteX2" fmla="*/ 1840583 w 2700648"/>
              <a:gd name="connsiteY2" fmla="*/ 75423 h 152400"/>
              <a:gd name="connsiteX3" fmla="*/ 330129 w 2700648"/>
              <a:gd name="connsiteY3" fmla="*/ 74225 h 152400"/>
              <a:gd name="connsiteX4" fmla="*/ 0 w 2700648"/>
              <a:gd name="connsiteY4" fmla="*/ 152400 h 152400"/>
              <a:gd name="connsiteX0" fmla="*/ 2718153 w 2720944"/>
              <a:gd name="connsiteY0" fmla="*/ 0 h 154658"/>
              <a:gd name="connsiteX1" fmla="*/ 2574008 w 2720944"/>
              <a:gd name="connsiteY1" fmla="*/ 83185 h 154658"/>
              <a:gd name="connsiteX2" fmla="*/ 1840583 w 2720944"/>
              <a:gd name="connsiteY2" fmla="*/ 77681 h 154658"/>
              <a:gd name="connsiteX3" fmla="*/ 330129 w 2720944"/>
              <a:gd name="connsiteY3" fmla="*/ 76483 h 154658"/>
              <a:gd name="connsiteX4" fmla="*/ 0 w 2720944"/>
              <a:gd name="connsiteY4" fmla="*/ 154658 h 154658"/>
              <a:gd name="connsiteX0" fmla="*/ 2718153 w 2718153"/>
              <a:gd name="connsiteY0" fmla="*/ 0 h 154658"/>
              <a:gd name="connsiteX1" fmla="*/ 2574008 w 2718153"/>
              <a:gd name="connsiteY1" fmla="*/ 83185 h 154658"/>
              <a:gd name="connsiteX2" fmla="*/ 1840583 w 2718153"/>
              <a:gd name="connsiteY2" fmla="*/ 77681 h 154658"/>
              <a:gd name="connsiteX3" fmla="*/ 330129 w 2718153"/>
              <a:gd name="connsiteY3" fmla="*/ 76483 h 154658"/>
              <a:gd name="connsiteX4" fmla="*/ 0 w 2718153"/>
              <a:gd name="connsiteY4" fmla="*/ 154658 h 154658"/>
              <a:gd name="connsiteX0" fmla="*/ 2718153 w 2718153"/>
              <a:gd name="connsiteY0" fmla="*/ 0 h 154658"/>
              <a:gd name="connsiteX1" fmla="*/ 2574008 w 2718153"/>
              <a:gd name="connsiteY1" fmla="*/ 83185 h 154658"/>
              <a:gd name="connsiteX2" fmla="*/ 1840583 w 2718153"/>
              <a:gd name="connsiteY2" fmla="*/ 77681 h 154658"/>
              <a:gd name="connsiteX3" fmla="*/ 330129 w 2718153"/>
              <a:gd name="connsiteY3" fmla="*/ 76483 h 154658"/>
              <a:gd name="connsiteX4" fmla="*/ 0 w 2718153"/>
              <a:gd name="connsiteY4" fmla="*/ 154658 h 154658"/>
              <a:gd name="connsiteX0" fmla="*/ 2709122 w 2709122"/>
              <a:gd name="connsiteY0" fmla="*/ 0 h 154658"/>
              <a:gd name="connsiteX1" fmla="*/ 2574008 w 2709122"/>
              <a:gd name="connsiteY1" fmla="*/ 83185 h 154658"/>
              <a:gd name="connsiteX2" fmla="*/ 1840583 w 2709122"/>
              <a:gd name="connsiteY2" fmla="*/ 77681 h 154658"/>
              <a:gd name="connsiteX3" fmla="*/ 330129 w 2709122"/>
              <a:gd name="connsiteY3" fmla="*/ 76483 h 154658"/>
              <a:gd name="connsiteX4" fmla="*/ 0 w 2709122"/>
              <a:gd name="connsiteY4" fmla="*/ 154658 h 154658"/>
              <a:gd name="connsiteX0" fmla="*/ 2709122 w 2709396"/>
              <a:gd name="connsiteY0" fmla="*/ 0 h 154658"/>
              <a:gd name="connsiteX1" fmla="*/ 2574008 w 2709396"/>
              <a:gd name="connsiteY1" fmla="*/ 83185 h 154658"/>
              <a:gd name="connsiteX2" fmla="*/ 1840583 w 2709396"/>
              <a:gd name="connsiteY2" fmla="*/ 77681 h 154658"/>
              <a:gd name="connsiteX3" fmla="*/ 330129 w 2709396"/>
              <a:gd name="connsiteY3" fmla="*/ 76483 h 154658"/>
              <a:gd name="connsiteX4" fmla="*/ 0 w 2709396"/>
              <a:gd name="connsiteY4" fmla="*/ 154658 h 154658"/>
              <a:gd name="connsiteX0" fmla="*/ 2709122 w 2709396"/>
              <a:gd name="connsiteY0" fmla="*/ 0 h 154658"/>
              <a:gd name="connsiteX1" fmla="*/ 2574008 w 2709396"/>
              <a:gd name="connsiteY1" fmla="*/ 83185 h 154658"/>
              <a:gd name="connsiteX2" fmla="*/ 1840583 w 2709396"/>
              <a:gd name="connsiteY2" fmla="*/ 77681 h 154658"/>
              <a:gd name="connsiteX3" fmla="*/ 339160 w 2709396"/>
              <a:gd name="connsiteY3" fmla="*/ 53905 h 154658"/>
              <a:gd name="connsiteX4" fmla="*/ 0 w 2709396"/>
              <a:gd name="connsiteY4" fmla="*/ 154658 h 154658"/>
              <a:gd name="connsiteX0" fmla="*/ 2709122 w 2709335"/>
              <a:gd name="connsiteY0" fmla="*/ 0 h 154658"/>
              <a:gd name="connsiteX1" fmla="*/ 2574008 w 2709335"/>
              <a:gd name="connsiteY1" fmla="*/ 83185 h 154658"/>
              <a:gd name="connsiteX2" fmla="*/ 1849614 w 2709335"/>
              <a:gd name="connsiteY2" fmla="*/ 55103 h 154658"/>
              <a:gd name="connsiteX3" fmla="*/ 339160 w 2709335"/>
              <a:gd name="connsiteY3" fmla="*/ 53905 h 154658"/>
              <a:gd name="connsiteX4" fmla="*/ 0 w 2709335"/>
              <a:gd name="connsiteY4" fmla="*/ 154658 h 154658"/>
              <a:gd name="connsiteX0" fmla="*/ 2709122 w 2709263"/>
              <a:gd name="connsiteY0" fmla="*/ 0 h 154658"/>
              <a:gd name="connsiteX1" fmla="*/ 2571750 w 2709263"/>
              <a:gd name="connsiteY1" fmla="*/ 49318 h 154658"/>
              <a:gd name="connsiteX2" fmla="*/ 1849614 w 2709263"/>
              <a:gd name="connsiteY2" fmla="*/ 55103 h 154658"/>
              <a:gd name="connsiteX3" fmla="*/ 339160 w 2709263"/>
              <a:gd name="connsiteY3" fmla="*/ 53905 h 154658"/>
              <a:gd name="connsiteX4" fmla="*/ 0 w 2709263"/>
              <a:gd name="connsiteY4" fmla="*/ 154658 h 154658"/>
              <a:gd name="connsiteX0" fmla="*/ 2709122 w 2709214"/>
              <a:gd name="connsiteY0" fmla="*/ 0 h 154658"/>
              <a:gd name="connsiteX1" fmla="*/ 2569492 w 2709214"/>
              <a:gd name="connsiteY1" fmla="*/ 58349 h 154658"/>
              <a:gd name="connsiteX2" fmla="*/ 1849614 w 2709214"/>
              <a:gd name="connsiteY2" fmla="*/ 55103 h 154658"/>
              <a:gd name="connsiteX3" fmla="*/ 339160 w 2709214"/>
              <a:gd name="connsiteY3" fmla="*/ 53905 h 154658"/>
              <a:gd name="connsiteX4" fmla="*/ 0 w 2709214"/>
              <a:gd name="connsiteY4" fmla="*/ 154658 h 154658"/>
              <a:gd name="connsiteX0" fmla="*/ 2709122 w 2709214"/>
              <a:gd name="connsiteY0" fmla="*/ 0 h 154658"/>
              <a:gd name="connsiteX1" fmla="*/ 2569492 w 2709214"/>
              <a:gd name="connsiteY1" fmla="*/ 58349 h 154658"/>
              <a:gd name="connsiteX2" fmla="*/ 1849614 w 2709214"/>
              <a:gd name="connsiteY2" fmla="*/ 55103 h 154658"/>
              <a:gd name="connsiteX3" fmla="*/ 339160 w 2709214"/>
              <a:gd name="connsiteY3" fmla="*/ 53905 h 154658"/>
              <a:gd name="connsiteX4" fmla="*/ 0 w 2709214"/>
              <a:gd name="connsiteY4" fmla="*/ 154658 h 154658"/>
              <a:gd name="connsiteX0" fmla="*/ 2709122 w 2709328"/>
              <a:gd name="connsiteY0" fmla="*/ 0 h 154658"/>
              <a:gd name="connsiteX1" fmla="*/ 2569492 w 2709328"/>
              <a:gd name="connsiteY1" fmla="*/ 58349 h 154658"/>
              <a:gd name="connsiteX2" fmla="*/ 1849614 w 2709328"/>
              <a:gd name="connsiteY2" fmla="*/ 55103 h 154658"/>
              <a:gd name="connsiteX3" fmla="*/ 339160 w 2709328"/>
              <a:gd name="connsiteY3" fmla="*/ 53905 h 154658"/>
              <a:gd name="connsiteX4" fmla="*/ 0 w 2709328"/>
              <a:gd name="connsiteY4" fmla="*/ 154658 h 154658"/>
              <a:gd name="connsiteX0" fmla="*/ 2709122 w 2709328"/>
              <a:gd name="connsiteY0" fmla="*/ 0 h 154658"/>
              <a:gd name="connsiteX1" fmla="*/ 2569492 w 2709328"/>
              <a:gd name="connsiteY1" fmla="*/ 58349 h 154658"/>
              <a:gd name="connsiteX2" fmla="*/ 1849614 w 2709328"/>
              <a:gd name="connsiteY2" fmla="*/ 55103 h 154658"/>
              <a:gd name="connsiteX3" fmla="*/ 339160 w 2709328"/>
              <a:gd name="connsiteY3" fmla="*/ 53905 h 154658"/>
              <a:gd name="connsiteX4" fmla="*/ 0 w 2709328"/>
              <a:gd name="connsiteY4" fmla="*/ 154658 h 154658"/>
              <a:gd name="connsiteX0" fmla="*/ 2709122 w 2709122"/>
              <a:gd name="connsiteY0" fmla="*/ 0 h 154658"/>
              <a:gd name="connsiteX1" fmla="*/ 2569492 w 2709122"/>
              <a:gd name="connsiteY1" fmla="*/ 58349 h 154658"/>
              <a:gd name="connsiteX2" fmla="*/ 1849614 w 2709122"/>
              <a:gd name="connsiteY2" fmla="*/ 55103 h 154658"/>
              <a:gd name="connsiteX3" fmla="*/ 339160 w 2709122"/>
              <a:gd name="connsiteY3" fmla="*/ 53905 h 154658"/>
              <a:gd name="connsiteX4" fmla="*/ 0 w 2709122"/>
              <a:gd name="connsiteY4" fmla="*/ 154658 h 154658"/>
              <a:gd name="connsiteX0" fmla="*/ 2709122 w 2709122"/>
              <a:gd name="connsiteY0" fmla="*/ 0 h 154658"/>
              <a:gd name="connsiteX1" fmla="*/ 2569492 w 2709122"/>
              <a:gd name="connsiteY1" fmla="*/ 58349 h 154658"/>
              <a:gd name="connsiteX2" fmla="*/ 1849614 w 2709122"/>
              <a:gd name="connsiteY2" fmla="*/ 55103 h 154658"/>
              <a:gd name="connsiteX3" fmla="*/ 339160 w 2709122"/>
              <a:gd name="connsiteY3" fmla="*/ 53905 h 154658"/>
              <a:gd name="connsiteX4" fmla="*/ 0 w 2709122"/>
              <a:gd name="connsiteY4" fmla="*/ 154658 h 154658"/>
              <a:gd name="connsiteX0" fmla="*/ 2709122 w 2709122"/>
              <a:gd name="connsiteY0" fmla="*/ 0 h 154658"/>
              <a:gd name="connsiteX1" fmla="*/ 2567234 w 2709122"/>
              <a:gd name="connsiteY1" fmla="*/ 60607 h 154658"/>
              <a:gd name="connsiteX2" fmla="*/ 1849614 w 2709122"/>
              <a:gd name="connsiteY2" fmla="*/ 55103 h 154658"/>
              <a:gd name="connsiteX3" fmla="*/ 339160 w 2709122"/>
              <a:gd name="connsiteY3" fmla="*/ 53905 h 154658"/>
              <a:gd name="connsiteX4" fmla="*/ 0 w 2709122"/>
              <a:gd name="connsiteY4" fmla="*/ 154658 h 154658"/>
              <a:gd name="connsiteX0" fmla="*/ 2709122 w 2709122"/>
              <a:gd name="connsiteY0" fmla="*/ 0 h 154658"/>
              <a:gd name="connsiteX1" fmla="*/ 2506274 w 2709122"/>
              <a:gd name="connsiteY1" fmla="*/ 62865 h 154658"/>
              <a:gd name="connsiteX2" fmla="*/ 1849614 w 2709122"/>
              <a:gd name="connsiteY2" fmla="*/ 55103 h 154658"/>
              <a:gd name="connsiteX3" fmla="*/ 339160 w 2709122"/>
              <a:gd name="connsiteY3" fmla="*/ 53905 h 154658"/>
              <a:gd name="connsiteX4" fmla="*/ 0 w 2709122"/>
              <a:gd name="connsiteY4" fmla="*/ 154658 h 154658"/>
              <a:gd name="connsiteX0" fmla="*/ 2709122 w 2709122"/>
              <a:gd name="connsiteY0" fmla="*/ 0 h 154658"/>
              <a:gd name="connsiteX1" fmla="*/ 2506274 w 2709122"/>
              <a:gd name="connsiteY1" fmla="*/ 62865 h 154658"/>
              <a:gd name="connsiteX2" fmla="*/ 1849614 w 2709122"/>
              <a:gd name="connsiteY2" fmla="*/ 55103 h 154658"/>
              <a:gd name="connsiteX3" fmla="*/ 339160 w 2709122"/>
              <a:gd name="connsiteY3" fmla="*/ 53905 h 154658"/>
              <a:gd name="connsiteX4" fmla="*/ 0 w 2709122"/>
              <a:gd name="connsiteY4" fmla="*/ 154658 h 154658"/>
              <a:gd name="connsiteX0" fmla="*/ 2709122 w 2709122"/>
              <a:gd name="connsiteY0" fmla="*/ 0 h 154658"/>
              <a:gd name="connsiteX1" fmla="*/ 2506274 w 2709122"/>
              <a:gd name="connsiteY1" fmla="*/ 62865 h 154658"/>
              <a:gd name="connsiteX2" fmla="*/ 1849614 w 2709122"/>
              <a:gd name="connsiteY2" fmla="*/ 55103 h 154658"/>
              <a:gd name="connsiteX3" fmla="*/ 341418 w 2709122"/>
              <a:gd name="connsiteY3" fmla="*/ 40359 h 154658"/>
              <a:gd name="connsiteX4" fmla="*/ 0 w 2709122"/>
              <a:gd name="connsiteY4" fmla="*/ 154658 h 154658"/>
              <a:gd name="connsiteX0" fmla="*/ 2688802 w 2688802"/>
              <a:gd name="connsiteY0" fmla="*/ 0 h 163689"/>
              <a:gd name="connsiteX1" fmla="*/ 2485954 w 2688802"/>
              <a:gd name="connsiteY1" fmla="*/ 62865 h 163689"/>
              <a:gd name="connsiteX2" fmla="*/ 1829294 w 2688802"/>
              <a:gd name="connsiteY2" fmla="*/ 55103 h 163689"/>
              <a:gd name="connsiteX3" fmla="*/ 321098 w 2688802"/>
              <a:gd name="connsiteY3" fmla="*/ 40359 h 163689"/>
              <a:gd name="connsiteX4" fmla="*/ 0 w 2688802"/>
              <a:gd name="connsiteY4" fmla="*/ 163689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802" h="163689">
                <a:moveTo>
                  <a:pt x="2688802" y="0"/>
                </a:moveTo>
                <a:cubicBezTo>
                  <a:pt x="2678006" y="53181"/>
                  <a:pt x="2631463" y="60455"/>
                  <a:pt x="2485954" y="62865"/>
                </a:cubicBezTo>
                <a:lnTo>
                  <a:pt x="1829294" y="55103"/>
                </a:lnTo>
                <a:cubicBezTo>
                  <a:pt x="1468485" y="51352"/>
                  <a:pt x="625980" y="22261"/>
                  <a:pt x="321098" y="40359"/>
                </a:cubicBezTo>
                <a:cubicBezTo>
                  <a:pt x="16216" y="58457"/>
                  <a:pt x="3969" y="110507"/>
                  <a:pt x="0" y="163689"/>
                </a:cubicBezTo>
              </a:path>
            </a:pathLst>
          </a:custGeom>
          <a:noFill/>
          <a:ln>
            <a:solidFill>
              <a:srgbClr val="3A58DA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4A66DD"/>
              </a:solidFill>
            </a:endParaRPr>
          </a:p>
        </p:txBody>
      </p:sp>
      <p:grpSp>
        <p:nvGrpSpPr>
          <p:cNvPr id="33" name="Google Shape;4960;p107"/>
          <p:cNvGrpSpPr/>
          <p:nvPr/>
        </p:nvGrpSpPr>
        <p:grpSpPr>
          <a:xfrm rot="4854408">
            <a:off x="7658025" y="2264530"/>
            <a:ext cx="2361243" cy="9011351"/>
            <a:chOff x="9065175" y="1446600"/>
            <a:chExt cx="682175" cy="2603425"/>
          </a:xfrm>
        </p:grpSpPr>
        <p:sp>
          <p:nvSpPr>
            <p:cNvPr id="34" name="Google Shape;4961;p10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62;p10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63;p10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64;p10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65;p10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66;p10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67;p10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68;p10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69;p10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70;p10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71;p10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972;p10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973;p10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974;p10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975;p10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76;p10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977;p10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978;p10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979;p10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980;p10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981;p10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982;p10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983;p10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984;p10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985;p10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986;p10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908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053" y="242349"/>
            <a:ext cx="11192534" cy="924401"/>
          </a:xfrm>
          <a:noFill/>
          <a:ln>
            <a:noFill/>
          </a:ln>
        </p:spPr>
        <p:txBody>
          <a:bodyPr/>
          <a:lstStyle/>
          <a:p>
            <a:r>
              <a:rPr lang="it-IT" sz="5800" dirty="0" smtClean="0">
                <a:solidFill>
                  <a:srgbClr val="E54E55"/>
                </a:solidFill>
              </a:rPr>
              <a:t>Il protocollo - estrazione DNA </a:t>
            </a:r>
            <a:endParaRPr lang="it-IT" sz="5800" dirty="0">
              <a:solidFill>
                <a:srgbClr val="E54E55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46608" y="1584011"/>
            <a:ext cx="754591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smtClean="0"/>
              <a:t>PREPARARE IL CAMPIONE 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PRELISARE IL CAMPIONE 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SEPARARE LA SOLUZIONE LISI DAI TAMPONI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LISARE IL CAMPIONE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REGOLARE LE CONDIZIONI DI LEGAME DEL DNA 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LEGARE IL DNA 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LAVARE LA MEMBRANA DI SILICE 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ASCIUGARE LA MEMBRANA 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ELUIRE IL DNA ALTAMENTE PURO</a:t>
            </a:r>
          </a:p>
          <a:p>
            <a:pPr marL="285750" indent="-285750">
              <a:buFontTx/>
              <a:buChar char="-"/>
            </a:pPr>
            <a:endParaRPr lang="it-IT" sz="600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PREPARAZIONE GEL D’AGAROSIO</a:t>
            </a:r>
          </a:p>
          <a:p>
            <a:r>
              <a:rPr lang="it-IT" sz="1000" dirty="0" smtClean="0"/>
              <a:t>  </a:t>
            </a:r>
          </a:p>
          <a:p>
            <a:r>
              <a:rPr lang="it-IT" sz="1000" dirty="0"/>
              <a:t> </a:t>
            </a:r>
            <a:r>
              <a:rPr lang="it-IT" sz="1000" dirty="0" smtClean="0"/>
              <a:t>           </a:t>
            </a:r>
            <a:r>
              <a:rPr lang="it-IT" dirty="0" smtClean="0"/>
              <a:t>             </a:t>
            </a:r>
            <a:r>
              <a:rPr lang="it-IT" dirty="0" err="1" smtClean="0"/>
              <a:t>agarosio</a:t>
            </a:r>
            <a:r>
              <a:rPr lang="it-IT" dirty="0" smtClean="0"/>
              <a:t> in polvere sciolto nel TBE 1x</a:t>
            </a:r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3145687" y="5130867"/>
            <a:ext cx="2010241" cy="84533"/>
            <a:chOff x="3675017" y="5579623"/>
            <a:chExt cx="1933303" cy="151577"/>
          </a:xfrm>
        </p:grpSpPr>
        <p:cxnSp>
          <p:nvCxnSpPr>
            <p:cNvPr id="4" name="Connettore 1 3"/>
            <p:cNvCxnSpPr/>
            <p:nvPr/>
          </p:nvCxnSpPr>
          <p:spPr>
            <a:xfrm>
              <a:off x="3675017" y="5712823"/>
              <a:ext cx="1933303" cy="0"/>
            </a:xfrm>
            <a:prstGeom prst="line">
              <a:avLst/>
            </a:prstGeom>
            <a:ln w="28575">
              <a:solidFill>
                <a:srgbClr val="3A58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5"/>
            <p:cNvCxnSpPr/>
            <p:nvPr/>
          </p:nvCxnSpPr>
          <p:spPr>
            <a:xfrm>
              <a:off x="3675017" y="5606400"/>
              <a:ext cx="0" cy="124800"/>
            </a:xfrm>
            <a:prstGeom prst="line">
              <a:avLst/>
            </a:prstGeom>
            <a:ln w="28575">
              <a:solidFill>
                <a:srgbClr val="3A58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5593337" y="5579623"/>
              <a:ext cx="0" cy="133200"/>
            </a:xfrm>
            <a:prstGeom prst="line">
              <a:avLst/>
            </a:prstGeom>
            <a:ln w="28575">
              <a:solidFill>
                <a:srgbClr val="3A58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l="5037" t="2272" r="5342" b="14488"/>
          <a:stretch/>
        </p:blipFill>
        <p:spPr>
          <a:xfrm>
            <a:off x="6992081" y="1480675"/>
            <a:ext cx="3166534" cy="392146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760" y="3800003"/>
            <a:ext cx="3221580" cy="3171825"/>
          </a:xfrm>
          <a:prstGeom prst="rect">
            <a:avLst/>
          </a:prstGeom>
        </p:spPr>
      </p:pic>
      <p:cxnSp>
        <p:nvCxnSpPr>
          <p:cNvPr id="28" name="Connettore 2 27"/>
          <p:cNvCxnSpPr/>
          <p:nvPr/>
        </p:nvCxnSpPr>
        <p:spPr>
          <a:xfrm>
            <a:off x="4203266" y="5214128"/>
            <a:ext cx="0" cy="215911"/>
          </a:xfrm>
          <a:prstGeom prst="straightConnector1">
            <a:avLst/>
          </a:prstGeom>
          <a:ln w="28575">
            <a:solidFill>
              <a:srgbClr val="3A58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igura a mano libera 29"/>
          <p:cNvSpPr/>
          <p:nvPr/>
        </p:nvSpPr>
        <p:spPr>
          <a:xfrm>
            <a:off x="4057651" y="5476428"/>
            <a:ext cx="4200524" cy="439383"/>
          </a:xfrm>
          <a:custGeom>
            <a:avLst/>
            <a:gdLst>
              <a:gd name="connsiteX0" fmla="*/ 0 w 5057775"/>
              <a:gd name="connsiteY0" fmla="*/ 85725 h 493939"/>
              <a:gd name="connsiteX1" fmla="*/ 1400175 w 5057775"/>
              <a:gd name="connsiteY1" fmla="*/ 457200 h 493939"/>
              <a:gd name="connsiteX2" fmla="*/ 3505200 w 5057775"/>
              <a:gd name="connsiteY2" fmla="*/ 428625 h 493939"/>
              <a:gd name="connsiteX3" fmla="*/ 5057775 w 5057775"/>
              <a:gd name="connsiteY3" fmla="*/ 0 h 493939"/>
              <a:gd name="connsiteX0" fmla="*/ 0 w 5057775"/>
              <a:gd name="connsiteY0" fmla="*/ 85725 h 493939"/>
              <a:gd name="connsiteX1" fmla="*/ 1400175 w 5057775"/>
              <a:gd name="connsiteY1" fmla="*/ 457200 h 493939"/>
              <a:gd name="connsiteX2" fmla="*/ 3505200 w 5057775"/>
              <a:gd name="connsiteY2" fmla="*/ 428625 h 493939"/>
              <a:gd name="connsiteX3" fmla="*/ 5057775 w 5057775"/>
              <a:gd name="connsiteY3" fmla="*/ 0 h 493939"/>
              <a:gd name="connsiteX0" fmla="*/ 0 w 5057775"/>
              <a:gd name="connsiteY0" fmla="*/ 85725 h 493939"/>
              <a:gd name="connsiteX1" fmla="*/ 1400175 w 5057775"/>
              <a:gd name="connsiteY1" fmla="*/ 457200 h 493939"/>
              <a:gd name="connsiteX2" fmla="*/ 3505200 w 5057775"/>
              <a:gd name="connsiteY2" fmla="*/ 428625 h 493939"/>
              <a:gd name="connsiteX3" fmla="*/ 5057775 w 5057775"/>
              <a:gd name="connsiteY3" fmla="*/ 0 h 493939"/>
              <a:gd name="connsiteX0" fmla="*/ 0 w 5068940"/>
              <a:gd name="connsiteY0" fmla="*/ 195489 h 609788"/>
              <a:gd name="connsiteX1" fmla="*/ 1400175 w 5068940"/>
              <a:gd name="connsiteY1" fmla="*/ 566964 h 609788"/>
              <a:gd name="connsiteX2" fmla="*/ 3505200 w 5068940"/>
              <a:gd name="connsiteY2" fmla="*/ 538389 h 609788"/>
              <a:gd name="connsiteX3" fmla="*/ 5068940 w 5068940"/>
              <a:gd name="connsiteY3" fmla="*/ 0 h 609788"/>
              <a:gd name="connsiteX0" fmla="*/ 0 w 5068940"/>
              <a:gd name="connsiteY0" fmla="*/ 195489 h 609787"/>
              <a:gd name="connsiteX1" fmla="*/ 1400175 w 5068940"/>
              <a:gd name="connsiteY1" fmla="*/ 566964 h 609787"/>
              <a:gd name="connsiteX2" fmla="*/ 3505200 w 5068940"/>
              <a:gd name="connsiteY2" fmla="*/ 538389 h 609787"/>
              <a:gd name="connsiteX3" fmla="*/ 5068940 w 5068940"/>
              <a:gd name="connsiteY3" fmla="*/ 0 h 609787"/>
              <a:gd name="connsiteX0" fmla="*/ 0 w 5068940"/>
              <a:gd name="connsiteY0" fmla="*/ 195489 h 609787"/>
              <a:gd name="connsiteX1" fmla="*/ 1400175 w 5068940"/>
              <a:gd name="connsiteY1" fmla="*/ 566964 h 609787"/>
              <a:gd name="connsiteX2" fmla="*/ 3505200 w 5068940"/>
              <a:gd name="connsiteY2" fmla="*/ 538389 h 609787"/>
              <a:gd name="connsiteX3" fmla="*/ 5068940 w 5068940"/>
              <a:gd name="connsiteY3" fmla="*/ 0 h 60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8940" h="609787">
                <a:moveTo>
                  <a:pt x="0" y="195489"/>
                </a:moveTo>
                <a:cubicBezTo>
                  <a:pt x="340997" y="448695"/>
                  <a:pt x="815975" y="509814"/>
                  <a:pt x="1400175" y="566964"/>
                </a:cubicBezTo>
                <a:cubicBezTo>
                  <a:pt x="1984375" y="624114"/>
                  <a:pt x="2893739" y="632883"/>
                  <a:pt x="3505200" y="538389"/>
                </a:cubicBezTo>
                <a:cubicBezTo>
                  <a:pt x="4116661" y="443895"/>
                  <a:pt x="4563957" y="450623"/>
                  <a:pt x="5068940" y="0"/>
                </a:cubicBezTo>
              </a:path>
            </a:pathLst>
          </a:custGeom>
          <a:noFill/>
          <a:ln>
            <a:solidFill>
              <a:srgbClr val="3A58DA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1" name="Google Shape;6455;p127"/>
          <p:cNvGrpSpPr/>
          <p:nvPr/>
        </p:nvGrpSpPr>
        <p:grpSpPr>
          <a:xfrm rot="20744051">
            <a:off x="10340854" y="1747037"/>
            <a:ext cx="1625788" cy="1626075"/>
            <a:chOff x="190775" y="2455300"/>
            <a:chExt cx="1274525" cy="1274750"/>
          </a:xfrm>
        </p:grpSpPr>
        <p:sp>
          <p:nvSpPr>
            <p:cNvPr id="32" name="Google Shape;6456;p127"/>
            <p:cNvSpPr/>
            <p:nvPr/>
          </p:nvSpPr>
          <p:spPr>
            <a:xfrm>
              <a:off x="882025" y="2731050"/>
              <a:ext cx="170625" cy="161600"/>
            </a:xfrm>
            <a:custGeom>
              <a:avLst/>
              <a:gdLst/>
              <a:ahLst/>
              <a:cxnLst/>
              <a:rect l="l" t="t" r="r" b="b"/>
              <a:pathLst>
                <a:path w="6825" h="6464" extrusionOk="0">
                  <a:moveTo>
                    <a:pt x="1341" y="1"/>
                  </a:moveTo>
                  <a:cubicBezTo>
                    <a:pt x="873" y="168"/>
                    <a:pt x="424" y="380"/>
                    <a:pt x="0" y="636"/>
                  </a:cubicBezTo>
                  <a:lnTo>
                    <a:pt x="5837" y="6464"/>
                  </a:lnTo>
                  <a:lnTo>
                    <a:pt x="6825" y="5476"/>
                  </a:lnTo>
                  <a:lnTo>
                    <a:pt x="13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57;p127"/>
            <p:cNvSpPr/>
            <p:nvPr/>
          </p:nvSpPr>
          <p:spPr>
            <a:xfrm>
              <a:off x="953875" y="2719025"/>
              <a:ext cx="147050" cy="125125"/>
            </a:xfrm>
            <a:custGeom>
              <a:avLst/>
              <a:gdLst/>
              <a:ahLst/>
              <a:cxnLst/>
              <a:rect l="l" t="t" r="r" b="b"/>
              <a:pathLst>
                <a:path w="5882" h="5005" extrusionOk="0">
                  <a:moveTo>
                    <a:pt x="1515" y="1"/>
                  </a:moveTo>
                  <a:cubicBezTo>
                    <a:pt x="1007" y="1"/>
                    <a:pt x="501" y="33"/>
                    <a:pt x="1" y="112"/>
                  </a:cubicBezTo>
                  <a:lnTo>
                    <a:pt x="4894" y="5005"/>
                  </a:lnTo>
                  <a:lnTo>
                    <a:pt x="5882" y="4026"/>
                  </a:lnTo>
                  <a:lnTo>
                    <a:pt x="1870" y="6"/>
                  </a:lnTo>
                  <a:cubicBezTo>
                    <a:pt x="1751" y="2"/>
                    <a:pt x="1633" y="1"/>
                    <a:pt x="1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58;p127"/>
            <p:cNvSpPr/>
            <p:nvPr/>
          </p:nvSpPr>
          <p:spPr>
            <a:xfrm>
              <a:off x="1206275" y="2689400"/>
              <a:ext cx="144400" cy="122600"/>
            </a:xfrm>
            <a:custGeom>
              <a:avLst/>
              <a:gdLst/>
              <a:ahLst/>
              <a:cxnLst/>
              <a:rect l="l" t="t" r="r" b="b"/>
              <a:pathLst>
                <a:path w="5776" h="4904" extrusionOk="0">
                  <a:moveTo>
                    <a:pt x="997" y="0"/>
                  </a:moveTo>
                  <a:lnTo>
                    <a:pt x="0" y="997"/>
                  </a:lnTo>
                  <a:lnTo>
                    <a:pt x="3906" y="4903"/>
                  </a:lnTo>
                  <a:cubicBezTo>
                    <a:pt x="3968" y="4904"/>
                    <a:pt x="4030" y="4904"/>
                    <a:pt x="4092" y="4904"/>
                  </a:cubicBezTo>
                  <a:cubicBezTo>
                    <a:pt x="4656" y="4904"/>
                    <a:pt x="5219" y="4868"/>
                    <a:pt x="5775" y="4788"/>
                  </a:cubicBezTo>
                  <a:lnTo>
                    <a:pt x="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459;p127"/>
            <p:cNvSpPr/>
            <p:nvPr/>
          </p:nvSpPr>
          <p:spPr>
            <a:xfrm>
              <a:off x="1254975" y="2640900"/>
              <a:ext cx="168875" cy="159400"/>
            </a:xfrm>
            <a:custGeom>
              <a:avLst/>
              <a:gdLst/>
              <a:ahLst/>
              <a:cxnLst/>
              <a:rect l="l" t="t" r="r" b="b"/>
              <a:pathLst>
                <a:path w="6755" h="6376" extrusionOk="0">
                  <a:moveTo>
                    <a:pt x="988" y="1"/>
                  </a:moveTo>
                  <a:lnTo>
                    <a:pt x="1" y="988"/>
                  </a:lnTo>
                  <a:lnTo>
                    <a:pt x="5379" y="6375"/>
                  </a:lnTo>
                  <a:cubicBezTo>
                    <a:pt x="5855" y="6217"/>
                    <a:pt x="6314" y="6014"/>
                    <a:pt x="6755" y="5776"/>
                  </a:cubicBez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460;p127"/>
            <p:cNvSpPr/>
            <p:nvPr/>
          </p:nvSpPr>
          <p:spPr>
            <a:xfrm>
              <a:off x="227800" y="3385500"/>
              <a:ext cx="170425" cy="161825"/>
            </a:xfrm>
            <a:custGeom>
              <a:avLst/>
              <a:gdLst/>
              <a:ahLst/>
              <a:cxnLst/>
              <a:rect l="l" t="t" r="r" b="b"/>
              <a:pathLst>
                <a:path w="6817" h="6473" extrusionOk="0">
                  <a:moveTo>
                    <a:pt x="1341" y="0"/>
                  </a:moveTo>
                  <a:cubicBezTo>
                    <a:pt x="873" y="168"/>
                    <a:pt x="424" y="388"/>
                    <a:pt x="1" y="644"/>
                  </a:cubicBezTo>
                  <a:lnTo>
                    <a:pt x="5820" y="6472"/>
                  </a:lnTo>
                  <a:lnTo>
                    <a:pt x="6816" y="5476"/>
                  </a:lnTo>
                  <a:lnTo>
                    <a:pt x="13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461;p127"/>
            <p:cNvSpPr/>
            <p:nvPr/>
          </p:nvSpPr>
          <p:spPr>
            <a:xfrm>
              <a:off x="299450" y="3373475"/>
              <a:ext cx="147250" cy="125125"/>
            </a:xfrm>
            <a:custGeom>
              <a:avLst/>
              <a:gdLst/>
              <a:ahLst/>
              <a:cxnLst/>
              <a:rect l="l" t="t" r="r" b="b"/>
              <a:pathLst>
                <a:path w="5890" h="5005" extrusionOk="0">
                  <a:moveTo>
                    <a:pt x="1557" y="1"/>
                  </a:moveTo>
                  <a:cubicBezTo>
                    <a:pt x="1037" y="1"/>
                    <a:pt x="522" y="38"/>
                    <a:pt x="0" y="111"/>
                  </a:cubicBezTo>
                  <a:lnTo>
                    <a:pt x="4902" y="5005"/>
                  </a:lnTo>
                  <a:lnTo>
                    <a:pt x="5890" y="4017"/>
                  </a:lnTo>
                  <a:lnTo>
                    <a:pt x="1869" y="5"/>
                  </a:lnTo>
                  <a:cubicBezTo>
                    <a:pt x="1765" y="2"/>
                    <a:pt x="1661" y="1"/>
                    <a:pt x="1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462;p127"/>
            <p:cNvSpPr/>
            <p:nvPr/>
          </p:nvSpPr>
          <p:spPr>
            <a:xfrm>
              <a:off x="474025" y="3064775"/>
              <a:ext cx="400975" cy="398200"/>
            </a:xfrm>
            <a:custGeom>
              <a:avLst/>
              <a:gdLst/>
              <a:ahLst/>
              <a:cxnLst/>
              <a:rect l="l" t="t" r="r" b="b"/>
              <a:pathLst>
                <a:path w="16039" h="15928" extrusionOk="0">
                  <a:moveTo>
                    <a:pt x="13049" y="1"/>
                  </a:moveTo>
                  <a:cubicBezTo>
                    <a:pt x="13261" y="1068"/>
                    <a:pt x="13490" y="2108"/>
                    <a:pt x="13702" y="3113"/>
                  </a:cubicBezTo>
                  <a:cubicBezTo>
                    <a:pt x="14028" y="4744"/>
                    <a:pt x="14293" y="6278"/>
                    <a:pt x="14248" y="7663"/>
                  </a:cubicBezTo>
                  <a:cubicBezTo>
                    <a:pt x="14240" y="8421"/>
                    <a:pt x="14116" y="9179"/>
                    <a:pt x="13869" y="9893"/>
                  </a:cubicBezTo>
                  <a:cubicBezTo>
                    <a:pt x="13561" y="10757"/>
                    <a:pt x="13058" y="11533"/>
                    <a:pt x="12406" y="12177"/>
                  </a:cubicBezTo>
                  <a:cubicBezTo>
                    <a:pt x="11753" y="12838"/>
                    <a:pt x="10969" y="13350"/>
                    <a:pt x="10104" y="13685"/>
                  </a:cubicBezTo>
                  <a:cubicBezTo>
                    <a:pt x="9267" y="13984"/>
                    <a:pt x="8385" y="14152"/>
                    <a:pt x="7486" y="14161"/>
                  </a:cubicBezTo>
                  <a:cubicBezTo>
                    <a:pt x="7361" y="14165"/>
                    <a:pt x="7235" y="14167"/>
                    <a:pt x="7109" y="14167"/>
                  </a:cubicBezTo>
                  <a:cubicBezTo>
                    <a:pt x="5344" y="14167"/>
                    <a:pt x="3379" y="13780"/>
                    <a:pt x="1323" y="13385"/>
                  </a:cubicBezTo>
                  <a:cubicBezTo>
                    <a:pt x="882" y="13297"/>
                    <a:pt x="441" y="13217"/>
                    <a:pt x="0" y="13138"/>
                  </a:cubicBezTo>
                  <a:lnTo>
                    <a:pt x="0" y="13138"/>
                  </a:lnTo>
                  <a:lnTo>
                    <a:pt x="2143" y="15281"/>
                  </a:lnTo>
                  <a:cubicBezTo>
                    <a:pt x="2434" y="15333"/>
                    <a:pt x="2725" y="15395"/>
                    <a:pt x="3007" y="15448"/>
                  </a:cubicBezTo>
                  <a:cubicBezTo>
                    <a:pt x="4460" y="15710"/>
                    <a:pt x="5914" y="15928"/>
                    <a:pt x="7340" y="15928"/>
                  </a:cubicBezTo>
                  <a:cubicBezTo>
                    <a:pt x="7592" y="15928"/>
                    <a:pt x="7844" y="15921"/>
                    <a:pt x="8094" y="15907"/>
                  </a:cubicBezTo>
                  <a:cubicBezTo>
                    <a:pt x="9046" y="15863"/>
                    <a:pt x="9981" y="15677"/>
                    <a:pt x="10872" y="15360"/>
                  </a:cubicBezTo>
                  <a:cubicBezTo>
                    <a:pt x="11947" y="14954"/>
                    <a:pt x="12926" y="14328"/>
                    <a:pt x="13728" y="13508"/>
                  </a:cubicBezTo>
                  <a:cubicBezTo>
                    <a:pt x="14522" y="12724"/>
                    <a:pt x="15139" y="11780"/>
                    <a:pt x="15518" y="10740"/>
                  </a:cubicBezTo>
                  <a:cubicBezTo>
                    <a:pt x="15862" y="9752"/>
                    <a:pt x="16038" y="8712"/>
                    <a:pt x="16021" y="7663"/>
                  </a:cubicBezTo>
                  <a:cubicBezTo>
                    <a:pt x="16021" y="5873"/>
                    <a:pt x="15642" y="4039"/>
                    <a:pt x="15254" y="2205"/>
                  </a:cubicBezTo>
                  <a:lnTo>
                    <a:pt x="130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463;p127"/>
            <p:cNvSpPr/>
            <p:nvPr/>
          </p:nvSpPr>
          <p:spPr>
            <a:xfrm>
              <a:off x="652350" y="3243775"/>
              <a:ext cx="173500" cy="173925"/>
            </a:xfrm>
            <a:custGeom>
              <a:avLst/>
              <a:gdLst/>
              <a:ahLst/>
              <a:cxnLst/>
              <a:rect l="l" t="t" r="r" b="b"/>
              <a:pathLst>
                <a:path w="6940" h="6957" extrusionOk="0">
                  <a:moveTo>
                    <a:pt x="961" y="0"/>
                  </a:moveTo>
                  <a:lnTo>
                    <a:pt x="0" y="1005"/>
                  </a:lnTo>
                  <a:lnTo>
                    <a:pt x="5952" y="6957"/>
                  </a:lnTo>
                  <a:cubicBezTo>
                    <a:pt x="6154" y="6763"/>
                    <a:pt x="6366" y="6569"/>
                    <a:pt x="6578" y="6357"/>
                  </a:cubicBezTo>
                  <a:cubicBezTo>
                    <a:pt x="6710" y="6234"/>
                    <a:pt x="6824" y="6101"/>
                    <a:pt x="6939" y="5978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464;p127"/>
            <p:cNvSpPr/>
            <p:nvPr/>
          </p:nvSpPr>
          <p:spPr>
            <a:xfrm>
              <a:off x="554700" y="3340750"/>
              <a:ext cx="144400" cy="122625"/>
            </a:xfrm>
            <a:custGeom>
              <a:avLst/>
              <a:gdLst/>
              <a:ahLst/>
              <a:cxnLst/>
              <a:rect l="l" t="t" r="r" b="b"/>
              <a:pathLst>
                <a:path w="5776" h="4905" extrusionOk="0">
                  <a:moveTo>
                    <a:pt x="988" y="1"/>
                  </a:moveTo>
                  <a:lnTo>
                    <a:pt x="0" y="988"/>
                  </a:lnTo>
                  <a:lnTo>
                    <a:pt x="3915" y="4903"/>
                  </a:lnTo>
                  <a:cubicBezTo>
                    <a:pt x="3976" y="4904"/>
                    <a:pt x="4037" y="4904"/>
                    <a:pt x="4099" y="4904"/>
                  </a:cubicBezTo>
                  <a:cubicBezTo>
                    <a:pt x="4656" y="4904"/>
                    <a:pt x="5219" y="4868"/>
                    <a:pt x="5775" y="4788"/>
                  </a:cubicBez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465;p127"/>
            <p:cNvSpPr/>
            <p:nvPr/>
          </p:nvSpPr>
          <p:spPr>
            <a:xfrm>
              <a:off x="603175" y="3292250"/>
              <a:ext cx="169100" cy="159400"/>
            </a:xfrm>
            <a:custGeom>
              <a:avLst/>
              <a:gdLst/>
              <a:ahLst/>
              <a:cxnLst/>
              <a:rect l="l" t="t" r="r" b="b"/>
              <a:pathLst>
                <a:path w="6764" h="6376" extrusionOk="0">
                  <a:moveTo>
                    <a:pt x="988" y="1"/>
                  </a:moveTo>
                  <a:lnTo>
                    <a:pt x="1" y="988"/>
                  </a:lnTo>
                  <a:lnTo>
                    <a:pt x="5388" y="6376"/>
                  </a:lnTo>
                  <a:cubicBezTo>
                    <a:pt x="5864" y="6217"/>
                    <a:pt x="6323" y="6014"/>
                    <a:pt x="6764" y="5776"/>
                  </a:cubicBez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466;p127"/>
            <p:cNvSpPr/>
            <p:nvPr/>
          </p:nvSpPr>
          <p:spPr>
            <a:xfrm>
              <a:off x="474025" y="3064775"/>
              <a:ext cx="400975" cy="398350"/>
            </a:xfrm>
            <a:custGeom>
              <a:avLst/>
              <a:gdLst/>
              <a:ahLst/>
              <a:cxnLst/>
              <a:rect l="l" t="t" r="r" b="b"/>
              <a:pathLst>
                <a:path w="16039" h="15934" extrusionOk="0">
                  <a:moveTo>
                    <a:pt x="13049" y="1"/>
                  </a:moveTo>
                  <a:cubicBezTo>
                    <a:pt x="13261" y="1068"/>
                    <a:pt x="13490" y="2108"/>
                    <a:pt x="13702" y="3113"/>
                  </a:cubicBezTo>
                  <a:cubicBezTo>
                    <a:pt x="14028" y="4744"/>
                    <a:pt x="14293" y="6278"/>
                    <a:pt x="14248" y="7663"/>
                  </a:cubicBezTo>
                  <a:cubicBezTo>
                    <a:pt x="14240" y="8421"/>
                    <a:pt x="14116" y="9179"/>
                    <a:pt x="13869" y="9902"/>
                  </a:cubicBezTo>
                  <a:cubicBezTo>
                    <a:pt x="13561" y="10766"/>
                    <a:pt x="13058" y="11542"/>
                    <a:pt x="12406" y="12186"/>
                  </a:cubicBezTo>
                  <a:cubicBezTo>
                    <a:pt x="11753" y="12847"/>
                    <a:pt x="10969" y="13358"/>
                    <a:pt x="10104" y="13685"/>
                  </a:cubicBezTo>
                  <a:cubicBezTo>
                    <a:pt x="9258" y="13993"/>
                    <a:pt x="8376" y="14161"/>
                    <a:pt x="7486" y="14170"/>
                  </a:cubicBezTo>
                  <a:cubicBezTo>
                    <a:pt x="7363" y="14174"/>
                    <a:pt x="7240" y="14176"/>
                    <a:pt x="7115" y="14176"/>
                  </a:cubicBezTo>
                  <a:cubicBezTo>
                    <a:pt x="5349" y="14176"/>
                    <a:pt x="3382" y="13780"/>
                    <a:pt x="1323" y="13385"/>
                  </a:cubicBezTo>
                  <a:cubicBezTo>
                    <a:pt x="882" y="13306"/>
                    <a:pt x="441" y="13226"/>
                    <a:pt x="0" y="13147"/>
                  </a:cubicBezTo>
                  <a:lnTo>
                    <a:pt x="0" y="13147"/>
                  </a:lnTo>
                  <a:lnTo>
                    <a:pt x="2152" y="15289"/>
                  </a:lnTo>
                  <a:lnTo>
                    <a:pt x="3007" y="15448"/>
                  </a:lnTo>
                  <a:cubicBezTo>
                    <a:pt x="4479" y="15714"/>
                    <a:pt x="5950" y="15933"/>
                    <a:pt x="7394" y="15933"/>
                  </a:cubicBezTo>
                  <a:cubicBezTo>
                    <a:pt x="7628" y="15933"/>
                    <a:pt x="7862" y="15928"/>
                    <a:pt x="8094" y="15915"/>
                  </a:cubicBezTo>
                  <a:cubicBezTo>
                    <a:pt x="9046" y="15871"/>
                    <a:pt x="9981" y="15686"/>
                    <a:pt x="10872" y="15360"/>
                  </a:cubicBezTo>
                  <a:cubicBezTo>
                    <a:pt x="11947" y="14963"/>
                    <a:pt x="12926" y="14328"/>
                    <a:pt x="13728" y="13517"/>
                  </a:cubicBezTo>
                  <a:cubicBezTo>
                    <a:pt x="14522" y="12732"/>
                    <a:pt x="15139" y="11789"/>
                    <a:pt x="15518" y="10740"/>
                  </a:cubicBezTo>
                  <a:cubicBezTo>
                    <a:pt x="15862" y="9752"/>
                    <a:pt x="16038" y="8712"/>
                    <a:pt x="16021" y="7672"/>
                  </a:cubicBezTo>
                  <a:cubicBezTo>
                    <a:pt x="16021" y="5877"/>
                    <a:pt x="15643" y="4046"/>
                    <a:pt x="15256" y="2216"/>
                  </a:cubicBezTo>
                  <a:lnTo>
                    <a:pt x="15256" y="2216"/>
                  </a:lnTo>
                  <a:lnTo>
                    <a:pt x="15262" y="2223"/>
                  </a:lnTo>
                  <a:lnTo>
                    <a:pt x="15254" y="2205"/>
                  </a:lnTo>
                  <a:lnTo>
                    <a:pt x="15254" y="2205"/>
                  </a:lnTo>
                  <a:cubicBezTo>
                    <a:pt x="15254" y="2209"/>
                    <a:pt x="15255" y="2212"/>
                    <a:pt x="15256" y="2216"/>
                  </a:cubicBezTo>
                  <a:lnTo>
                    <a:pt x="15256" y="2216"/>
                  </a:lnTo>
                  <a:lnTo>
                    <a:pt x="13067" y="18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467;p127"/>
            <p:cNvSpPr/>
            <p:nvPr/>
          </p:nvSpPr>
          <p:spPr>
            <a:xfrm>
              <a:off x="782825" y="2718475"/>
              <a:ext cx="400100" cy="400550"/>
            </a:xfrm>
            <a:custGeom>
              <a:avLst/>
              <a:gdLst/>
              <a:ahLst/>
              <a:cxnLst/>
              <a:rect l="l" t="t" r="r" b="b"/>
              <a:pathLst>
                <a:path w="16004" h="16022" extrusionOk="0">
                  <a:moveTo>
                    <a:pt x="8198" y="0"/>
                  </a:moveTo>
                  <a:cubicBezTo>
                    <a:pt x="7198" y="0"/>
                    <a:pt x="6207" y="176"/>
                    <a:pt x="5265" y="504"/>
                  </a:cubicBezTo>
                  <a:cubicBezTo>
                    <a:pt x="4224" y="883"/>
                    <a:pt x="3272" y="1491"/>
                    <a:pt x="2496" y="2285"/>
                  </a:cubicBezTo>
                  <a:cubicBezTo>
                    <a:pt x="1676" y="3096"/>
                    <a:pt x="1050" y="4075"/>
                    <a:pt x="644" y="5150"/>
                  </a:cubicBezTo>
                  <a:cubicBezTo>
                    <a:pt x="327" y="6041"/>
                    <a:pt x="133" y="6976"/>
                    <a:pt x="98" y="7928"/>
                  </a:cubicBezTo>
                  <a:cubicBezTo>
                    <a:pt x="1" y="9594"/>
                    <a:pt x="248" y="11305"/>
                    <a:pt x="556" y="13006"/>
                  </a:cubicBezTo>
                  <a:cubicBezTo>
                    <a:pt x="609" y="13297"/>
                    <a:pt x="671" y="13588"/>
                    <a:pt x="724" y="13879"/>
                  </a:cubicBezTo>
                  <a:lnTo>
                    <a:pt x="2866" y="16022"/>
                  </a:lnTo>
                  <a:cubicBezTo>
                    <a:pt x="2787" y="15581"/>
                    <a:pt x="2708" y="15140"/>
                    <a:pt x="2619" y="14699"/>
                  </a:cubicBezTo>
                  <a:cubicBezTo>
                    <a:pt x="2196" y="12495"/>
                    <a:pt x="1782" y="10397"/>
                    <a:pt x="1835" y="8527"/>
                  </a:cubicBezTo>
                  <a:cubicBezTo>
                    <a:pt x="1852" y="7637"/>
                    <a:pt x="2011" y="6755"/>
                    <a:pt x="2320" y="5917"/>
                  </a:cubicBezTo>
                  <a:cubicBezTo>
                    <a:pt x="2655" y="5045"/>
                    <a:pt x="3166" y="4260"/>
                    <a:pt x="3827" y="3616"/>
                  </a:cubicBezTo>
                  <a:cubicBezTo>
                    <a:pt x="4462" y="2955"/>
                    <a:pt x="5247" y="2452"/>
                    <a:pt x="6102" y="2144"/>
                  </a:cubicBezTo>
                  <a:cubicBezTo>
                    <a:pt x="6825" y="1906"/>
                    <a:pt x="7583" y="1774"/>
                    <a:pt x="8350" y="1774"/>
                  </a:cubicBezTo>
                  <a:cubicBezTo>
                    <a:pt x="8452" y="1770"/>
                    <a:pt x="8554" y="1769"/>
                    <a:pt x="8657" y="1769"/>
                  </a:cubicBezTo>
                  <a:cubicBezTo>
                    <a:pt x="9952" y="1769"/>
                    <a:pt x="11380" y="2018"/>
                    <a:pt x="12891" y="2320"/>
                  </a:cubicBezTo>
                  <a:cubicBezTo>
                    <a:pt x="13896" y="2523"/>
                    <a:pt x="14937" y="2761"/>
                    <a:pt x="16004" y="2964"/>
                  </a:cubicBezTo>
                  <a:lnTo>
                    <a:pt x="13799" y="768"/>
                  </a:lnTo>
                  <a:cubicBezTo>
                    <a:pt x="11965" y="380"/>
                    <a:pt x="10132" y="1"/>
                    <a:pt x="8342" y="1"/>
                  </a:cubicBezTo>
                  <a:cubicBezTo>
                    <a:pt x="8294" y="0"/>
                    <a:pt x="8246" y="0"/>
                    <a:pt x="8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468;p127"/>
            <p:cNvSpPr/>
            <p:nvPr/>
          </p:nvSpPr>
          <p:spPr>
            <a:xfrm>
              <a:off x="830450" y="2767200"/>
              <a:ext cx="173500" cy="173950"/>
            </a:xfrm>
            <a:custGeom>
              <a:avLst/>
              <a:gdLst/>
              <a:ahLst/>
              <a:cxnLst/>
              <a:rect l="l" t="t" r="r" b="b"/>
              <a:pathLst>
                <a:path w="6940" h="6958" extrusionOk="0">
                  <a:moveTo>
                    <a:pt x="970" y="1"/>
                  </a:moveTo>
                  <a:cubicBezTo>
                    <a:pt x="838" y="107"/>
                    <a:pt x="714" y="230"/>
                    <a:pt x="591" y="354"/>
                  </a:cubicBezTo>
                  <a:cubicBezTo>
                    <a:pt x="379" y="565"/>
                    <a:pt x="185" y="777"/>
                    <a:pt x="0" y="1006"/>
                  </a:cubicBezTo>
                  <a:lnTo>
                    <a:pt x="5952" y="6957"/>
                  </a:lnTo>
                  <a:lnTo>
                    <a:pt x="6939" y="5970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69;p127"/>
            <p:cNvSpPr/>
            <p:nvPr/>
          </p:nvSpPr>
          <p:spPr>
            <a:xfrm>
              <a:off x="784150" y="2893725"/>
              <a:ext cx="122800" cy="144400"/>
            </a:xfrm>
            <a:custGeom>
              <a:avLst/>
              <a:gdLst/>
              <a:ahLst/>
              <a:cxnLst/>
              <a:rect l="l" t="t" r="r" b="b"/>
              <a:pathLst>
                <a:path w="4912" h="5776" extrusionOk="0">
                  <a:moveTo>
                    <a:pt x="124" y="1"/>
                  </a:moveTo>
                  <a:cubicBezTo>
                    <a:pt x="36" y="618"/>
                    <a:pt x="1" y="1244"/>
                    <a:pt x="18" y="1870"/>
                  </a:cubicBezTo>
                  <a:lnTo>
                    <a:pt x="3924" y="5776"/>
                  </a:lnTo>
                  <a:lnTo>
                    <a:pt x="4912" y="4788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70;p127"/>
            <p:cNvSpPr/>
            <p:nvPr/>
          </p:nvSpPr>
          <p:spPr>
            <a:xfrm>
              <a:off x="796275" y="2820775"/>
              <a:ext cx="159400" cy="168875"/>
            </a:xfrm>
            <a:custGeom>
              <a:avLst/>
              <a:gdLst/>
              <a:ahLst/>
              <a:cxnLst/>
              <a:rect l="l" t="t" r="r" b="b"/>
              <a:pathLst>
                <a:path w="6376" h="6755" extrusionOk="0">
                  <a:moveTo>
                    <a:pt x="600" y="0"/>
                  </a:moveTo>
                  <a:cubicBezTo>
                    <a:pt x="353" y="432"/>
                    <a:pt x="159" y="900"/>
                    <a:pt x="1" y="1376"/>
                  </a:cubicBezTo>
                  <a:lnTo>
                    <a:pt x="5379" y="6754"/>
                  </a:lnTo>
                  <a:lnTo>
                    <a:pt x="6375" y="5767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6471;p127"/>
            <p:cNvGrpSpPr/>
            <p:nvPr/>
          </p:nvGrpSpPr>
          <p:grpSpPr>
            <a:xfrm>
              <a:off x="373500" y="2455300"/>
              <a:ext cx="906200" cy="1274750"/>
              <a:chOff x="373500" y="2455300"/>
              <a:chExt cx="906200" cy="1274750"/>
            </a:xfrm>
          </p:grpSpPr>
          <p:sp>
            <p:nvSpPr>
              <p:cNvPr id="52" name="Google Shape;6472;p127"/>
              <p:cNvSpPr/>
              <p:nvPr/>
            </p:nvSpPr>
            <p:spPr>
              <a:xfrm>
                <a:off x="1107950" y="2455300"/>
                <a:ext cx="91500" cy="33750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13500" extrusionOk="0">
                    <a:moveTo>
                      <a:pt x="2329" y="1"/>
                    </a:moveTo>
                    <a:cubicBezTo>
                      <a:pt x="1526" y="794"/>
                      <a:pt x="909" y="1755"/>
                      <a:pt x="530" y="2822"/>
                    </a:cubicBezTo>
                    <a:cubicBezTo>
                      <a:pt x="221" y="3695"/>
                      <a:pt x="63" y="4612"/>
                      <a:pt x="45" y="5547"/>
                    </a:cubicBezTo>
                    <a:cubicBezTo>
                      <a:pt x="1" y="7169"/>
                      <a:pt x="292" y="8835"/>
                      <a:pt x="636" y="10502"/>
                    </a:cubicBezTo>
                    <a:cubicBezTo>
                      <a:pt x="689" y="10775"/>
                      <a:pt x="750" y="11040"/>
                      <a:pt x="803" y="11304"/>
                    </a:cubicBezTo>
                    <a:lnTo>
                      <a:pt x="3007" y="13500"/>
                    </a:lnTo>
                    <a:cubicBezTo>
                      <a:pt x="2919" y="13041"/>
                      <a:pt x="2822" y="12574"/>
                      <a:pt x="2725" y="12124"/>
                    </a:cubicBezTo>
                    <a:cubicBezTo>
                      <a:pt x="2267" y="9946"/>
                      <a:pt x="1791" y="7901"/>
                      <a:pt x="1800" y="6093"/>
                    </a:cubicBezTo>
                    <a:cubicBezTo>
                      <a:pt x="1791" y="5238"/>
                      <a:pt x="1923" y="4383"/>
                      <a:pt x="2205" y="3572"/>
                    </a:cubicBezTo>
                    <a:cubicBezTo>
                      <a:pt x="2523" y="2725"/>
                      <a:pt x="3016" y="1958"/>
                      <a:pt x="3660" y="1332"/>
                    </a:cubicBezTo>
                    <a:lnTo>
                      <a:pt x="23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6473;p127"/>
              <p:cNvSpPr/>
              <p:nvPr/>
            </p:nvSpPr>
            <p:spPr>
              <a:xfrm>
                <a:off x="1108400" y="2569925"/>
                <a:ext cx="12280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5776" extrusionOk="0">
                    <a:moveTo>
                      <a:pt x="124" y="1"/>
                    </a:moveTo>
                    <a:cubicBezTo>
                      <a:pt x="36" y="618"/>
                      <a:pt x="0" y="1244"/>
                      <a:pt x="9" y="1870"/>
                    </a:cubicBezTo>
                    <a:lnTo>
                      <a:pt x="3915" y="5776"/>
                    </a:lnTo>
                    <a:lnTo>
                      <a:pt x="4912" y="4779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6474;p127"/>
              <p:cNvSpPr/>
              <p:nvPr/>
            </p:nvSpPr>
            <p:spPr>
              <a:xfrm>
                <a:off x="1120300" y="2496750"/>
                <a:ext cx="159400" cy="168875"/>
              </a:xfrm>
              <a:custGeom>
                <a:avLst/>
                <a:gdLst/>
                <a:ahLst/>
                <a:cxnLst/>
                <a:rect l="l" t="t" r="r" b="b"/>
                <a:pathLst>
                  <a:path w="6376" h="6755" extrusionOk="0">
                    <a:moveTo>
                      <a:pt x="600" y="0"/>
                    </a:moveTo>
                    <a:cubicBezTo>
                      <a:pt x="362" y="441"/>
                      <a:pt x="159" y="900"/>
                      <a:pt x="1" y="1376"/>
                    </a:cubicBezTo>
                    <a:lnTo>
                      <a:pt x="5388" y="6754"/>
                    </a:lnTo>
                    <a:lnTo>
                      <a:pt x="6375" y="576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6475;p127"/>
              <p:cNvSpPr/>
              <p:nvPr/>
            </p:nvSpPr>
            <p:spPr>
              <a:xfrm>
                <a:off x="456600" y="3392325"/>
                <a:ext cx="90850" cy="337725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13509" extrusionOk="0">
                    <a:moveTo>
                      <a:pt x="653" y="1"/>
                    </a:moveTo>
                    <a:lnTo>
                      <a:pt x="653" y="1"/>
                    </a:lnTo>
                    <a:cubicBezTo>
                      <a:pt x="856" y="1068"/>
                      <a:pt x="1094" y="2117"/>
                      <a:pt x="1297" y="3122"/>
                    </a:cubicBezTo>
                    <a:cubicBezTo>
                      <a:pt x="1641" y="4744"/>
                      <a:pt x="1896" y="6278"/>
                      <a:pt x="1861" y="7663"/>
                    </a:cubicBezTo>
                    <a:cubicBezTo>
                      <a:pt x="1843" y="8421"/>
                      <a:pt x="1711" y="9179"/>
                      <a:pt x="1464" y="9902"/>
                    </a:cubicBezTo>
                    <a:cubicBezTo>
                      <a:pt x="1156" y="10758"/>
                      <a:pt x="653" y="11533"/>
                      <a:pt x="1" y="12177"/>
                    </a:cubicBezTo>
                    <a:lnTo>
                      <a:pt x="1332" y="13508"/>
                    </a:lnTo>
                    <a:cubicBezTo>
                      <a:pt x="2126" y="12724"/>
                      <a:pt x="2734" y="11780"/>
                      <a:pt x="3122" y="10740"/>
                    </a:cubicBezTo>
                    <a:cubicBezTo>
                      <a:pt x="3466" y="9752"/>
                      <a:pt x="3633" y="8712"/>
                      <a:pt x="3624" y="7663"/>
                    </a:cubicBezTo>
                    <a:cubicBezTo>
                      <a:pt x="3624" y="5873"/>
                      <a:pt x="3245" y="4039"/>
                      <a:pt x="2849" y="2205"/>
                    </a:cubicBezTo>
                    <a:lnTo>
                      <a:pt x="6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6476;p127"/>
              <p:cNvSpPr/>
              <p:nvPr/>
            </p:nvSpPr>
            <p:spPr>
              <a:xfrm>
                <a:off x="373500" y="3522375"/>
                <a:ext cx="161600" cy="170425"/>
              </a:xfrm>
              <a:custGeom>
                <a:avLst/>
                <a:gdLst/>
                <a:ahLst/>
                <a:cxnLst/>
                <a:rect l="l" t="t" r="r" b="b"/>
                <a:pathLst>
                  <a:path w="6464" h="6817" extrusionOk="0">
                    <a:moveTo>
                      <a:pt x="988" y="1"/>
                    </a:moveTo>
                    <a:lnTo>
                      <a:pt x="1" y="988"/>
                    </a:lnTo>
                    <a:lnTo>
                      <a:pt x="5829" y="6816"/>
                    </a:lnTo>
                    <a:cubicBezTo>
                      <a:pt x="6084" y="6393"/>
                      <a:pt x="6296" y="5943"/>
                      <a:pt x="6463" y="5476"/>
                    </a:cubicBez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6477;p127"/>
              <p:cNvSpPr/>
              <p:nvPr/>
            </p:nvSpPr>
            <p:spPr>
              <a:xfrm>
                <a:off x="422000" y="3473900"/>
                <a:ext cx="125450" cy="147250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5890" extrusionOk="0">
                    <a:moveTo>
                      <a:pt x="988" y="0"/>
                    </a:moveTo>
                    <a:lnTo>
                      <a:pt x="0" y="988"/>
                    </a:lnTo>
                    <a:lnTo>
                      <a:pt x="4885" y="5890"/>
                    </a:lnTo>
                    <a:cubicBezTo>
                      <a:pt x="4982" y="5273"/>
                      <a:pt x="5017" y="4647"/>
                      <a:pt x="5000" y="4021"/>
                    </a:cubicBez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6478;p127"/>
              <p:cNvSpPr/>
              <p:nvPr/>
            </p:nvSpPr>
            <p:spPr>
              <a:xfrm>
                <a:off x="626325" y="3046375"/>
                <a:ext cx="147275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5013" extrusionOk="0">
                    <a:moveTo>
                      <a:pt x="1561" y="1"/>
                    </a:moveTo>
                    <a:cubicBezTo>
                      <a:pt x="1038" y="1"/>
                      <a:pt x="516" y="39"/>
                      <a:pt x="1" y="120"/>
                    </a:cubicBezTo>
                    <a:lnTo>
                      <a:pt x="4894" y="5013"/>
                    </a:lnTo>
                    <a:lnTo>
                      <a:pt x="5890" y="4017"/>
                    </a:lnTo>
                    <a:lnTo>
                      <a:pt x="1870" y="5"/>
                    </a:lnTo>
                    <a:cubicBezTo>
                      <a:pt x="1767" y="2"/>
                      <a:pt x="1664" y="1"/>
                      <a:pt x="1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6479;p127"/>
              <p:cNvSpPr/>
              <p:nvPr/>
            </p:nvSpPr>
            <p:spPr>
              <a:xfrm>
                <a:off x="554700" y="3058600"/>
                <a:ext cx="1704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6816" h="6464" extrusionOk="0">
                    <a:moveTo>
                      <a:pt x="1340" y="1"/>
                    </a:moveTo>
                    <a:cubicBezTo>
                      <a:pt x="873" y="160"/>
                      <a:pt x="423" y="380"/>
                      <a:pt x="0" y="636"/>
                    </a:cubicBezTo>
                    <a:lnTo>
                      <a:pt x="5828" y="6464"/>
                    </a:lnTo>
                    <a:lnTo>
                      <a:pt x="6816" y="5467"/>
                    </a:ln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480;p127"/>
              <p:cNvSpPr/>
              <p:nvPr/>
            </p:nvSpPr>
            <p:spPr>
              <a:xfrm>
                <a:off x="456375" y="3046125"/>
                <a:ext cx="399225" cy="400450"/>
              </a:xfrm>
              <a:custGeom>
                <a:avLst/>
                <a:gdLst/>
                <a:ahLst/>
                <a:cxnLst/>
                <a:rect l="l" t="t" r="r" b="b"/>
                <a:pathLst>
                  <a:path w="15969" h="16018" extrusionOk="0">
                    <a:moveTo>
                      <a:pt x="8387" y="0"/>
                    </a:moveTo>
                    <a:cubicBezTo>
                      <a:pt x="8260" y="0"/>
                      <a:pt x="8133" y="2"/>
                      <a:pt x="8007" y="6"/>
                    </a:cubicBezTo>
                    <a:cubicBezTo>
                      <a:pt x="7081" y="15"/>
                      <a:pt x="6164" y="182"/>
                      <a:pt x="5282" y="482"/>
                    </a:cubicBezTo>
                    <a:cubicBezTo>
                      <a:pt x="4224" y="861"/>
                      <a:pt x="3254" y="1479"/>
                      <a:pt x="2470" y="2290"/>
                    </a:cubicBezTo>
                    <a:cubicBezTo>
                      <a:pt x="1658" y="3083"/>
                      <a:pt x="1032" y="4044"/>
                      <a:pt x="636" y="5102"/>
                    </a:cubicBezTo>
                    <a:cubicBezTo>
                      <a:pt x="265" y="6107"/>
                      <a:pt x="71" y="7166"/>
                      <a:pt x="54" y="8232"/>
                    </a:cubicBezTo>
                    <a:cubicBezTo>
                      <a:pt x="1" y="10084"/>
                      <a:pt x="327" y="11988"/>
                      <a:pt x="689" y="13875"/>
                    </a:cubicBezTo>
                    <a:lnTo>
                      <a:pt x="2831" y="16018"/>
                    </a:lnTo>
                    <a:cubicBezTo>
                      <a:pt x="2646" y="14977"/>
                      <a:pt x="2434" y="13946"/>
                      <a:pt x="2258" y="12941"/>
                    </a:cubicBezTo>
                    <a:cubicBezTo>
                      <a:pt x="1949" y="11283"/>
                      <a:pt x="1738" y="9705"/>
                      <a:pt x="1817" y="8276"/>
                    </a:cubicBezTo>
                    <a:cubicBezTo>
                      <a:pt x="1852" y="7483"/>
                      <a:pt x="2002" y="6698"/>
                      <a:pt x="2276" y="5958"/>
                    </a:cubicBezTo>
                    <a:cubicBezTo>
                      <a:pt x="2602" y="5076"/>
                      <a:pt x="3122" y="4274"/>
                      <a:pt x="3792" y="3621"/>
                    </a:cubicBezTo>
                    <a:cubicBezTo>
                      <a:pt x="4427" y="2969"/>
                      <a:pt x="5185" y="2475"/>
                      <a:pt x="6032" y="2166"/>
                    </a:cubicBezTo>
                    <a:cubicBezTo>
                      <a:pt x="6827" y="1892"/>
                      <a:pt x="7657" y="1752"/>
                      <a:pt x="8487" y="1752"/>
                    </a:cubicBezTo>
                    <a:cubicBezTo>
                      <a:pt x="8512" y="1752"/>
                      <a:pt x="8537" y="1752"/>
                      <a:pt x="8562" y="1752"/>
                    </a:cubicBezTo>
                    <a:cubicBezTo>
                      <a:pt x="8579" y="1752"/>
                      <a:pt x="8595" y="1752"/>
                      <a:pt x="8611" y="1752"/>
                    </a:cubicBezTo>
                    <a:cubicBezTo>
                      <a:pt x="10398" y="1752"/>
                      <a:pt x="12426" y="2223"/>
                      <a:pt x="14584" y="2678"/>
                    </a:cubicBezTo>
                    <a:cubicBezTo>
                      <a:pt x="15043" y="2775"/>
                      <a:pt x="15501" y="2872"/>
                      <a:pt x="15968" y="2960"/>
                    </a:cubicBezTo>
                    <a:lnTo>
                      <a:pt x="13773" y="764"/>
                    </a:lnTo>
                    <a:cubicBezTo>
                      <a:pt x="13508" y="703"/>
                      <a:pt x="13235" y="650"/>
                      <a:pt x="12971" y="597"/>
                    </a:cubicBezTo>
                    <a:cubicBezTo>
                      <a:pt x="11434" y="280"/>
                      <a:pt x="9897" y="0"/>
                      <a:pt x="83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481;p127"/>
              <p:cNvSpPr/>
              <p:nvPr/>
            </p:nvSpPr>
            <p:spPr>
              <a:xfrm>
                <a:off x="468950" y="3148100"/>
                <a:ext cx="1591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6764" extrusionOk="0">
                    <a:moveTo>
                      <a:pt x="591" y="1"/>
                    </a:moveTo>
                    <a:cubicBezTo>
                      <a:pt x="353" y="441"/>
                      <a:pt x="150" y="900"/>
                      <a:pt x="0" y="1376"/>
                    </a:cubicBezTo>
                    <a:lnTo>
                      <a:pt x="5379" y="6763"/>
                    </a:lnTo>
                    <a:lnTo>
                      <a:pt x="6366" y="5767"/>
                    </a:ln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482;p127"/>
              <p:cNvSpPr/>
              <p:nvPr/>
            </p:nvSpPr>
            <p:spPr>
              <a:xfrm>
                <a:off x="457050" y="3221275"/>
                <a:ext cx="12257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5776" extrusionOk="0">
                    <a:moveTo>
                      <a:pt x="124" y="1"/>
                    </a:moveTo>
                    <a:cubicBezTo>
                      <a:pt x="36" y="618"/>
                      <a:pt x="0" y="1244"/>
                      <a:pt x="9" y="1861"/>
                    </a:cubicBezTo>
                    <a:lnTo>
                      <a:pt x="3915" y="5776"/>
                    </a:lnTo>
                    <a:lnTo>
                      <a:pt x="4903" y="4780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483;p127"/>
              <p:cNvSpPr/>
              <p:nvPr/>
            </p:nvSpPr>
            <p:spPr>
              <a:xfrm>
                <a:off x="503125" y="3094550"/>
                <a:ext cx="173475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6966" extrusionOk="0">
                    <a:moveTo>
                      <a:pt x="961" y="0"/>
                    </a:moveTo>
                    <a:cubicBezTo>
                      <a:pt x="838" y="115"/>
                      <a:pt x="705" y="238"/>
                      <a:pt x="582" y="362"/>
                    </a:cubicBezTo>
                    <a:cubicBezTo>
                      <a:pt x="379" y="564"/>
                      <a:pt x="185" y="785"/>
                      <a:pt x="0" y="1014"/>
                    </a:cubicBezTo>
                    <a:lnTo>
                      <a:pt x="5951" y="6965"/>
                    </a:lnTo>
                    <a:lnTo>
                      <a:pt x="6939" y="5969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84;p127"/>
              <p:cNvSpPr/>
              <p:nvPr/>
            </p:nvSpPr>
            <p:spPr>
              <a:xfrm>
                <a:off x="882250" y="3013425"/>
                <a:ext cx="144400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896" extrusionOk="0">
                    <a:moveTo>
                      <a:pt x="988" y="0"/>
                    </a:moveTo>
                    <a:lnTo>
                      <a:pt x="0" y="997"/>
                    </a:lnTo>
                    <a:lnTo>
                      <a:pt x="3906" y="4894"/>
                    </a:lnTo>
                    <a:cubicBezTo>
                      <a:pt x="3968" y="4895"/>
                      <a:pt x="4030" y="4895"/>
                      <a:pt x="4092" y="4895"/>
                    </a:cubicBezTo>
                    <a:cubicBezTo>
                      <a:pt x="4656" y="4895"/>
                      <a:pt x="5219" y="4859"/>
                      <a:pt x="5775" y="4779"/>
                    </a:cubicBez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485;p127"/>
              <p:cNvSpPr/>
              <p:nvPr/>
            </p:nvSpPr>
            <p:spPr>
              <a:xfrm>
                <a:off x="979225" y="2916425"/>
                <a:ext cx="173950" cy="173725"/>
              </a:xfrm>
              <a:custGeom>
                <a:avLst/>
                <a:gdLst/>
                <a:ahLst/>
                <a:cxnLst/>
                <a:rect l="l" t="t" r="r" b="b"/>
                <a:pathLst>
                  <a:path w="6958" h="6949" extrusionOk="0">
                    <a:moveTo>
                      <a:pt x="988" y="1"/>
                    </a:moveTo>
                    <a:lnTo>
                      <a:pt x="1" y="997"/>
                    </a:lnTo>
                    <a:lnTo>
                      <a:pt x="5952" y="6949"/>
                    </a:lnTo>
                    <a:cubicBezTo>
                      <a:pt x="6181" y="6755"/>
                      <a:pt x="6393" y="6561"/>
                      <a:pt x="6605" y="6358"/>
                    </a:cubicBezTo>
                    <a:cubicBezTo>
                      <a:pt x="6728" y="6226"/>
                      <a:pt x="6843" y="6102"/>
                      <a:pt x="6957" y="5970"/>
                    </a:cubicBez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486;p127"/>
              <p:cNvSpPr/>
              <p:nvPr/>
            </p:nvSpPr>
            <p:spPr>
              <a:xfrm>
                <a:off x="801125" y="2737450"/>
                <a:ext cx="401650" cy="398025"/>
              </a:xfrm>
              <a:custGeom>
                <a:avLst/>
                <a:gdLst/>
                <a:ahLst/>
                <a:cxnLst/>
                <a:rect l="l" t="t" r="r" b="b"/>
                <a:pathLst>
                  <a:path w="16066" h="15921" extrusionOk="0">
                    <a:moveTo>
                      <a:pt x="13059" y="1"/>
                    </a:moveTo>
                    <a:cubicBezTo>
                      <a:pt x="13147" y="468"/>
                      <a:pt x="13244" y="926"/>
                      <a:pt x="13341" y="1385"/>
                    </a:cubicBezTo>
                    <a:cubicBezTo>
                      <a:pt x="13808" y="3554"/>
                      <a:pt x="14275" y="5599"/>
                      <a:pt x="14266" y="7398"/>
                    </a:cubicBezTo>
                    <a:cubicBezTo>
                      <a:pt x="14275" y="8262"/>
                      <a:pt x="14143" y="9117"/>
                      <a:pt x="13861" y="9928"/>
                    </a:cubicBezTo>
                    <a:cubicBezTo>
                      <a:pt x="13543" y="10775"/>
                      <a:pt x="13050" y="11542"/>
                      <a:pt x="12406" y="12177"/>
                    </a:cubicBezTo>
                    <a:cubicBezTo>
                      <a:pt x="11745" y="12847"/>
                      <a:pt x="10951" y="13367"/>
                      <a:pt x="10070" y="13693"/>
                    </a:cubicBezTo>
                    <a:cubicBezTo>
                      <a:pt x="9320" y="13958"/>
                      <a:pt x="8544" y="14117"/>
                      <a:pt x="7751" y="14152"/>
                    </a:cubicBezTo>
                    <a:cubicBezTo>
                      <a:pt x="7551" y="14163"/>
                      <a:pt x="7349" y="14168"/>
                      <a:pt x="7144" y="14168"/>
                    </a:cubicBezTo>
                    <a:cubicBezTo>
                      <a:pt x="5880" y="14168"/>
                      <a:pt x="4512" y="13969"/>
                      <a:pt x="3078" y="13711"/>
                    </a:cubicBezTo>
                    <a:cubicBezTo>
                      <a:pt x="2081" y="13526"/>
                      <a:pt x="1050" y="13314"/>
                      <a:pt x="1" y="13129"/>
                    </a:cubicBezTo>
                    <a:lnTo>
                      <a:pt x="1" y="13129"/>
                    </a:lnTo>
                    <a:lnTo>
                      <a:pt x="2143" y="15272"/>
                    </a:lnTo>
                    <a:cubicBezTo>
                      <a:pt x="3905" y="15608"/>
                      <a:pt x="5675" y="15921"/>
                      <a:pt x="7402" y="15921"/>
                    </a:cubicBezTo>
                    <a:cubicBezTo>
                      <a:pt x="7533" y="15921"/>
                      <a:pt x="7664" y="15919"/>
                      <a:pt x="7795" y="15915"/>
                    </a:cubicBezTo>
                    <a:cubicBezTo>
                      <a:pt x="8862" y="15898"/>
                      <a:pt x="9920" y="15695"/>
                      <a:pt x="10925" y="15333"/>
                    </a:cubicBezTo>
                    <a:cubicBezTo>
                      <a:pt x="11983" y="14928"/>
                      <a:pt x="12944" y="14302"/>
                      <a:pt x="13737" y="13499"/>
                    </a:cubicBezTo>
                    <a:cubicBezTo>
                      <a:pt x="14540" y="12706"/>
                      <a:pt x="15157" y="11745"/>
                      <a:pt x="15536" y="10678"/>
                    </a:cubicBezTo>
                    <a:cubicBezTo>
                      <a:pt x="15845" y="9805"/>
                      <a:pt x="16003" y="8888"/>
                      <a:pt x="16021" y="7953"/>
                    </a:cubicBezTo>
                    <a:cubicBezTo>
                      <a:pt x="16065" y="6331"/>
                      <a:pt x="15774" y="4665"/>
                      <a:pt x="15430" y="2998"/>
                    </a:cubicBezTo>
                    <a:cubicBezTo>
                      <a:pt x="15377" y="2725"/>
                      <a:pt x="15316" y="2460"/>
                      <a:pt x="15263" y="2196"/>
                    </a:cubicBezTo>
                    <a:lnTo>
                      <a:pt x="130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487;p127"/>
              <p:cNvSpPr/>
              <p:nvPr/>
            </p:nvSpPr>
            <p:spPr>
              <a:xfrm>
                <a:off x="930725" y="2964925"/>
                <a:ext cx="16887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6755" h="6367" extrusionOk="0">
                    <a:moveTo>
                      <a:pt x="988" y="1"/>
                    </a:moveTo>
                    <a:lnTo>
                      <a:pt x="1" y="988"/>
                    </a:lnTo>
                    <a:lnTo>
                      <a:pt x="5379" y="6367"/>
                    </a:lnTo>
                    <a:cubicBezTo>
                      <a:pt x="5855" y="6217"/>
                      <a:pt x="6323" y="6014"/>
                      <a:pt x="6755" y="5767"/>
                    </a:cubicBez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488;p127"/>
              <p:cNvSpPr/>
              <p:nvPr/>
            </p:nvSpPr>
            <p:spPr>
              <a:xfrm>
                <a:off x="1076225" y="2819450"/>
                <a:ext cx="125450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5891" extrusionOk="0">
                    <a:moveTo>
                      <a:pt x="988" y="0"/>
                    </a:moveTo>
                    <a:lnTo>
                      <a:pt x="0" y="997"/>
                    </a:lnTo>
                    <a:lnTo>
                      <a:pt x="4894" y="5890"/>
                    </a:lnTo>
                    <a:cubicBezTo>
                      <a:pt x="4982" y="5264"/>
                      <a:pt x="5017" y="4638"/>
                      <a:pt x="4999" y="4012"/>
                    </a:cubicBez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489;p127"/>
              <p:cNvSpPr/>
              <p:nvPr/>
            </p:nvSpPr>
            <p:spPr>
              <a:xfrm>
                <a:off x="1027725" y="2867950"/>
                <a:ext cx="161375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6816" extrusionOk="0">
                    <a:moveTo>
                      <a:pt x="988" y="0"/>
                    </a:moveTo>
                    <a:lnTo>
                      <a:pt x="0" y="988"/>
                    </a:lnTo>
                    <a:lnTo>
                      <a:pt x="5820" y="6816"/>
                    </a:lnTo>
                    <a:cubicBezTo>
                      <a:pt x="6075" y="6393"/>
                      <a:pt x="6296" y="5943"/>
                      <a:pt x="6455" y="5476"/>
                    </a:cubicBez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" name="Google Shape;6490;p127"/>
            <p:cNvSpPr/>
            <p:nvPr/>
          </p:nvSpPr>
          <p:spPr>
            <a:xfrm>
              <a:off x="1127800" y="2721150"/>
              <a:ext cx="337500" cy="90650"/>
            </a:xfrm>
            <a:custGeom>
              <a:avLst/>
              <a:gdLst/>
              <a:ahLst/>
              <a:cxnLst/>
              <a:rect l="l" t="t" r="r" b="b"/>
              <a:pathLst>
                <a:path w="13500" h="3626" extrusionOk="0">
                  <a:moveTo>
                    <a:pt x="12168" y="0"/>
                  </a:moveTo>
                  <a:cubicBezTo>
                    <a:pt x="11533" y="653"/>
                    <a:pt x="10748" y="1155"/>
                    <a:pt x="9893" y="1464"/>
                  </a:cubicBezTo>
                  <a:cubicBezTo>
                    <a:pt x="9170" y="1711"/>
                    <a:pt x="8421" y="1843"/>
                    <a:pt x="7654" y="1852"/>
                  </a:cubicBezTo>
                  <a:cubicBezTo>
                    <a:pt x="7552" y="1855"/>
                    <a:pt x="7450" y="1856"/>
                    <a:pt x="7347" y="1856"/>
                  </a:cubicBezTo>
                  <a:cubicBezTo>
                    <a:pt x="6052" y="1856"/>
                    <a:pt x="4624" y="1607"/>
                    <a:pt x="3113" y="1305"/>
                  </a:cubicBezTo>
                  <a:cubicBezTo>
                    <a:pt x="2108" y="1102"/>
                    <a:pt x="1067" y="864"/>
                    <a:pt x="0" y="661"/>
                  </a:cubicBezTo>
                  <a:lnTo>
                    <a:pt x="0" y="661"/>
                  </a:lnTo>
                  <a:lnTo>
                    <a:pt x="2196" y="2857"/>
                  </a:lnTo>
                  <a:cubicBezTo>
                    <a:pt x="4030" y="3245"/>
                    <a:pt x="5864" y="3624"/>
                    <a:pt x="7662" y="3624"/>
                  </a:cubicBezTo>
                  <a:cubicBezTo>
                    <a:pt x="7710" y="3625"/>
                    <a:pt x="7757" y="3625"/>
                    <a:pt x="7805" y="3625"/>
                  </a:cubicBezTo>
                  <a:cubicBezTo>
                    <a:pt x="8798" y="3625"/>
                    <a:pt x="9788" y="3449"/>
                    <a:pt x="10731" y="3121"/>
                  </a:cubicBezTo>
                  <a:cubicBezTo>
                    <a:pt x="11771" y="2742"/>
                    <a:pt x="12723" y="2134"/>
                    <a:pt x="13499" y="1340"/>
                  </a:cubicBezTo>
                  <a:lnTo>
                    <a:pt x="121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91;p127"/>
            <p:cNvSpPr/>
            <p:nvPr/>
          </p:nvSpPr>
          <p:spPr>
            <a:xfrm>
              <a:off x="190775" y="3373475"/>
              <a:ext cx="337500" cy="90525"/>
            </a:xfrm>
            <a:custGeom>
              <a:avLst/>
              <a:gdLst/>
              <a:ahLst/>
              <a:cxnLst/>
              <a:rect l="l" t="t" r="r" b="b"/>
              <a:pathLst>
                <a:path w="13500" h="3621" extrusionOk="0">
                  <a:moveTo>
                    <a:pt x="5869" y="1"/>
                  </a:moveTo>
                  <a:cubicBezTo>
                    <a:pt x="5758" y="1"/>
                    <a:pt x="5648" y="2"/>
                    <a:pt x="5537" y="5"/>
                  </a:cubicBezTo>
                  <a:cubicBezTo>
                    <a:pt x="4612" y="23"/>
                    <a:pt x="3695" y="182"/>
                    <a:pt x="2813" y="490"/>
                  </a:cubicBezTo>
                  <a:cubicBezTo>
                    <a:pt x="1755" y="869"/>
                    <a:pt x="785" y="1487"/>
                    <a:pt x="0" y="2289"/>
                  </a:cubicBezTo>
                  <a:lnTo>
                    <a:pt x="1323" y="3620"/>
                  </a:lnTo>
                  <a:cubicBezTo>
                    <a:pt x="1958" y="2977"/>
                    <a:pt x="2725" y="2483"/>
                    <a:pt x="3571" y="2166"/>
                  </a:cubicBezTo>
                  <a:cubicBezTo>
                    <a:pt x="4357" y="1892"/>
                    <a:pt x="5184" y="1760"/>
                    <a:pt x="6013" y="1760"/>
                  </a:cubicBezTo>
                  <a:cubicBezTo>
                    <a:pt x="6039" y="1760"/>
                    <a:pt x="6066" y="1760"/>
                    <a:pt x="6093" y="1760"/>
                  </a:cubicBezTo>
                  <a:cubicBezTo>
                    <a:pt x="6109" y="1760"/>
                    <a:pt x="6126" y="1760"/>
                    <a:pt x="6142" y="1760"/>
                  </a:cubicBezTo>
                  <a:cubicBezTo>
                    <a:pt x="7929" y="1760"/>
                    <a:pt x="9966" y="2231"/>
                    <a:pt x="12115" y="2686"/>
                  </a:cubicBezTo>
                  <a:cubicBezTo>
                    <a:pt x="12573" y="2783"/>
                    <a:pt x="13032" y="2880"/>
                    <a:pt x="13499" y="2968"/>
                  </a:cubicBezTo>
                  <a:lnTo>
                    <a:pt x="11304" y="772"/>
                  </a:lnTo>
                  <a:lnTo>
                    <a:pt x="10501" y="596"/>
                  </a:lnTo>
                  <a:cubicBezTo>
                    <a:pt x="8948" y="276"/>
                    <a:pt x="7394" y="1"/>
                    <a:pt x="5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492;p127"/>
            <p:cNvSpPr/>
            <p:nvPr/>
          </p:nvSpPr>
          <p:spPr>
            <a:xfrm>
              <a:off x="700400" y="3195275"/>
              <a:ext cx="161600" cy="170400"/>
            </a:xfrm>
            <a:custGeom>
              <a:avLst/>
              <a:gdLst/>
              <a:ahLst/>
              <a:cxnLst/>
              <a:rect l="l" t="t" r="r" b="b"/>
              <a:pathLst>
                <a:path w="6464" h="6816" extrusionOk="0">
                  <a:moveTo>
                    <a:pt x="979" y="0"/>
                  </a:moveTo>
                  <a:lnTo>
                    <a:pt x="0" y="997"/>
                  </a:lnTo>
                  <a:lnTo>
                    <a:pt x="5819" y="6816"/>
                  </a:lnTo>
                  <a:cubicBezTo>
                    <a:pt x="6084" y="6393"/>
                    <a:pt x="6296" y="5943"/>
                    <a:pt x="6463" y="5476"/>
                  </a:cubicBezTo>
                  <a:lnTo>
                    <a:pt x="9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93;p127"/>
            <p:cNvSpPr/>
            <p:nvPr/>
          </p:nvSpPr>
          <p:spPr>
            <a:xfrm>
              <a:off x="749100" y="3147225"/>
              <a:ext cx="125675" cy="147275"/>
            </a:xfrm>
            <a:custGeom>
              <a:avLst/>
              <a:gdLst/>
              <a:ahLst/>
              <a:cxnLst/>
              <a:rect l="l" t="t" r="r" b="b"/>
              <a:pathLst>
                <a:path w="5027" h="5891" extrusionOk="0">
                  <a:moveTo>
                    <a:pt x="988" y="0"/>
                  </a:moveTo>
                  <a:lnTo>
                    <a:pt x="1" y="988"/>
                  </a:lnTo>
                  <a:lnTo>
                    <a:pt x="4903" y="5890"/>
                  </a:lnTo>
                  <a:cubicBezTo>
                    <a:pt x="4991" y="5273"/>
                    <a:pt x="5026" y="4647"/>
                    <a:pt x="5009" y="4021"/>
                  </a:cubicBezTo>
                  <a:lnTo>
                    <a:pt x="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6018;p124"/>
          <p:cNvGrpSpPr/>
          <p:nvPr/>
        </p:nvGrpSpPr>
        <p:grpSpPr>
          <a:xfrm>
            <a:off x="11159019" y="543366"/>
            <a:ext cx="354025" cy="447975"/>
            <a:chOff x="1794413" y="1971213"/>
            <a:chExt cx="354025" cy="447975"/>
          </a:xfrm>
          <a:solidFill>
            <a:srgbClr val="E54E55"/>
          </a:solidFill>
        </p:grpSpPr>
        <p:sp>
          <p:nvSpPr>
            <p:cNvPr id="71" name="Google Shape;6019;p124"/>
            <p:cNvSpPr/>
            <p:nvPr/>
          </p:nvSpPr>
          <p:spPr>
            <a:xfrm>
              <a:off x="1908913" y="2132463"/>
              <a:ext cx="33250" cy="46350"/>
            </a:xfrm>
            <a:custGeom>
              <a:avLst/>
              <a:gdLst/>
              <a:ahLst/>
              <a:cxnLst/>
              <a:rect l="l" t="t" r="r" b="b"/>
              <a:pathLst>
                <a:path w="1330" h="1854" extrusionOk="0">
                  <a:moveTo>
                    <a:pt x="1" y="1"/>
                  </a:moveTo>
                  <a:lnTo>
                    <a:pt x="1" y="1854"/>
                  </a:lnTo>
                  <a:cubicBezTo>
                    <a:pt x="525" y="1662"/>
                    <a:pt x="980" y="1347"/>
                    <a:pt x="1329" y="927"/>
                  </a:cubicBezTo>
                  <a:cubicBezTo>
                    <a:pt x="980" y="508"/>
                    <a:pt x="525" y="176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020;p124"/>
            <p:cNvSpPr/>
            <p:nvPr/>
          </p:nvSpPr>
          <p:spPr>
            <a:xfrm>
              <a:off x="1974488" y="2132463"/>
              <a:ext cx="33675" cy="46350"/>
            </a:xfrm>
            <a:custGeom>
              <a:avLst/>
              <a:gdLst/>
              <a:ahLst/>
              <a:cxnLst/>
              <a:rect l="l" t="t" r="r" b="b"/>
              <a:pathLst>
                <a:path w="1347" h="1854" extrusionOk="0">
                  <a:moveTo>
                    <a:pt x="1346" y="1"/>
                  </a:moveTo>
                  <a:cubicBezTo>
                    <a:pt x="822" y="176"/>
                    <a:pt x="367" y="508"/>
                    <a:pt x="0" y="927"/>
                  </a:cubicBezTo>
                  <a:cubicBezTo>
                    <a:pt x="367" y="1347"/>
                    <a:pt x="822" y="1662"/>
                    <a:pt x="1346" y="1854"/>
                  </a:cubicBezTo>
                  <a:lnTo>
                    <a:pt x="13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021;p124"/>
            <p:cNvSpPr/>
            <p:nvPr/>
          </p:nvSpPr>
          <p:spPr>
            <a:xfrm>
              <a:off x="1794413" y="2023663"/>
              <a:ext cx="328250" cy="395525"/>
            </a:xfrm>
            <a:custGeom>
              <a:avLst/>
              <a:gdLst/>
              <a:ahLst/>
              <a:cxnLst/>
              <a:rect l="l" t="t" r="r" b="b"/>
              <a:pathLst>
                <a:path w="13130" h="15821" extrusionOk="0">
                  <a:moveTo>
                    <a:pt x="10507" y="3129"/>
                  </a:moveTo>
                  <a:lnTo>
                    <a:pt x="10507" y="4178"/>
                  </a:lnTo>
                  <a:lnTo>
                    <a:pt x="9598" y="4178"/>
                  </a:lnTo>
                  <a:lnTo>
                    <a:pt x="9598" y="6381"/>
                  </a:lnTo>
                  <a:lnTo>
                    <a:pt x="10507" y="6381"/>
                  </a:lnTo>
                  <a:lnTo>
                    <a:pt x="10507" y="7430"/>
                  </a:lnTo>
                  <a:lnTo>
                    <a:pt x="9563" y="7430"/>
                  </a:lnTo>
                  <a:cubicBezTo>
                    <a:pt x="8427" y="7430"/>
                    <a:pt x="7343" y="6958"/>
                    <a:pt x="6556" y="6118"/>
                  </a:cubicBezTo>
                  <a:cubicBezTo>
                    <a:pt x="5787" y="6958"/>
                    <a:pt x="4703" y="7430"/>
                    <a:pt x="3567" y="7430"/>
                  </a:cubicBezTo>
                  <a:lnTo>
                    <a:pt x="2623" y="7430"/>
                  </a:lnTo>
                  <a:lnTo>
                    <a:pt x="2623" y="6381"/>
                  </a:lnTo>
                  <a:lnTo>
                    <a:pt x="3532" y="6381"/>
                  </a:lnTo>
                  <a:lnTo>
                    <a:pt x="3532" y="4178"/>
                  </a:lnTo>
                  <a:lnTo>
                    <a:pt x="2623" y="4178"/>
                  </a:lnTo>
                  <a:lnTo>
                    <a:pt x="2623" y="3129"/>
                  </a:lnTo>
                  <a:lnTo>
                    <a:pt x="3567" y="3129"/>
                  </a:lnTo>
                  <a:cubicBezTo>
                    <a:pt x="4703" y="3129"/>
                    <a:pt x="5787" y="3601"/>
                    <a:pt x="6574" y="4423"/>
                  </a:cubicBezTo>
                  <a:cubicBezTo>
                    <a:pt x="7343" y="3601"/>
                    <a:pt x="8427" y="3129"/>
                    <a:pt x="9563" y="3129"/>
                  </a:cubicBezTo>
                  <a:close/>
                  <a:moveTo>
                    <a:pt x="9091" y="8461"/>
                  </a:moveTo>
                  <a:lnTo>
                    <a:pt x="9091" y="9510"/>
                  </a:lnTo>
                  <a:lnTo>
                    <a:pt x="2623" y="9510"/>
                  </a:lnTo>
                  <a:lnTo>
                    <a:pt x="2623" y="8461"/>
                  </a:lnTo>
                  <a:close/>
                  <a:moveTo>
                    <a:pt x="8025" y="10559"/>
                  </a:moveTo>
                  <a:lnTo>
                    <a:pt x="8025" y="11608"/>
                  </a:lnTo>
                  <a:lnTo>
                    <a:pt x="2623" y="11608"/>
                  </a:lnTo>
                  <a:lnTo>
                    <a:pt x="2623" y="10559"/>
                  </a:lnTo>
                  <a:close/>
                  <a:moveTo>
                    <a:pt x="9983" y="12656"/>
                  </a:moveTo>
                  <a:lnTo>
                    <a:pt x="10000" y="13705"/>
                  </a:lnTo>
                  <a:lnTo>
                    <a:pt x="2623" y="13705"/>
                  </a:lnTo>
                  <a:lnTo>
                    <a:pt x="2623" y="12656"/>
                  </a:lnTo>
                  <a:close/>
                  <a:moveTo>
                    <a:pt x="1" y="0"/>
                  </a:moveTo>
                  <a:lnTo>
                    <a:pt x="1" y="15821"/>
                  </a:lnTo>
                  <a:lnTo>
                    <a:pt x="11294" y="15821"/>
                  </a:lnTo>
                  <a:cubicBezTo>
                    <a:pt x="11119" y="15488"/>
                    <a:pt x="11014" y="15121"/>
                    <a:pt x="11032" y="14754"/>
                  </a:cubicBezTo>
                  <a:lnTo>
                    <a:pt x="11032" y="9492"/>
                  </a:lnTo>
                  <a:lnTo>
                    <a:pt x="10157" y="9492"/>
                  </a:lnTo>
                  <a:lnTo>
                    <a:pt x="10157" y="8443"/>
                  </a:lnTo>
                  <a:lnTo>
                    <a:pt x="13129" y="8443"/>
                  </a:lnTo>
                  <a:lnTo>
                    <a:pt x="13129" y="0"/>
                  </a:lnTo>
                  <a:lnTo>
                    <a:pt x="10227" y="0"/>
                  </a:lnTo>
                  <a:cubicBezTo>
                    <a:pt x="10227" y="87"/>
                    <a:pt x="10227" y="157"/>
                    <a:pt x="10227" y="245"/>
                  </a:cubicBezTo>
                  <a:lnTo>
                    <a:pt x="10227" y="2098"/>
                  </a:lnTo>
                  <a:lnTo>
                    <a:pt x="2885" y="2098"/>
                  </a:lnTo>
                  <a:lnTo>
                    <a:pt x="2885" y="245"/>
                  </a:lnTo>
                  <a:cubicBezTo>
                    <a:pt x="2885" y="157"/>
                    <a:pt x="2885" y="87"/>
                    <a:pt x="29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022;p124"/>
            <p:cNvSpPr/>
            <p:nvPr/>
          </p:nvSpPr>
          <p:spPr>
            <a:xfrm>
              <a:off x="1892763" y="1971213"/>
              <a:ext cx="131125" cy="78675"/>
            </a:xfrm>
            <a:custGeom>
              <a:avLst/>
              <a:gdLst/>
              <a:ahLst/>
              <a:cxnLst/>
              <a:rect l="l" t="t" r="r" b="b"/>
              <a:pathLst>
                <a:path w="5245" h="3147" extrusionOk="0">
                  <a:moveTo>
                    <a:pt x="2622" y="0"/>
                  </a:moveTo>
                  <a:cubicBezTo>
                    <a:pt x="2098" y="0"/>
                    <a:pt x="1573" y="350"/>
                    <a:pt x="1573" y="1049"/>
                  </a:cubicBezTo>
                  <a:lnTo>
                    <a:pt x="1294" y="1049"/>
                  </a:lnTo>
                  <a:cubicBezTo>
                    <a:pt x="577" y="1049"/>
                    <a:pt x="0" y="1626"/>
                    <a:pt x="0" y="2343"/>
                  </a:cubicBezTo>
                  <a:lnTo>
                    <a:pt x="0" y="3147"/>
                  </a:lnTo>
                  <a:lnTo>
                    <a:pt x="5244" y="3147"/>
                  </a:lnTo>
                  <a:lnTo>
                    <a:pt x="5244" y="2343"/>
                  </a:lnTo>
                  <a:cubicBezTo>
                    <a:pt x="5244" y="1626"/>
                    <a:pt x="4668" y="1049"/>
                    <a:pt x="3968" y="1049"/>
                  </a:cubicBezTo>
                  <a:lnTo>
                    <a:pt x="3671" y="1049"/>
                  </a:lnTo>
                  <a:cubicBezTo>
                    <a:pt x="3671" y="350"/>
                    <a:pt x="3147" y="0"/>
                    <a:pt x="2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023;p124"/>
            <p:cNvSpPr/>
            <p:nvPr/>
          </p:nvSpPr>
          <p:spPr>
            <a:xfrm>
              <a:off x="2095963" y="2260963"/>
              <a:ext cx="52475" cy="26250"/>
            </a:xfrm>
            <a:custGeom>
              <a:avLst/>
              <a:gdLst/>
              <a:ahLst/>
              <a:cxnLst/>
              <a:rect l="l" t="t" r="r" b="b"/>
              <a:pathLst>
                <a:path w="2099" h="1050" extrusionOk="0">
                  <a:moveTo>
                    <a:pt x="1" y="0"/>
                  </a:moveTo>
                  <a:lnTo>
                    <a:pt x="1" y="1049"/>
                  </a:lnTo>
                  <a:lnTo>
                    <a:pt x="2099" y="1049"/>
                  </a:lnTo>
                  <a:lnTo>
                    <a:pt x="20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024;p124"/>
            <p:cNvSpPr/>
            <p:nvPr/>
          </p:nvSpPr>
          <p:spPr>
            <a:xfrm>
              <a:off x="2095963" y="2313413"/>
              <a:ext cx="52475" cy="105350"/>
            </a:xfrm>
            <a:custGeom>
              <a:avLst/>
              <a:gdLst/>
              <a:ahLst/>
              <a:cxnLst/>
              <a:rect l="l" t="t" r="r" b="b"/>
              <a:pathLst>
                <a:path w="2099" h="4214" extrusionOk="0">
                  <a:moveTo>
                    <a:pt x="1" y="0"/>
                  </a:moveTo>
                  <a:lnTo>
                    <a:pt x="1" y="3164"/>
                  </a:lnTo>
                  <a:cubicBezTo>
                    <a:pt x="1" y="3741"/>
                    <a:pt x="473" y="4213"/>
                    <a:pt x="1050" y="4213"/>
                  </a:cubicBezTo>
                  <a:cubicBezTo>
                    <a:pt x="1627" y="4213"/>
                    <a:pt x="2099" y="3741"/>
                    <a:pt x="2099" y="3164"/>
                  </a:cubicBezTo>
                  <a:lnTo>
                    <a:pt x="20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49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flipH="1">
            <a:off x="937994" y="323750"/>
            <a:ext cx="6589200" cy="949600"/>
          </a:xfrm>
        </p:spPr>
        <p:txBody>
          <a:bodyPr/>
          <a:lstStyle/>
          <a:p>
            <a:pPr algn="ctr"/>
            <a:r>
              <a:rPr lang="it-IT" sz="6000" dirty="0" smtClean="0"/>
              <a:t>LA PCR </a:t>
            </a:r>
            <a:endParaRPr lang="it-IT" sz="6000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 flipH="1">
            <a:off x="633194" y="1527806"/>
            <a:ext cx="10275652" cy="4401143"/>
          </a:xfrm>
        </p:spPr>
        <p:txBody>
          <a:bodyPr/>
          <a:lstStyle/>
          <a:p>
            <a:pPr algn="l"/>
            <a:r>
              <a:rPr lang="it-IT" b="1" dirty="0" smtClean="0"/>
              <a:t>· PCR</a:t>
            </a:r>
            <a:r>
              <a:rPr lang="it-IT" dirty="0" smtClean="0"/>
              <a:t> – reazione a catena della </a:t>
            </a:r>
            <a:r>
              <a:rPr lang="it-IT" u="sng" dirty="0" smtClean="0"/>
              <a:t>POLIMERASI </a:t>
            </a:r>
          </a:p>
          <a:p>
            <a:pPr algn="l"/>
            <a:r>
              <a:rPr lang="it-IT" dirty="0" smtClean="0"/>
              <a:t>          amplificare una regione di DNA – GENE della AMELOGENINA</a:t>
            </a:r>
          </a:p>
          <a:p>
            <a:pPr marL="114300" indent="0" algn="l"/>
            <a:r>
              <a:rPr lang="it-IT" i="1" dirty="0" smtClean="0"/>
              <a:t>- Preparare un MIX per 3 campioni </a:t>
            </a:r>
            <a:r>
              <a:rPr lang="it-IT" dirty="0" smtClean="0"/>
              <a:t>– 1 di DNA, 1 BIANCO e 1 ERRORE sperimentale</a:t>
            </a:r>
          </a:p>
          <a:p>
            <a:pPr marL="114300" indent="0" algn="l"/>
            <a:endParaRPr lang="it-IT" dirty="0" smtClean="0"/>
          </a:p>
          <a:p>
            <a:pPr marL="114300" indent="0" algn="l"/>
            <a:r>
              <a:rPr lang="it-IT" b="1" dirty="0"/>
              <a:t>· </a:t>
            </a:r>
            <a:r>
              <a:rPr lang="it-IT" dirty="0" smtClean="0"/>
              <a:t>Componenti </a:t>
            </a:r>
            <a:r>
              <a:rPr lang="it-IT" dirty="0"/>
              <a:t>necessari per la </a:t>
            </a:r>
            <a:r>
              <a:rPr lang="it-IT" dirty="0" smtClean="0"/>
              <a:t>PCR:</a:t>
            </a:r>
          </a:p>
          <a:p>
            <a:pPr marL="114300" indent="0" algn="l"/>
            <a:r>
              <a:rPr lang="it-IT" dirty="0" smtClean="0"/>
              <a:t>- BUFFER     </a:t>
            </a:r>
            <a:r>
              <a:rPr lang="it-IT" dirty="0"/>
              <a:t>- </a:t>
            </a:r>
            <a:r>
              <a:rPr lang="it-IT" dirty="0" err="1" smtClean="0"/>
              <a:t>dNTPs</a:t>
            </a:r>
            <a:r>
              <a:rPr lang="it-IT" dirty="0"/>
              <a:t> </a:t>
            </a:r>
            <a:r>
              <a:rPr lang="it-IT" dirty="0" smtClean="0"/>
              <a:t>    - </a:t>
            </a:r>
            <a:r>
              <a:rPr lang="it-IT" dirty="0" err="1" smtClean="0"/>
              <a:t>Primer</a:t>
            </a:r>
            <a:r>
              <a:rPr lang="it-IT" dirty="0" smtClean="0"/>
              <a:t> FOR    - </a:t>
            </a:r>
            <a:r>
              <a:rPr lang="it-IT" dirty="0" err="1" smtClean="0"/>
              <a:t>Primer</a:t>
            </a:r>
            <a:r>
              <a:rPr lang="it-IT" dirty="0" smtClean="0"/>
              <a:t> REV    - DNA     - </a:t>
            </a:r>
            <a:r>
              <a:rPr lang="it-IT" dirty="0" err="1" smtClean="0"/>
              <a:t>Taq</a:t>
            </a:r>
            <a:r>
              <a:rPr lang="it-IT" dirty="0"/>
              <a:t> </a:t>
            </a:r>
            <a:r>
              <a:rPr lang="it-IT" dirty="0" smtClean="0"/>
              <a:t>    - H</a:t>
            </a:r>
            <a:r>
              <a:rPr lang="it-IT" sz="1200" dirty="0" smtClean="0"/>
              <a:t>2</a:t>
            </a:r>
            <a:r>
              <a:rPr lang="it-IT" dirty="0" smtClean="0"/>
              <a:t>O</a:t>
            </a:r>
            <a:endParaRPr lang="it-IT" dirty="0"/>
          </a:p>
          <a:p>
            <a:pPr algn="l">
              <a:buFontTx/>
              <a:buChar char="-"/>
            </a:pPr>
            <a:endParaRPr lang="it-IT" dirty="0" smtClean="0"/>
          </a:p>
          <a:p>
            <a:pPr marL="114300" indent="0" algn="l"/>
            <a:r>
              <a:rPr lang="it-IT" b="1" dirty="0"/>
              <a:t>· </a:t>
            </a:r>
            <a:r>
              <a:rPr lang="it-IT" b="1" dirty="0" smtClean="0"/>
              <a:t> </a:t>
            </a:r>
            <a:r>
              <a:rPr lang="it-IT" dirty="0" smtClean="0"/>
              <a:t>Tre fasi nel </a:t>
            </a:r>
            <a:r>
              <a:rPr lang="it-IT" dirty="0" err="1" smtClean="0"/>
              <a:t>termociclatore</a:t>
            </a:r>
            <a:r>
              <a:rPr lang="it-IT" dirty="0" smtClean="0"/>
              <a:t>: </a:t>
            </a:r>
          </a:p>
          <a:p>
            <a:pPr marL="114300" indent="0" algn="l"/>
            <a:r>
              <a:rPr lang="it-IT" dirty="0" smtClean="0"/>
              <a:t>- 1. impostare una temperatura di </a:t>
            </a:r>
            <a:r>
              <a:rPr lang="it-IT" b="1" dirty="0" smtClean="0"/>
              <a:t>DENATURAZIONE</a:t>
            </a:r>
            <a:r>
              <a:rPr lang="it-IT" dirty="0" smtClean="0"/>
              <a:t> per rompere i legami (90-96°)</a:t>
            </a:r>
          </a:p>
          <a:p>
            <a:pPr marL="114300" indent="0" algn="l"/>
            <a:r>
              <a:rPr lang="it-IT" dirty="0" smtClean="0"/>
              <a:t>- 2. impostare una temperatura di </a:t>
            </a:r>
            <a:r>
              <a:rPr lang="it-IT" b="1" dirty="0" smtClean="0"/>
              <a:t>ANNEALING</a:t>
            </a:r>
            <a:r>
              <a:rPr lang="it-IT" dirty="0" smtClean="0"/>
              <a:t> per legare i due </a:t>
            </a:r>
            <a:r>
              <a:rPr lang="it-IT" dirty="0" err="1" smtClean="0"/>
              <a:t>primer</a:t>
            </a:r>
            <a:r>
              <a:rPr lang="it-IT" dirty="0" smtClean="0"/>
              <a:t> (50-65°)</a:t>
            </a:r>
          </a:p>
          <a:p>
            <a:pPr marL="114300" indent="0" algn="l"/>
            <a:r>
              <a:rPr lang="it-IT" dirty="0" smtClean="0"/>
              <a:t>- 3. fase di </a:t>
            </a:r>
            <a:r>
              <a:rPr lang="it-IT" b="1" dirty="0" smtClean="0"/>
              <a:t>ESTENSIONE-</a:t>
            </a:r>
            <a:r>
              <a:rPr lang="it-IT" dirty="0" smtClean="0"/>
              <a:t> polimerasi aggiunge i nucleotidi complementari</a:t>
            </a:r>
          </a:p>
          <a:p>
            <a:pPr marL="114300" indent="0" algn="l"/>
            <a:endParaRPr lang="it-IT" sz="600" dirty="0" smtClean="0"/>
          </a:p>
          <a:p>
            <a:pPr marL="114300" indent="0" algn="l"/>
            <a:r>
              <a:rPr lang="it-IT" b="1" dirty="0"/>
              <a:t>· </a:t>
            </a:r>
            <a:r>
              <a:rPr lang="it-IT" dirty="0" smtClean="0"/>
              <a:t>Queste fasi vengono ripetute </a:t>
            </a:r>
            <a:r>
              <a:rPr lang="it-IT" i="1" dirty="0" smtClean="0"/>
              <a:t>35volte</a:t>
            </a:r>
            <a:r>
              <a:rPr lang="it-IT" dirty="0" smtClean="0"/>
              <a:t> per ottenere la quantità di DNA sufficiente </a:t>
            </a:r>
          </a:p>
          <a:p>
            <a:pPr marL="114300" indent="0" algn="l"/>
            <a:endParaRPr lang="it-IT" dirty="0" smtClean="0"/>
          </a:p>
          <a:p>
            <a:pPr marL="114300" indent="0" algn="l"/>
            <a:r>
              <a:rPr lang="it-IT" b="1" dirty="0"/>
              <a:t>· </a:t>
            </a:r>
            <a:r>
              <a:rPr lang="it-IT" b="1" dirty="0" smtClean="0"/>
              <a:t> </a:t>
            </a:r>
            <a:r>
              <a:rPr lang="it-IT" i="1" dirty="0" smtClean="0"/>
              <a:t>Ultimo passaggio è </a:t>
            </a:r>
            <a:r>
              <a:rPr lang="it-IT" i="1" u="sng" dirty="0" smtClean="0"/>
              <a:t>l’elettroforesi</a:t>
            </a:r>
            <a:endParaRPr lang="it-IT" i="1" u="sng" dirty="0"/>
          </a:p>
        </p:txBody>
      </p:sp>
      <p:sp>
        <p:nvSpPr>
          <p:cNvPr id="3" name="Rettangolo arrotondato 2"/>
          <p:cNvSpPr/>
          <p:nvPr/>
        </p:nvSpPr>
        <p:spPr>
          <a:xfrm>
            <a:off x="9068165" y="436231"/>
            <a:ext cx="2743200" cy="1181100"/>
          </a:xfrm>
          <a:prstGeom prst="roundRect">
            <a:avLst>
              <a:gd name="adj" fmla="val 9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6"/>
                </a:solidFill>
              </a:rPr>
              <a:t>RICORDA: il </a:t>
            </a:r>
            <a:r>
              <a:rPr lang="it-IT" sz="1400" dirty="0" err="1" smtClean="0">
                <a:solidFill>
                  <a:schemeClr val="accent6"/>
                </a:solidFill>
              </a:rPr>
              <a:t>termociclatore</a:t>
            </a:r>
            <a:r>
              <a:rPr lang="it-IT" sz="1400" dirty="0">
                <a:solidFill>
                  <a:schemeClr val="accent6"/>
                </a:solidFill>
              </a:rPr>
              <a:t> </a:t>
            </a:r>
            <a:r>
              <a:rPr lang="it-IT" sz="1400" dirty="0" smtClean="0">
                <a:solidFill>
                  <a:schemeClr val="accent6"/>
                </a:solidFill>
              </a:rPr>
              <a:t>è uno strumento che riesce a raggiungere temperature molto elevate </a:t>
            </a:r>
            <a:endParaRPr lang="it-IT" sz="1400" dirty="0">
              <a:solidFill>
                <a:schemeClr val="accent6"/>
              </a:solidFill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1172715" y="1871361"/>
            <a:ext cx="266700" cy="164001"/>
          </a:xfrm>
          <a:custGeom>
            <a:avLst/>
            <a:gdLst>
              <a:gd name="connsiteX0" fmla="*/ 150 w 493445"/>
              <a:gd name="connsiteY0" fmla="*/ 0 h 176812"/>
              <a:gd name="connsiteX1" fmla="*/ 71868 w 493445"/>
              <a:gd name="connsiteY1" fmla="*/ 161364 h 176812"/>
              <a:gd name="connsiteX2" fmla="*/ 439421 w 493445"/>
              <a:gd name="connsiteY2" fmla="*/ 170329 h 176812"/>
              <a:gd name="connsiteX3" fmla="*/ 484244 w 493445"/>
              <a:gd name="connsiteY3" fmla="*/ 161364 h 176812"/>
              <a:gd name="connsiteX0" fmla="*/ 150 w 439421"/>
              <a:gd name="connsiteY0" fmla="*/ 0 h 176812"/>
              <a:gd name="connsiteX1" fmla="*/ 71868 w 439421"/>
              <a:gd name="connsiteY1" fmla="*/ 161364 h 176812"/>
              <a:gd name="connsiteX2" fmla="*/ 439421 w 439421"/>
              <a:gd name="connsiteY2" fmla="*/ 170329 h 17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421" h="176812">
                <a:moveTo>
                  <a:pt x="150" y="0"/>
                </a:moveTo>
                <a:cubicBezTo>
                  <a:pt x="-597" y="66488"/>
                  <a:pt x="-1344" y="132976"/>
                  <a:pt x="71868" y="161364"/>
                </a:cubicBezTo>
                <a:cubicBezTo>
                  <a:pt x="145080" y="189752"/>
                  <a:pt x="370692" y="170329"/>
                  <a:pt x="439421" y="170329"/>
                </a:cubicBezTo>
              </a:path>
            </a:pathLst>
          </a:custGeom>
          <a:noFill/>
          <a:ln>
            <a:solidFill>
              <a:srgbClr val="4A66DD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oogle Shape;5735;p124"/>
          <p:cNvGrpSpPr/>
          <p:nvPr/>
        </p:nvGrpSpPr>
        <p:grpSpPr>
          <a:xfrm>
            <a:off x="5938663" y="685656"/>
            <a:ext cx="448000" cy="447550"/>
            <a:chOff x="3233563" y="4051913"/>
            <a:chExt cx="448000" cy="447550"/>
          </a:xfrm>
          <a:solidFill>
            <a:srgbClr val="E54E55"/>
          </a:solidFill>
        </p:grpSpPr>
        <p:sp>
          <p:nvSpPr>
            <p:cNvPr id="8" name="Google Shape;5736;p124"/>
            <p:cNvSpPr/>
            <p:nvPr/>
          </p:nvSpPr>
          <p:spPr>
            <a:xfrm>
              <a:off x="3428938" y="4051913"/>
              <a:ext cx="95725" cy="447550"/>
            </a:xfrm>
            <a:custGeom>
              <a:avLst/>
              <a:gdLst/>
              <a:ahLst/>
              <a:cxnLst/>
              <a:rect l="l" t="t" r="r" b="b"/>
              <a:pathLst>
                <a:path w="3829" h="17902" extrusionOk="0">
                  <a:moveTo>
                    <a:pt x="1381" y="1"/>
                  </a:moveTo>
                  <a:lnTo>
                    <a:pt x="1381" y="11119"/>
                  </a:lnTo>
                  <a:lnTo>
                    <a:pt x="0" y="11119"/>
                  </a:lnTo>
                  <a:lnTo>
                    <a:pt x="0" y="12167"/>
                  </a:lnTo>
                  <a:lnTo>
                    <a:pt x="1381" y="12167"/>
                  </a:lnTo>
                  <a:lnTo>
                    <a:pt x="1381" y="17901"/>
                  </a:lnTo>
                  <a:lnTo>
                    <a:pt x="3828" y="17901"/>
                  </a:lnTo>
                  <a:lnTo>
                    <a:pt x="3828" y="16852"/>
                  </a:lnTo>
                  <a:lnTo>
                    <a:pt x="2430" y="16852"/>
                  </a:lnTo>
                  <a:lnTo>
                    <a:pt x="2430" y="1049"/>
                  </a:lnTo>
                  <a:lnTo>
                    <a:pt x="3828" y="1049"/>
                  </a:lnTo>
                  <a:lnTo>
                    <a:pt x="38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37;p124"/>
            <p:cNvSpPr/>
            <p:nvPr/>
          </p:nvSpPr>
          <p:spPr>
            <a:xfrm>
              <a:off x="3233563" y="4186088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1" y="0"/>
                  </a:moveTo>
                  <a:lnTo>
                    <a:pt x="1" y="1049"/>
                  </a:lnTo>
                  <a:lnTo>
                    <a:pt x="2291" y="1049"/>
                  </a:lnTo>
                  <a:lnTo>
                    <a:pt x="22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38;p124"/>
            <p:cNvSpPr/>
            <p:nvPr/>
          </p:nvSpPr>
          <p:spPr>
            <a:xfrm>
              <a:off x="3355513" y="4186088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0" y="0"/>
                  </a:moveTo>
                  <a:lnTo>
                    <a:pt x="0" y="1049"/>
                  </a:lnTo>
                  <a:lnTo>
                    <a:pt x="2290" y="1049"/>
                  </a:lnTo>
                  <a:lnTo>
                    <a:pt x="2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39;p124"/>
            <p:cNvSpPr/>
            <p:nvPr/>
          </p:nvSpPr>
          <p:spPr>
            <a:xfrm>
              <a:off x="3234438" y="4238963"/>
              <a:ext cx="177900" cy="208500"/>
            </a:xfrm>
            <a:custGeom>
              <a:avLst/>
              <a:gdLst/>
              <a:ahLst/>
              <a:cxnLst/>
              <a:rect l="l" t="t" r="r" b="b"/>
              <a:pathLst>
                <a:path w="7116" h="8340" extrusionOk="0">
                  <a:moveTo>
                    <a:pt x="1" y="1"/>
                  </a:moveTo>
                  <a:cubicBezTo>
                    <a:pt x="141" y="1556"/>
                    <a:pt x="787" y="3007"/>
                    <a:pt x="1836" y="4161"/>
                  </a:cubicBezTo>
                  <a:cubicBezTo>
                    <a:pt x="787" y="5297"/>
                    <a:pt x="123" y="6766"/>
                    <a:pt x="1" y="8322"/>
                  </a:cubicBezTo>
                  <a:lnTo>
                    <a:pt x="2291" y="8322"/>
                  </a:lnTo>
                  <a:cubicBezTo>
                    <a:pt x="2431" y="7325"/>
                    <a:pt x="2868" y="6416"/>
                    <a:pt x="3550" y="5682"/>
                  </a:cubicBezTo>
                  <a:cubicBezTo>
                    <a:pt x="4231" y="6416"/>
                    <a:pt x="4668" y="7343"/>
                    <a:pt x="4808" y="8339"/>
                  </a:cubicBezTo>
                  <a:lnTo>
                    <a:pt x="7116" y="8339"/>
                  </a:lnTo>
                  <a:cubicBezTo>
                    <a:pt x="6976" y="6766"/>
                    <a:pt x="6329" y="5297"/>
                    <a:pt x="5263" y="4161"/>
                  </a:cubicBezTo>
                  <a:cubicBezTo>
                    <a:pt x="6329" y="3007"/>
                    <a:pt x="6976" y="1556"/>
                    <a:pt x="7116" y="1"/>
                  </a:cubicBezTo>
                  <a:lnTo>
                    <a:pt x="4808" y="1"/>
                  </a:lnTo>
                  <a:cubicBezTo>
                    <a:pt x="4668" y="997"/>
                    <a:pt x="4231" y="1923"/>
                    <a:pt x="3550" y="2658"/>
                  </a:cubicBezTo>
                  <a:cubicBezTo>
                    <a:pt x="2868" y="1923"/>
                    <a:pt x="2431" y="997"/>
                    <a:pt x="2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40;p124"/>
            <p:cNvSpPr/>
            <p:nvPr/>
          </p:nvSpPr>
          <p:spPr>
            <a:xfrm>
              <a:off x="3355513" y="4473213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0" y="0"/>
                  </a:moveTo>
                  <a:lnTo>
                    <a:pt x="0" y="1049"/>
                  </a:lnTo>
                  <a:lnTo>
                    <a:pt x="2290" y="1049"/>
                  </a:lnTo>
                  <a:lnTo>
                    <a:pt x="2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41;p124"/>
            <p:cNvSpPr/>
            <p:nvPr/>
          </p:nvSpPr>
          <p:spPr>
            <a:xfrm>
              <a:off x="3233563" y="4473213"/>
              <a:ext cx="57275" cy="26250"/>
            </a:xfrm>
            <a:custGeom>
              <a:avLst/>
              <a:gdLst/>
              <a:ahLst/>
              <a:cxnLst/>
              <a:rect l="l" t="t" r="r" b="b"/>
              <a:pathLst>
                <a:path w="2291" h="1050" extrusionOk="0">
                  <a:moveTo>
                    <a:pt x="1" y="0"/>
                  </a:moveTo>
                  <a:lnTo>
                    <a:pt x="1" y="1049"/>
                  </a:lnTo>
                  <a:lnTo>
                    <a:pt x="2291" y="1049"/>
                  </a:lnTo>
                  <a:lnTo>
                    <a:pt x="22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42;p124"/>
            <p:cNvSpPr/>
            <p:nvPr/>
          </p:nvSpPr>
          <p:spPr>
            <a:xfrm>
              <a:off x="3553913" y="4237663"/>
              <a:ext cx="127200" cy="76050"/>
            </a:xfrm>
            <a:custGeom>
              <a:avLst/>
              <a:gdLst/>
              <a:ahLst/>
              <a:cxnLst/>
              <a:rect l="l" t="t" r="r" b="b"/>
              <a:pathLst>
                <a:path w="5088" h="3042" extrusionOk="0">
                  <a:moveTo>
                    <a:pt x="18" y="0"/>
                  </a:moveTo>
                  <a:cubicBezTo>
                    <a:pt x="18" y="105"/>
                    <a:pt x="1" y="227"/>
                    <a:pt x="1" y="315"/>
                  </a:cubicBezTo>
                  <a:lnTo>
                    <a:pt x="1" y="2727"/>
                  </a:lnTo>
                  <a:cubicBezTo>
                    <a:pt x="1" y="2832"/>
                    <a:pt x="1" y="2937"/>
                    <a:pt x="18" y="3042"/>
                  </a:cubicBezTo>
                  <a:lnTo>
                    <a:pt x="5088" y="3042"/>
                  </a:lnTo>
                  <a:lnTo>
                    <a:pt x="5088" y="2727"/>
                  </a:lnTo>
                  <a:lnTo>
                    <a:pt x="5088" y="315"/>
                  </a:lnTo>
                  <a:lnTo>
                    <a:pt x="50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43;p124"/>
            <p:cNvSpPr/>
            <p:nvPr/>
          </p:nvSpPr>
          <p:spPr>
            <a:xfrm>
              <a:off x="3556988" y="4339488"/>
              <a:ext cx="121075" cy="107100"/>
            </a:xfrm>
            <a:custGeom>
              <a:avLst/>
              <a:gdLst/>
              <a:ahLst/>
              <a:cxnLst/>
              <a:rect l="l" t="t" r="r" b="b"/>
              <a:pathLst>
                <a:path w="4843" h="4284" extrusionOk="0">
                  <a:moveTo>
                    <a:pt x="105" y="0"/>
                  </a:moveTo>
                  <a:cubicBezTo>
                    <a:pt x="350" y="787"/>
                    <a:pt x="839" y="1469"/>
                    <a:pt x="1468" y="1993"/>
                  </a:cubicBezTo>
                  <a:cubicBezTo>
                    <a:pt x="752" y="2570"/>
                    <a:pt x="227" y="3374"/>
                    <a:pt x="0" y="4283"/>
                  </a:cubicBezTo>
                  <a:lnTo>
                    <a:pt x="4842" y="4283"/>
                  </a:lnTo>
                  <a:cubicBezTo>
                    <a:pt x="4615" y="3374"/>
                    <a:pt x="4108" y="2570"/>
                    <a:pt x="3374" y="1993"/>
                  </a:cubicBezTo>
                  <a:cubicBezTo>
                    <a:pt x="4021" y="1469"/>
                    <a:pt x="4493" y="787"/>
                    <a:pt x="47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44;p124"/>
            <p:cNvSpPr/>
            <p:nvPr/>
          </p:nvSpPr>
          <p:spPr>
            <a:xfrm>
              <a:off x="3655313" y="4051913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0" y="1"/>
                  </a:moveTo>
                  <a:lnTo>
                    <a:pt x="0" y="1049"/>
                  </a:lnTo>
                  <a:lnTo>
                    <a:pt x="1049" y="1049"/>
                  </a:lnTo>
                  <a:lnTo>
                    <a:pt x="1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45;p124"/>
            <p:cNvSpPr/>
            <p:nvPr/>
          </p:nvSpPr>
          <p:spPr>
            <a:xfrm>
              <a:off x="3556988" y="4104363"/>
              <a:ext cx="121500" cy="107100"/>
            </a:xfrm>
            <a:custGeom>
              <a:avLst/>
              <a:gdLst/>
              <a:ahLst/>
              <a:cxnLst/>
              <a:rect l="l" t="t" r="r" b="b"/>
              <a:pathLst>
                <a:path w="4860" h="4284" extrusionOk="0">
                  <a:moveTo>
                    <a:pt x="0" y="0"/>
                  </a:moveTo>
                  <a:cubicBezTo>
                    <a:pt x="227" y="909"/>
                    <a:pt x="752" y="1713"/>
                    <a:pt x="1468" y="2308"/>
                  </a:cubicBezTo>
                  <a:cubicBezTo>
                    <a:pt x="839" y="2815"/>
                    <a:pt x="350" y="3514"/>
                    <a:pt x="105" y="4283"/>
                  </a:cubicBezTo>
                  <a:lnTo>
                    <a:pt x="4772" y="4283"/>
                  </a:lnTo>
                  <a:cubicBezTo>
                    <a:pt x="4510" y="3497"/>
                    <a:pt x="4021" y="2815"/>
                    <a:pt x="3391" y="2308"/>
                  </a:cubicBezTo>
                  <a:cubicBezTo>
                    <a:pt x="4108" y="1713"/>
                    <a:pt x="4633" y="909"/>
                    <a:pt x="48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46;p124"/>
            <p:cNvSpPr/>
            <p:nvPr/>
          </p:nvSpPr>
          <p:spPr>
            <a:xfrm>
              <a:off x="3655313" y="4472763"/>
              <a:ext cx="26250" cy="26700"/>
            </a:xfrm>
            <a:custGeom>
              <a:avLst/>
              <a:gdLst/>
              <a:ahLst/>
              <a:cxnLst/>
              <a:rect l="l" t="t" r="r" b="b"/>
              <a:pathLst>
                <a:path w="1050" h="1068" extrusionOk="0">
                  <a:moveTo>
                    <a:pt x="0" y="1"/>
                  </a:moveTo>
                  <a:lnTo>
                    <a:pt x="0" y="1067"/>
                  </a:lnTo>
                  <a:lnTo>
                    <a:pt x="1049" y="1067"/>
                  </a:lnTo>
                  <a:lnTo>
                    <a:pt x="1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47;p124"/>
            <p:cNvSpPr/>
            <p:nvPr/>
          </p:nvSpPr>
          <p:spPr>
            <a:xfrm>
              <a:off x="3553913" y="4051913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" y="1"/>
                  </a:moveTo>
                  <a:lnTo>
                    <a:pt x="1" y="1049"/>
                  </a:lnTo>
                  <a:lnTo>
                    <a:pt x="1050" y="1049"/>
                  </a:lnTo>
                  <a:lnTo>
                    <a:pt x="1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48;p124"/>
            <p:cNvSpPr/>
            <p:nvPr/>
          </p:nvSpPr>
          <p:spPr>
            <a:xfrm>
              <a:off x="3553913" y="4472763"/>
              <a:ext cx="26250" cy="26700"/>
            </a:xfrm>
            <a:custGeom>
              <a:avLst/>
              <a:gdLst/>
              <a:ahLst/>
              <a:cxnLst/>
              <a:rect l="l" t="t" r="r" b="b"/>
              <a:pathLst>
                <a:path w="1050" h="1068" extrusionOk="0">
                  <a:moveTo>
                    <a:pt x="1" y="1"/>
                  </a:moveTo>
                  <a:lnTo>
                    <a:pt x="1" y="1067"/>
                  </a:lnTo>
                  <a:lnTo>
                    <a:pt x="1050" y="1067"/>
                  </a:lnTo>
                  <a:lnTo>
                    <a:pt x="1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Ricerca di base - Vera Salus Ricer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225" y="2082986"/>
            <a:ext cx="2391140" cy="23911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oogle Shape;6202;p126"/>
          <p:cNvGrpSpPr/>
          <p:nvPr/>
        </p:nvGrpSpPr>
        <p:grpSpPr>
          <a:xfrm rot="18275356">
            <a:off x="555729" y="4400460"/>
            <a:ext cx="1233972" cy="4284579"/>
            <a:chOff x="5072300" y="1663525"/>
            <a:chExt cx="484450" cy="1682100"/>
          </a:xfrm>
        </p:grpSpPr>
        <p:sp>
          <p:nvSpPr>
            <p:cNvPr id="23" name="Google Shape;6203;p126"/>
            <p:cNvSpPr/>
            <p:nvPr/>
          </p:nvSpPr>
          <p:spPr>
            <a:xfrm>
              <a:off x="5136225" y="2369575"/>
              <a:ext cx="132500" cy="48700"/>
            </a:xfrm>
            <a:custGeom>
              <a:avLst/>
              <a:gdLst/>
              <a:ahLst/>
              <a:cxnLst/>
              <a:rect l="l" t="t" r="r" b="b"/>
              <a:pathLst>
                <a:path w="5300" h="1948" extrusionOk="0">
                  <a:moveTo>
                    <a:pt x="5159" y="0"/>
                  </a:moveTo>
                  <a:lnTo>
                    <a:pt x="0" y="1466"/>
                  </a:lnTo>
                  <a:lnTo>
                    <a:pt x="121" y="1947"/>
                  </a:lnTo>
                  <a:lnTo>
                    <a:pt x="5299" y="482"/>
                  </a:lnTo>
                  <a:cubicBezTo>
                    <a:pt x="5259" y="321"/>
                    <a:pt x="5199" y="161"/>
                    <a:pt x="5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204;p126"/>
            <p:cNvSpPr/>
            <p:nvPr/>
          </p:nvSpPr>
          <p:spPr>
            <a:xfrm>
              <a:off x="5265175" y="2309575"/>
              <a:ext cx="186425" cy="72075"/>
            </a:xfrm>
            <a:custGeom>
              <a:avLst/>
              <a:gdLst/>
              <a:ahLst/>
              <a:cxnLst/>
              <a:rect l="l" t="t" r="r" b="b"/>
              <a:pathLst>
                <a:path w="7457" h="2883" extrusionOk="0">
                  <a:moveTo>
                    <a:pt x="6295" y="0"/>
                  </a:moveTo>
                  <a:cubicBezTo>
                    <a:pt x="5855" y="0"/>
                    <a:pt x="5426" y="323"/>
                    <a:pt x="5400" y="835"/>
                  </a:cubicBezTo>
                  <a:lnTo>
                    <a:pt x="5400" y="875"/>
                  </a:lnTo>
                  <a:lnTo>
                    <a:pt x="1" y="2400"/>
                  </a:lnTo>
                  <a:cubicBezTo>
                    <a:pt x="41" y="2561"/>
                    <a:pt x="101" y="2721"/>
                    <a:pt x="141" y="2882"/>
                  </a:cubicBezTo>
                  <a:lnTo>
                    <a:pt x="5540" y="1357"/>
                  </a:lnTo>
                  <a:cubicBezTo>
                    <a:pt x="5701" y="1597"/>
                    <a:pt x="5962" y="1758"/>
                    <a:pt x="6243" y="1778"/>
                  </a:cubicBezTo>
                  <a:cubicBezTo>
                    <a:pt x="6259" y="1779"/>
                    <a:pt x="6275" y="1779"/>
                    <a:pt x="6291" y="1779"/>
                  </a:cubicBezTo>
                  <a:cubicBezTo>
                    <a:pt x="7044" y="1779"/>
                    <a:pt x="7457" y="863"/>
                    <a:pt x="6945" y="293"/>
                  </a:cubicBezTo>
                  <a:cubicBezTo>
                    <a:pt x="6765" y="91"/>
                    <a:pt x="6528" y="0"/>
                    <a:pt x="6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205;p126"/>
            <p:cNvSpPr/>
            <p:nvPr/>
          </p:nvSpPr>
          <p:spPr>
            <a:xfrm>
              <a:off x="5281725" y="2357550"/>
              <a:ext cx="199125" cy="77775"/>
            </a:xfrm>
            <a:custGeom>
              <a:avLst/>
              <a:gdLst/>
              <a:ahLst/>
              <a:cxnLst/>
              <a:rect l="l" t="t" r="r" b="b"/>
              <a:pathLst>
                <a:path w="7965" h="3111" extrusionOk="0">
                  <a:moveTo>
                    <a:pt x="7202" y="1"/>
                  </a:moveTo>
                  <a:cubicBezTo>
                    <a:pt x="6935" y="1"/>
                    <a:pt x="6675" y="189"/>
                    <a:pt x="6625" y="501"/>
                  </a:cubicBezTo>
                  <a:lnTo>
                    <a:pt x="1" y="2649"/>
                  </a:lnTo>
                  <a:cubicBezTo>
                    <a:pt x="61" y="2790"/>
                    <a:pt x="101" y="2950"/>
                    <a:pt x="162" y="3111"/>
                  </a:cubicBezTo>
                  <a:lnTo>
                    <a:pt x="6785" y="983"/>
                  </a:lnTo>
                  <a:cubicBezTo>
                    <a:pt x="6886" y="1084"/>
                    <a:pt x="7026" y="1144"/>
                    <a:pt x="7167" y="1164"/>
                  </a:cubicBezTo>
                  <a:cubicBezTo>
                    <a:pt x="7175" y="1164"/>
                    <a:pt x="7183" y="1164"/>
                    <a:pt x="7192" y="1164"/>
                  </a:cubicBezTo>
                  <a:cubicBezTo>
                    <a:pt x="7678" y="1164"/>
                    <a:pt x="7964" y="595"/>
                    <a:pt x="7648" y="220"/>
                  </a:cubicBezTo>
                  <a:cubicBezTo>
                    <a:pt x="7527" y="69"/>
                    <a:pt x="7364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206;p126"/>
            <p:cNvSpPr/>
            <p:nvPr/>
          </p:nvSpPr>
          <p:spPr>
            <a:xfrm>
              <a:off x="5126675" y="2423275"/>
              <a:ext cx="159100" cy="62225"/>
            </a:xfrm>
            <a:custGeom>
              <a:avLst/>
              <a:gdLst/>
              <a:ahLst/>
              <a:cxnLst/>
              <a:rect l="l" t="t" r="r" b="b"/>
              <a:pathLst>
                <a:path w="6364" h="2489" extrusionOk="0">
                  <a:moveTo>
                    <a:pt x="6203" y="0"/>
                  </a:moveTo>
                  <a:lnTo>
                    <a:pt x="1" y="2007"/>
                  </a:lnTo>
                  <a:lnTo>
                    <a:pt x="161" y="2489"/>
                  </a:lnTo>
                  <a:lnTo>
                    <a:pt x="6364" y="482"/>
                  </a:lnTo>
                  <a:cubicBezTo>
                    <a:pt x="6303" y="321"/>
                    <a:pt x="6243" y="161"/>
                    <a:pt x="6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07;p126"/>
            <p:cNvSpPr/>
            <p:nvPr/>
          </p:nvSpPr>
          <p:spPr>
            <a:xfrm>
              <a:off x="5164825" y="1728275"/>
              <a:ext cx="107900" cy="46700"/>
            </a:xfrm>
            <a:custGeom>
              <a:avLst/>
              <a:gdLst/>
              <a:ahLst/>
              <a:cxnLst/>
              <a:rect l="l" t="t" r="r" b="b"/>
              <a:pathLst>
                <a:path w="4316" h="1868" extrusionOk="0">
                  <a:moveTo>
                    <a:pt x="141" y="1"/>
                  </a:moveTo>
                  <a:lnTo>
                    <a:pt x="0" y="482"/>
                  </a:lnTo>
                  <a:lnTo>
                    <a:pt x="4195" y="1867"/>
                  </a:lnTo>
                  <a:cubicBezTo>
                    <a:pt x="4235" y="1687"/>
                    <a:pt x="4276" y="1526"/>
                    <a:pt x="4316" y="1365"/>
                  </a:cubicBezTo>
                  <a:lnTo>
                    <a:pt x="1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08;p126"/>
            <p:cNvSpPr/>
            <p:nvPr/>
          </p:nvSpPr>
          <p:spPr>
            <a:xfrm>
              <a:off x="5269700" y="1762400"/>
              <a:ext cx="84175" cy="42250"/>
            </a:xfrm>
            <a:custGeom>
              <a:avLst/>
              <a:gdLst/>
              <a:ahLst/>
              <a:cxnLst/>
              <a:rect l="l" t="t" r="r" b="b"/>
              <a:pathLst>
                <a:path w="3367" h="1690" extrusionOk="0">
                  <a:moveTo>
                    <a:pt x="121" y="0"/>
                  </a:moveTo>
                  <a:cubicBezTo>
                    <a:pt x="81" y="161"/>
                    <a:pt x="40" y="342"/>
                    <a:pt x="0" y="502"/>
                  </a:cubicBezTo>
                  <a:lnTo>
                    <a:pt x="2108" y="1185"/>
                  </a:lnTo>
                  <a:cubicBezTo>
                    <a:pt x="2148" y="1466"/>
                    <a:pt x="2369" y="1686"/>
                    <a:pt x="2650" y="1686"/>
                  </a:cubicBezTo>
                  <a:cubicBezTo>
                    <a:pt x="2668" y="1688"/>
                    <a:pt x="2687" y="1689"/>
                    <a:pt x="2705" y="1689"/>
                  </a:cubicBezTo>
                  <a:cubicBezTo>
                    <a:pt x="3097" y="1689"/>
                    <a:pt x="3366" y="1287"/>
                    <a:pt x="3232" y="904"/>
                  </a:cubicBezTo>
                  <a:cubicBezTo>
                    <a:pt x="3136" y="665"/>
                    <a:pt x="2912" y="532"/>
                    <a:pt x="2688" y="532"/>
                  </a:cubicBezTo>
                  <a:cubicBezTo>
                    <a:pt x="2535" y="532"/>
                    <a:pt x="2382" y="593"/>
                    <a:pt x="2268" y="723"/>
                  </a:cubicBezTo>
                  <a:lnTo>
                    <a:pt x="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209;p126"/>
            <p:cNvSpPr/>
            <p:nvPr/>
          </p:nvSpPr>
          <p:spPr>
            <a:xfrm>
              <a:off x="5157300" y="1671575"/>
              <a:ext cx="127975" cy="58725"/>
            </a:xfrm>
            <a:custGeom>
              <a:avLst/>
              <a:gdLst/>
              <a:ahLst/>
              <a:cxnLst/>
              <a:rect l="l" t="t" r="r" b="b"/>
              <a:pathLst>
                <a:path w="5119" h="2349" extrusionOk="0">
                  <a:moveTo>
                    <a:pt x="161" y="0"/>
                  </a:moveTo>
                  <a:lnTo>
                    <a:pt x="0" y="482"/>
                  </a:lnTo>
                  <a:lnTo>
                    <a:pt x="4978" y="2349"/>
                  </a:lnTo>
                  <a:cubicBezTo>
                    <a:pt x="5018" y="2188"/>
                    <a:pt x="5078" y="2028"/>
                    <a:pt x="5118" y="188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210;p126"/>
            <p:cNvSpPr/>
            <p:nvPr/>
          </p:nvSpPr>
          <p:spPr>
            <a:xfrm>
              <a:off x="5281725" y="1718750"/>
              <a:ext cx="103900" cy="52700"/>
            </a:xfrm>
            <a:custGeom>
              <a:avLst/>
              <a:gdLst/>
              <a:ahLst/>
              <a:cxnLst/>
              <a:rect l="l" t="t" r="r" b="b"/>
              <a:pathLst>
                <a:path w="4156" h="2108" extrusionOk="0">
                  <a:moveTo>
                    <a:pt x="141" y="0"/>
                  </a:moveTo>
                  <a:cubicBezTo>
                    <a:pt x="101" y="161"/>
                    <a:pt x="41" y="301"/>
                    <a:pt x="1" y="462"/>
                  </a:cubicBezTo>
                  <a:lnTo>
                    <a:pt x="2891" y="1566"/>
                  </a:lnTo>
                  <a:cubicBezTo>
                    <a:pt x="2931" y="1847"/>
                    <a:pt x="3152" y="2088"/>
                    <a:pt x="3453" y="2108"/>
                  </a:cubicBezTo>
                  <a:cubicBezTo>
                    <a:pt x="3855" y="2108"/>
                    <a:pt x="4156" y="1706"/>
                    <a:pt x="4015" y="1325"/>
                  </a:cubicBezTo>
                  <a:cubicBezTo>
                    <a:pt x="3928" y="1077"/>
                    <a:pt x="3703" y="936"/>
                    <a:pt x="3473" y="936"/>
                  </a:cubicBezTo>
                  <a:cubicBezTo>
                    <a:pt x="3331" y="936"/>
                    <a:pt x="3187" y="989"/>
                    <a:pt x="3072" y="1104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211;p126"/>
            <p:cNvSpPr/>
            <p:nvPr/>
          </p:nvSpPr>
          <p:spPr>
            <a:xfrm>
              <a:off x="5123175" y="2479475"/>
              <a:ext cx="184175" cy="77800"/>
            </a:xfrm>
            <a:custGeom>
              <a:avLst/>
              <a:gdLst/>
              <a:ahLst/>
              <a:cxnLst/>
              <a:rect l="l" t="t" r="r" b="b"/>
              <a:pathLst>
                <a:path w="7367" h="3112" extrusionOk="0">
                  <a:moveTo>
                    <a:pt x="7005" y="0"/>
                  </a:moveTo>
                  <a:lnTo>
                    <a:pt x="0" y="2710"/>
                  </a:lnTo>
                  <a:lnTo>
                    <a:pt x="342" y="3111"/>
                  </a:lnTo>
                  <a:lnTo>
                    <a:pt x="7367" y="402"/>
                  </a:lnTo>
                  <a:cubicBezTo>
                    <a:pt x="7306" y="221"/>
                    <a:pt x="7186" y="80"/>
                    <a:pt x="7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12;p126"/>
            <p:cNvSpPr/>
            <p:nvPr/>
          </p:nvSpPr>
          <p:spPr>
            <a:xfrm>
              <a:off x="5302300" y="2400675"/>
              <a:ext cx="197250" cy="88850"/>
            </a:xfrm>
            <a:custGeom>
              <a:avLst/>
              <a:gdLst/>
              <a:ahLst/>
              <a:cxnLst/>
              <a:rect l="l" t="t" r="r" b="b"/>
              <a:pathLst>
                <a:path w="7890" h="3554" extrusionOk="0">
                  <a:moveTo>
                    <a:pt x="7247" y="1"/>
                  </a:moveTo>
                  <a:lnTo>
                    <a:pt x="7247" y="21"/>
                  </a:lnTo>
                  <a:cubicBezTo>
                    <a:pt x="7234" y="20"/>
                    <a:pt x="7222" y="20"/>
                    <a:pt x="7209" y="20"/>
                  </a:cubicBezTo>
                  <a:cubicBezTo>
                    <a:pt x="6906" y="20"/>
                    <a:pt x="6664" y="253"/>
                    <a:pt x="6645" y="543"/>
                  </a:cubicBezTo>
                  <a:lnTo>
                    <a:pt x="1" y="3092"/>
                  </a:lnTo>
                  <a:cubicBezTo>
                    <a:pt x="61" y="3252"/>
                    <a:pt x="121" y="3413"/>
                    <a:pt x="182" y="3554"/>
                  </a:cubicBezTo>
                  <a:lnTo>
                    <a:pt x="6825" y="1004"/>
                  </a:lnTo>
                  <a:cubicBezTo>
                    <a:pt x="6932" y="1111"/>
                    <a:pt x="7067" y="1160"/>
                    <a:pt x="7201" y="1160"/>
                  </a:cubicBezTo>
                  <a:cubicBezTo>
                    <a:pt x="7422" y="1160"/>
                    <a:pt x="7641" y="1028"/>
                    <a:pt x="7729" y="804"/>
                  </a:cubicBezTo>
                  <a:cubicBezTo>
                    <a:pt x="7889" y="442"/>
                    <a:pt x="7628" y="41"/>
                    <a:pt x="7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213;p126"/>
            <p:cNvSpPr/>
            <p:nvPr/>
          </p:nvSpPr>
          <p:spPr>
            <a:xfrm>
              <a:off x="5273700" y="1802525"/>
              <a:ext cx="45700" cy="44725"/>
            </a:xfrm>
            <a:custGeom>
              <a:avLst/>
              <a:gdLst/>
              <a:ahLst/>
              <a:cxnLst/>
              <a:rect l="l" t="t" r="r" b="b"/>
              <a:pathLst>
                <a:path w="1828" h="1789" extrusionOk="0">
                  <a:moveTo>
                    <a:pt x="926" y="0"/>
                  </a:moveTo>
                  <a:cubicBezTo>
                    <a:pt x="442" y="0"/>
                    <a:pt x="60" y="375"/>
                    <a:pt x="21" y="844"/>
                  </a:cubicBezTo>
                  <a:cubicBezTo>
                    <a:pt x="1" y="1346"/>
                    <a:pt x="382" y="1747"/>
                    <a:pt x="864" y="1788"/>
                  </a:cubicBezTo>
                  <a:cubicBezTo>
                    <a:pt x="876" y="1788"/>
                    <a:pt x="888" y="1788"/>
                    <a:pt x="900" y="1788"/>
                  </a:cubicBezTo>
                  <a:cubicBezTo>
                    <a:pt x="1367" y="1788"/>
                    <a:pt x="1768" y="1414"/>
                    <a:pt x="1787" y="945"/>
                  </a:cubicBezTo>
                  <a:cubicBezTo>
                    <a:pt x="1827" y="443"/>
                    <a:pt x="1446" y="41"/>
                    <a:pt x="964" y="1"/>
                  </a:cubicBezTo>
                  <a:cubicBezTo>
                    <a:pt x="952" y="1"/>
                    <a:pt x="939" y="0"/>
                    <a:pt x="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214;p126"/>
            <p:cNvSpPr/>
            <p:nvPr/>
          </p:nvSpPr>
          <p:spPr>
            <a:xfrm>
              <a:off x="5174850" y="1870725"/>
              <a:ext cx="61250" cy="59350"/>
            </a:xfrm>
            <a:custGeom>
              <a:avLst/>
              <a:gdLst/>
              <a:ahLst/>
              <a:cxnLst/>
              <a:rect l="l" t="t" r="r" b="b"/>
              <a:pathLst>
                <a:path w="2450" h="2374" extrusionOk="0">
                  <a:moveTo>
                    <a:pt x="1231" y="1"/>
                  </a:moveTo>
                  <a:cubicBezTo>
                    <a:pt x="602" y="1"/>
                    <a:pt x="79" y="489"/>
                    <a:pt x="41" y="1127"/>
                  </a:cubicBezTo>
                  <a:cubicBezTo>
                    <a:pt x="1" y="1769"/>
                    <a:pt x="523" y="2331"/>
                    <a:pt x="1165" y="2371"/>
                  </a:cubicBezTo>
                  <a:cubicBezTo>
                    <a:pt x="1190" y="2373"/>
                    <a:pt x="1214" y="2374"/>
                    <a:pt x="1239" y="2374"/>
                  </a:cubicBezTo>
                  <a:cubicBezTo>
                    <a:pt x="1869" y="2374"/>
                    <a:pt x="2391" y="1885"/>
                    <a:pt x="2429" y="1247"/>
                  </a:cubicBezTo>
                  <a:cubicBezTo>
                    <a:pt x="2449" y="585"/>
                    <a:pt x="1948" y="23"/>
                    <a:pt x="1305" y="3"/>
                  </a:cubicBezTo>
                  <a:cubicBezTo>
                    <a:pt x="1280" y="1"/>
                    <a:pt x="1256" y="1"/>
                    <a:pt x="1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215;p126"/>
            <p:cNvSpPr/>
            <p:nvPr/>
          </p:nvSpPr>
          <p:spPr>
            <a:xfrm>
              <a:off x="5335925" y="2269150"/>
              <a:ext cx="61250" cy="59825"/>
            </a:xfrm>
            <a:custGeom>
              <a:avLst/>
              <a:gdLst/>
              <a:ahLst/>
              <a:cxnLst/>
              <a:rect l="l" t="t" r="r" b="b"/>
              <a:pathLst>
                <a:path w="2450" h="2393" extrusionOk="0">
                  <a:moveTo>
                    <a:pt x="1214" y="1"/>
                  </a:moveTo>
                  <a:cubicBezTo>
                    <a:pt x="583" y="1"/>
                    <a:pt x="60" y="508"/>
                    <a:pt x="41" y="1127"/>
                  </a:cubicBezTo>
                  <a:cubicBezTo>
                    <a:pt x="1" y="1789"/>
                    <a:pt x="503" y="2351"/>
                    <a:pt x="1165" y="2392"/>
                  </a:cubicBezTo>
                  <a:cubicBezTo>
                    <a:pt x="1178" y="2392"/>
                    <a:pt x="1190" y="2392"/>
                    <a:pt x="1203" y="2392"/>
                  </a:cubicBezTo>
                  <a:cubicBezTo>
                    <a:pt x="1848" y="2392"/>
                    <a:pt x="2370" y="1897"/>
                    <a:pt x="2409" y="1247"/>
                  </a:cubicBezTo>
                  <a:cubicBezTo>
                    <a:pt x="2449" y="605"/>
                    <a:pt x="1948" y="43"/>
                    <a:pt x="1285" y="3"/>
                  </a:cubicBezTo>
                  <a:cubicBezTo>
                    <a:pt x="1261" y="2"/>
                    <a:pt x="1237" y="1"/>
                    <a:pt x="1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216;p126"/>
            <p:cNvSpPr/>
            <p:nvPr/>
          </p:nvSpPr>
          <p:spPr>
            <a:xfrm>
              <a:off x="5109225" y="1927325"/>
              <a:ext cx="125875" cy="71775"/>
            </a:xfrm>
            <a:custGeom>
              <a:avLst/>
              <a:gdLst/>
              <a:ahLst/>
              <a:cxnLst/>
              <a:rect l="l" t="t" r="r" b="b"/>
              <a:pathLst>
                <a:path w="5035" h="2871" extrusionOk="0">
                  <a:moveTo>
                    <a:pt x="1694" y="1"/>
                  </a:moveTo>
                  <a:cubicBezTo>
                    <a:pt x="1137" y="1"/>
                    <a:pt x="582" y="305"/>
                    <a:pt x="358" y="971"/>
                  </a:cubicBezTo>
                  <a:cubicBezTo>
                    <a:pt x="0" y="2029"/>
                    <a:pt x="857" y="2871"/>
                    <a:pt x="1742" y="2871"/>
                  </a:cubicBezTo>
                  <a:cubicBezTo>
                    <a:pt x="2150" y="2871"/>
                    <a:pt x="2563" y="2693"/>
                    <a:pt x="2867" y="2275"/>
                  </a:cubicBezTo>
                  <a:lnTo>
                    <a:pt x="4954" y="2376"/>
                  </a:lnTo>
                  <a:cubicBezTo>
                    <a:pt x="4994" y="2115"/>
                    <a:pt x="5014" y="1834"/>
                    <a:pt x="5034" y="1573"/>
                  </a:cubicBezTo>
                  <a:lnTo>
                    <a:pt x="3148" y="1472"/>
                  </a:lnTo>
                  <a:cubicBezTo>
                    <a:pt x="3170" y="535"/>
                    <a:pt x="2431" y="1"/>
                    <a:pt x="16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217;p126"/>
            <p:cNvSpPr/>
            <p:nvPr/>
          </p:nvSpPr>
          <p:spPr>
            <a:xfrm>
              <a:off x="5233075" y="1966625"/>
              <a:ext cx="115425" cy="26125"/>
            </a:xfrm>
            <a:custGeom>
              <a:avLst/>
              <a:gdLst/>
              <a:ahLst/>
              <a:cxnLst/>
              <a:rect l="l" t="t" r="r" b="b"/>
              <a:pathLst>
                <a:path w="4617" h="1045" extrusionOk="0">
                  <a:moveTo>
                    <a:pt x="80" y="1"/>
                  </a:moveTo>
                  <a:cubicBezTo>
                    <a:pt x="40" y="262"/>
                    <a:pt x="20" y="543"/>
                    <a:pt x="0" y="824"/>
                  </a:cubicBezTo>
                  <a:lnTo>
                    <a:pt x="4516" y="1044"/>
                  </a:lnTo>
                  <a:lnTo>
                    <a:pt x="4576" y="1044"/>
                  </a:lnTo>
                  <a:lnTo>
                    <a:pt x="4617" y="24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218;p126"/>
            <p:cNvSpPr/>
            <p:nvPr/>
          </p:nvSpPr>
          <p:spPr>
            <a:xfrm>
              <a:off x="5250125" y="2240550"/>
              <a:ext cx="73275" cy="71375"/>
            </a:xfrm>
            <a:custGeom>
              <a:avLst/>
              <a:gdLst/>
              <a:ahLst/>
              <a:cxnLst/>
              <a:rect l="l" t="t" r="r" b="b"/>
              <a:pathLst>
                <a:path w="2931" h="2855" extrusionOk="0">
                  <a:moveTo>
                    <a:pt x="1470" y="1"/>
                  </a:moveTo>
                  <a:cubicBezTo>
                    <a:pt x="702" y="1"/>
                    <a:pt x="79" y="590"/>
                    <a:pt x="41" y="1348"/>
                  </a:cubicBezTo>
                  <a:cubicBezTo>
                    <a:pt x="0" y="2130"/>
                    <a:pt x="603" y="2813"/>
                    <a:pt x="1385" y="2853"/>
                  </a:cubicBezTo>
                  <a:cubicBezTo>
                    <a:pt x="1411" y="2854"/>
                    <a:pt x="1436" y="2855"/>
                    <a:pt x="1461" y="2855"/>
                  </a:cubicBezTo>
                  <a:cubicBezTo>
                    <a:pt x="2230" y="2855"/>
                    <a:pt x="2852" y="2266"/>
                    <a:pt x="2891" y="1508"/>
                  </a:cubicBezTo>
                  <a:cubicBezTo>
                    <a:pt x="2931" y="705"/>
                    <a:pt x="2329" y="43"/>
                    <a:pt x="1546" y="3"/>
                  </a:cubicBezTo>
                  <a:cubicBezTo>
                    <a:pt x="1521" y="2"/>
                    <a:pt x="1495" y="1"/>
                    <a:pt x="1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219;p126"/>
            <p:cNvSpPr/>
            <p:nvPr/>
          </p:nvSpPr>
          <p:spPr>
            <a:xfrm>
              <a:off x="5073350" y="2010900"/>
              <a:ext cx="156225" cy="83850"/>
            </a:xfrm>
            <a:custGeom>
              <a:avLst/>
              <a:gdLst/>
              <a:ahLst/>
              <a:cxnLst/>
              <a:rect l="l" t="t" r="r" b="b"/>
              <a:pathLst>
                <a:path w="6249" h="3354" extrusionOk="0">
                  <a:moveTo>
                    <a:pt x="1894" y="0"/>
                  </a:moveTo>
                  <a:cubicBezTo>
                    <a:pt x="1183" y="0"/>
                    <a:pt x="471" y="419"/>
                    <a:pt x="267" y="1301"/>
                  </a:cubicBezTo>
                  <a:cubicBezTo>
                    <a:pt x="0" y="2520"/>
                    <a:pt x="964" y="3354"/>
                    <a:pt x="1936" y="3354"/>
                  </a:cubicBezTo>
                  <a:cubicBezTo>
                    <a:pt x="2500" y="3354"/>
                    <a:pt x="3067" y="3073"/>
                    <a:pt x="3398" y="2425"/>
                  </a:cubicBezTo>
                  <a:lnTo>
                    <a:pt x="6228" y="2585"/>
                  </a:lnTo>
                  <a:cubicBezTo>
                    <a:pt x="6228" y="2304"/>
                    <a:pt x="6228" y="2043"/>
                    <a:pt x="6249" y="1762"/>
                  </a:cubicBezTo>
                  <a:lnTo>
                    <a:pt x="3579" y="1622"/>
                  </a:lnTo>
                  <a:cubicBezTo>
                    <a:pt x="3547" y="565"/>
                    <a:pt x="2720" y="0"/>
                    <a:pt x="1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20;p126"/>
            <p:cNvSpPr/>
            <p:nvPr/>
          </p:nvSpPr>
          <p:spPr>
            <a:xfrm>
              <a:off x="5229050" y="2054950"/>
              <a:ext cx="149550" cy="28125"/>
            </a:xfrm>
            <a:custGeom>
              <a:avLst/>
              <a:gdLst/>
              <a:ahLst/>
              <a:cxnLst/>
              <a:rect l="l" t="t" r="r" b="b"/>
              <a:pathLst>
                <a:path w="5982" h="1125" extrusionOk="0">
                  <a:moveTo>
                    <a:pt x="21" y="0"/>
                  </a:moveTo>
                  <a:cubicBezTo>
                    <a:pt x="21" y="281"/>
                    <a:pt x="21" y="542"/>
                    <a:pt x="0" y="823"/>
                  </a:cubicBezTo>
                  <a:lnTo>
                    <a:pt x="5881" y="1124"/>
                  </a:lnTo>
                  <a:lnTo>
                    <a:pt x="5942" y="1124"/>
                  </a:lnTo>
                  <a:lnTo>
                    <a:pt x="5982" y="30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21;p126"/>
            <p:cNvSpPr/>
            <p:nvPr/>
          </p:nvSpPr>
          <p:spPr>
            <a:xfrm>
              <a:off x="5157300" y="2193900"/>
              <a:ext cx="85825" cy="83450"/>
            </a:xfrm>
            <a:custGeom>
              <a:avLst/>
              <a:gdLst/>
              <a:ahLst/>
              <a:cxnLst/>
              <a:rect l="l" t="t" r="r" b="b"/>
              <a:pathLst>
                <a:path w="3433" h="3338" extrusionOk="0">
                  <a:moveTo>
                    <a:pt x="1731" y="1"/>
                  </a:moveTo>
                  <a:cubicBezTo>
                    <a:pt x="841" y="1"/>
                    <a:pt x="99" y="690"/>
                    <a:pt x="40" y="1588"/>
                  </a:cubicBezTo>
                  <a:cubicBezTo>
                    <a:pt x="0" y="2511"/>
                    <a:pt x="703" y="3294"/>
                    <a:pt x="1626" y="3334"/>
                  </a:cubicBezTo>
                  <a:cubicBezTo>
                    <a:pt x="1663" y="3337"/>
                    <a:pt x="1700" y="3338"/>
                    <a:pt x="1736" y="3338"/>
                  </a:cubicBezTo>
                  <a:cubicBezTo>
                    <a:pt x="2611" y="3338"/>
                    <a:pt x="3334" y="2655"/>
                    <a:pt x="3372" y="1769"/>
                  </a:cubicBezTo>
                  <a:cubicBezTo>
                    <a:pt x="3432" y="845"/>
                    <a:pt x="2710" y="62"/>
                    <a:pt x="1807" y="2"/>
                  </a:cubicBezTo>
                  <a:cubicBezTo>
                    <a:pt x="1781" y="1"/>
                    <a:pt x="1756" y="1"/>
                    <a:pt x="1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22;p126"/>
            <p:cNvSpPr/>
            <p:nvPr/>
          </p:nvSpPr>
          <p:spPr>
            <a:xfrm>
              <a:off x="5230550" y="2142250"/>
              <a:ext cx="143550" cy="22625"/>
            </a:xfrm>
            <a:custGeom>
              <a:avLst/>
              <a:gdLst/>
              <a:ahLst/>
              <a:cxnLst/>
              <a:rect l="l" t="t" r="r" b="b"/>
              <a:pathLst>
                <a:path w="5742" h="905" extrusionOk="0">
                  <a:moveTo>
                    <a:pt x="1" y="1"/>
                  </a:moveTo>
                  <a:cubicBezTo>
                    <a:pt x="1" y="262"/>
                    <a:pt x="21" y="543"/>
                    <a:pt x="41" y="804"/>
                  </a:cubicBezTo>
                  <a:lnTo>
                    <a:pt x="5661" y="904"/>
                  </a:lnTo>
                  <a:lnTo>
                    <a:pt x="5741" y="904"/>
                  </a:lnTo>
                  <a:lnTo>
                    <a:pt x="5741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23;p126"/>
            <p:cNvSpPr/>
            <p:nvPr/>
          </p:nvSpPr>
          <p:spPr>
            <a:xfrm>
              <a:off x="5072300" y="2105600"/>
              <a:ext cx="159275" cy="97000"/>
            </a:xfrm>
            <a:custGeom>
              <a:avLst/>
              <a:gdLst/>
              <a:ahLst/>
              <a:cxnLst/>
              <a:rect l="l" t="t" r="r" b="b"/>
              <a:pathLst>
                <a:path w="6371" h="3880" extrusionOk="0">
                  <a:moveTo>
                    <a:pt x="2042" y="1"/>
                  </a:moveTo>
                  <a:cubicBezTo>
                    <a:pt x="1024" y="1"/>
                    <a:pt x="0" y="747"/>
                    <a:pt x="68" y="2049"/>
                  </a:cubicBezTo>
                  <a:cubicBezTo>
                    <a:pt x="128" y="3052"/>
                    <a:pt x="931" y="3835"/>
                    <a:pt x="1915" y="3875"/>
                  </a:cubicBezTo>
                  <a:cubicBezTo>
                    <a:pt x="1954" y="3878"/>
                    <a:pt x="1993" y="3879"/>
                    <a:pt x="2032" y="3879"/>
                  </a:cubicBezTo>
                  <a:cubicBezTo>
                    <a:pt x="2968" y="3879"/>
                    <a:pt x="3787" y="3194"/>
                    <a:pt x="3922" y="2250"/>
                  </a:cubicBezTo>
                  <a:lnTo>
                    <a:pt x="6371" y="2270"/>
                  </a:lnTo>
                  <a:cubicBezTo>
                    <a:pt x="6351" y="2009"/>
                    <a:pt x="6331" y="1728"/>
                    <a:pt x="6331" y="1467"/>
                  </a:cubicBezTo>
                  <a:lnTo>
                    <a:pt x="3882" y="1427"/>
                  </a:lnTo>
                  <a:cubicBezTo>
                    <a:pt x="3611" y="447"/>
                    <a:pt x="2828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24;p126"/>
            <p:cNvSpPr/>
            <p:nvPr/>
          </p:nvSpPr>
          <p:spPr>
            <a:xfrm>
              <a:off x="5150775" y="1717200"/>
              <a:ext cx="30125" cy="28700"/>
            </a:xfrm>
            <a:custGeom>
              <a:avLst/>
              <a:gdLst/>
              <a:ahLst/>
              <a:cxnLst/>
              <a:rect l="l" t="t" r="r" b="b"/>
              <a:pathLst>
                <a:path w="1205" h="1148" extrusionOk="0">
                  <a:moveTo>
                    <a:pt x="585" y="1"/>
                  </a:moveTo>
                  <a:cubicBezTo>
                    <a:pt x="281" y="1"/>
                    <a:pt x="40" y="235"/>
                    <a:pt x="20" y="544"/>
                  </a:cubicBezTo>
                  <a:cubicBezTo>
                    <a:pt x="0" y="865"/>
                    <a:pt x="241" y="1146"/>
                    <a:pt x="562" y="1146"/>
                  </a:cubicBezTo>
                  <a:cubicBezTo>
                    <a:pt x="575" y="1147"/>
                    <a:pt x="587" y="1147"/>
                    <a:pt x="600" y="1147"/>
                  </a:cubicBezTo>
                  <a:cubicBezTo>
                    <a:pt x="905" y="1147"/>
                    <a:pt x="1165" y="913"/>
                    <a:pt x="1184" y="604"/>
                  </a:cubicBezTo>
                  <a:cubicBezTo>
                    <a:pt x="1205" y="283"/>
                    <a:pt x="944" y="22"/>
                    <a:pt x="622" y="2"/>
                  </a:cubicBezTo>
                  <a:cubicBezTo>
                    <a:pt x="610" y="1"/>
                    <a:pt x="598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25;p126"/>
            <p:cNvSpPr/>
            <p:nvPr/>
          </p:nvSpPr>
          <p:spPr>
            <a:xfrm>
              <a:off x="5146750" y="1663525"/>
              <a:ext cx="30125" cy="28675"/>
            </a:xfrm>
            <a:custGeom>
              <a:avLst/>
              <a:gdLst/>
              <a:ahLst/>
              <a:cxnLst/>
              <a:rect l="l" t="t" r="r" b="b"/>
              <a:pathLst>
                <a:path w="1205" h="1147" extrusionOk="0">
                  <a:moveTo>
                    <a:pt x="586" y="0"/>
                  </a:moveTo>
                  <a:cubicBezTo>
                    <a:pt x="282" y="0"/>
                    <a:pt x="40" y="235"/>
                    <a:pt x="21" y="543"/>
                  </a:cubicBezTo>
                  <a:cubicBezTo>
                    <a:pt x="1" y="864"/>
                    <a:pt x="242" y="1125"/>
                    <a:pt x="563" y="1145"/>
                  </a:cubicBezTo>
                  <a:cubicBezTo>
                    <a:pt x="575" y="1146"/>
                    <a:pt x="588" y="1147"/>
                    <a:pt x="600" y="1147"/>
                  </a:cubicBezTo>
                  <a:cubicBezTo>
                    <a:pt x="905" y="1147"/>
                    <a:pt x="1166" y="912"/>
                    <a:pt x="1185" y="603"/>
                  </a:cubicBezTo>
                  <a:cubicBezTo>
                    <a:pt x="1205" y="282"/>
                    <a:pt x="944" y="1"/>
                    <a:pt x="623" y="1"/>
                  </a:cubicBezTo>
                  <a:cubicBezTo>
                    <a:pt x="610" y="0"/>
                    <a:pt x="598" y="0"/>
                    <a:pt x="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26;p126"/>
            <p:cNvSpPr/>
            <p:nvPr/>
          </p:nvSpPr>
          <p:spPr>
            <a:xfrm>
              <a:off x="5162300" y="1760375"/>
              <a:ext cx="45700" cy="44225"/>
            </a:xfrm>
            <a:custGeom>
              <a:avLst/>
              <a:gdLst/>
              <a:ahLst/>
              <a:cxnLst/>
              <a:rect l="l" t="t" r="r" b="b"/>
              <a:pathLst>
                <a:path w="1828" h="1769" extrusionOk="0">
                  <a:moveTo>
                    <a:pt x="926" y="0"/>
                  </a:moveTo>
                  <a:cubicBezTo>
                    <a:pt x="461" y="0"/>
                    <a:pt x="61" y="356"/>
                    <a:pt x="41" y="844"/>
                  </a:cubicBezTo>
                  <a:cubicBezTo>
                    <a:pt x="1" y="1326"/>
                    <a:pt x="382" y="1747"/>
                    <a:pt x="864" y="1767"/>
                  </a:cubicBezTo>
                  <a:cubicBezTo>
                    <a:pt x="877" y="1768"/>
                    <a:pt x="891" y="1768"/>
                    <a:pt x="904" y="1768"/>
                  </a:cubicBezTo>
                  <a:cubicBezTo>
                    <a:pt x="1388" y="1768"/>
                    <a:pt x="1788" y="1413"/>
                    <a:pt x="1807" y="924"/>
                  </a:cubicBezTo>
                  <a:cubicBezTo>
                    <a:pt x="1827" y="443"/>
                    <a:pt x="1446" y="21"/>
                    <a:pt x="964" y="1"/>
                  </a:cubicBezTo>
                  <a:cubicBezTo>
                    <a:pt x="952" y="1"/>
                    <a:pt x="939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27;p126"/>
            <p:cNvSpPr/>
            <p:nvPr/>
          </p:nvSpPr>
          <p:spPr>
            <a:xfrm>
              <a:off x="5206975" y="1810500"/>
              <a:ext cx="45675" cy="44275"/>
            </a:xfrm>
            <a:custGeom>
              <a:avLst/>
              <a:gdLst/>
              <a:ahLst/>
              <a:cxnLst/>
              <a:rect l="l" t="t" r="r" b="b"/>
              <a:pathLst>
                <a:path w="1827" h="1771" extrusionOk="0">
                  <a:moveTo>
                    <a:pt x="894" y="0"/>
                  </a:moveTo>
                  <a:cubicBezTo>
                    <a:pt x="442" y="0"/>
                    <a:pt x="60" y="368"/>
                    <a:pt x="40" y="826"/>
                  </a:cubicBezTo>
                  <a:cubicBezTo>
                    <a:pt x="0" y="1328"/>
                    <a:pt x="382" y="1729"/>
                    <a:pt x="863" y="1770"/>
                  </a:cubicBezTo>
                  <a:cubicBezTo>
                    <a:pt x="876" y="1770"/>
                    <a:pt x="889" y="1770"/>
                    <a:pt x="901" y="1770"/>
                  </a:cubicBezTo>
                  <a:cubicBezTo>
                    <a:pt x="1385" y="1770"/>
                    <a:pt x="1768" y="1396"/>
                    <a:pt x="1807" y="927"/>
                  </a:cubicBezTo>
                  <a:cubicBezTo>
                    <a:pt x="1827" y="445"/>
                    <a:pt x="1445" y="23"/>
                    <a:pt x="964" y="3"/>
                  </a:cubicBezTo>
                  <a:cubicBezTo>
                    <a:pt x="940" y="1"/>
                    <a:pt x="917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228;p126"/>
            <p:cNvSpPr/>
            <p:nvPr/>
          </p:nvSpPr>
          <p:spPr>
            <a:xfrm>
              <a:off x="5244600" y="1856725"/>
              <a:ext cx="45200" cy="44225"/>
            </a:xfrm>
            <a:custGeom>
              <a:avLst/>
              <a:gdLst/>
              <a:ahLst/>
              <a:cxnLst/>
              <a:rect l="l" t="t" r="r" b="b"/>
              <a:pathLst>
                <a:path w="1808" h="1769" extrusionOk="0">
                  <a:moveTo>
                    <a:pt x="906" y="0"/>
                  </a:moveTo>
                  <a:cubicBezTo>
                    <a:pt x="440" y="0"/>
                    <a:pt x="40" y="355"/>
                    <a:pt x="21" y="844"/>
                  </a:cubicBezTo>
                  <a:cubicBezTo>
                    <a:pt x="1" y="1326"/>
                    <a:pt x="362" y="1747"/>
                    <a:pt x="864" y="1767"/>
                  </a:cubicBezTo>
                  <a:cubicBezTo>
                    <a:pt x="877" y="1768"/>
                    <a:pt x="889" y="1768"/>
                    <a:pt x="902" y="1768"/>
                  </a:cubicBezTo>
                  <a:cubicBezTo>
                    <a:pt x="1368" y="1768"/>
                    <a:pt x="1768" y="1413"/>
                    <a:pt x="1787" y="924"/>
                  </a:cubicBezTo>
                  <a:cubicBezTo>
                    <a:pt x="1807" y="443"/>
                    <a:pt x="1446" y="21"/>
                    <a:pt x="944" y="1"/>
                  </a:cubicBezTo>
                  <a:cubicBezTo>
                    <a:pt x="931" y="0"/>
                    <a:pt x="919" y="0"/>
                    <a:pt x="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229;p126"/>
            <p:cNvSpPr/>
            <p:nvPr/>
          </p:nvSpPr>
          <p:spPr>
            <a:xfrm>
              <a:off x="5108125" y="2524600"/>
              <a:ext cx="45175" cy="44225"/>
            </a:xfrm>
            <a:custGeom>
              <a:avLst/>
              <a:gdLst/>
              <a:ahLst/>
              <a:cxnLst/>
              <a:rect l="l" t="t" r="r" b="b"/>
              <a:pathLst>
                <a:path w="1807" h="1769" extrusionOk="0">
                  <a:moveTo>
                    <a:pt x="905" y="1"/>
                  </a:moveTo>
                  <a:cubicBezTo>
                    <a:pt x="440" y="1"/>
                    <a:pt x="40" y="356"/>
                    <a:pt x="20" y="845"/>
                  </a:cubicBezTo>
                  <a:cubicBezTo>
                    <a:pt x="0" y="1326"/>
                    <a:pt x="361" y="1748"/>
                    <a:pt x="863" y="1768"/>
                  </a:cubicBezTo>
                  <a:cubicBezTo>
                    <a:pt x="876" y="1768"/>
                    <a:pt x="889" y="1769"/>
                    <a:pt x="901" y="1769"/>
                  </a:cubicBezTo>
                  <a:cubicBezTo>
                    <a:pt x="1367" y="1769"/>
                    <a:pt x="1767" y="1413"/>
                    <a:pt x="1787" y="925"/>
                  </a:cubicBezTo>
                  <a:cubicBezTo>
                    <a:pt x="1807" y="443"/>
                    <a:pt x="1445" y="22"/>
                    <a:pt x="944" y="2"/>
                  </a:cubicBezTo>
                  <a:cubicBezTo>
                    <a:pt x="931" y="1"/>
                    <a:pt x="918" y="1"/>
                    <a:pt x="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230;p126"/>
            <p:cNvSpPr/>
            <p:nvPr/>
          </p:nvSpPr>
          <p:spPr>
            <a:xfrm>
              <a:off x="5281225" y="2176825"/>
              <a:ext cx="61250" cy="59800"/>
            </a:xfrm>
            <a:custGeom>
              <a:avLst/>
              <a:gdLst/>
              <a:ahLst/>
              <a:cxnLst/>
              <a:rect l="l" t="t" r="r" b="b"/>
              <a:pathLst>
                <a:path w="2450" h="2392" extrusionOk="0">
                  <a:moveTo>
                    <a:pt x="1214" y="1"/>
                  </a:moveTo>
                  <a:cubicBezTo>
                    <a:pt x="583" y="1"/>
                    <a:pt x="60" y="508"/>
                    <a:pt x="21" y="1127"/>
                  </a:cubicBezTo>
                  <a:cubicBezTo>
                    <a:pt x="1" y="1789"/>
                    <a:pt x="503" y="2351"/>
                    <a:pt x="1145" y="2391"/>
                  </a:cubicBezTo>
                  <a:cubicBezTo>
                    <a:pt x="1158" y="2392"/>
                    <a:pt x="1171" y="2392"/>
                    <a:pt x="1183" y="2392"/>
                  </a:cubicBezTo>
                  <a:cubicBezTo>
                    <a:pt x="1829" y="2392"/>
                    <a:pt x="2370" y="1897"/>
                    <a:pt x="2410" y="1247"/>
                  </a:cubicBezTo>
                  <a:cubicBezTo>
                    <a:pt x="2450" y="605"/>
                    <a:pt x="1928" y="43"/>
                    <a:pt x="1285" y="3"/>
                  </a:cubicBezTo>
                  <a:cubicBezTo>
                    <a:pt x="1261" y="1"/>
                    <a:pt x="1238" y="1"/>
                    <a:pt x="1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231;p126"/>
            <p:cNvSpPr/>
            <p:nvPr/>
          </p:nvSpPr>
          <p:spPr>
            <a:xfrm>
              <a:off x="5322875" y="1956550"/>
              <a:ext cx="61250" cy="59800"/>
            </a:xfrm>
            <a:custGeom>
              <a:avLst/>
              <a:gdLst/>
              <a:ahLst/>
              <a:cxnLst/>
              <a:rect l="l" t="t" r="r" b="b"/>
              <a:pathLst>
                <a:path w="2450" h="2392" extrusionOk="0">
                  <a:moveTo>
                    <a:pt x="1234" y="0"/>
                  </a:moveTo>
                  <a:cubicBezTo>
                    <a:pt x="603" y="0"/>
                    <a:pt x="80" y="507"/>
                    <a:pt x="41" y="1126"/>
                  </a:cubicBezTo>
                  <a:cubicBezTo>
                    <a:pt x="1" y="1789"/>
                    <a:pt x="523" y="2351"/>
                    <a:pt x="1165" y="2391"/>
                  </a:cubicBezTo>
                  <a:cubicBezTo>
                    <a:pt x="1178" y="2391"/>
                    <a:pt x="1191" y="2391"/>
                    <a:pt x="1203" y="2391"/>
                  </a:cubicBezTo>
                  <a:cubicBezTo>
                    <a:pt x="1849" y="2391"/>
                    <a:pt x="2390" y="1896"/>
                    <a:pt x="2430" y="1247"/>
                  </a:cubicBezTo>
                  <a:cubicBezTo>
                    <a:pt x="2450" y="604"/>
                    <a:pt x="1948" y="42"/>
                    <a:pt x="1306" y="2"/>
                  </a:cubicBezTo>
                  <a:cubicBezTo>
                    <a:pt x="1282" y="1"/>
                    <a:pt x="1258" y="0"/>
                    <a:pt x="1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232;p126"/>
            <p:cNvSpPr/>
            <p:nvPr/>
          </p:nvSpPr>
          <p:spPr>
            <a:xfrm>
              <a:off x="5098075" y="2449350"/>
              <a:ext cx="61250" cy="59800"/>
            </a:xfrm>
            <a:custGeom>
              <a:avLst/>
              <a:gdLst/>
              <a:ahLst/>
              <a:cxnLst/>
              <a:rect l="l" t="t" r="r" b="b"/>
              <a:pathLst>
                <a:path w="2450" h="2392" extrusionOk="0">
                  <a:moveTo>
                    <a:pt x="1247" y="0"/>
                  </a:moveTo>
                  <a:cubicBezTo>
                    <a:pt x="601" y="0"/>
                    <a:pt x="61" y="495"/>
                    <a:pt x="41" y="1145"/>
                  </a:cubicBezTo>
                  <a:cubicBezTo>
                    <a:pt x="1" y="1787"/>
                    <a:pt x="502" y="2349"/>
                    <a:pt x="1165" y="2389"/>
                  </a:cubicBezTo>
                  <a:cubicBezTo>
                    <a:pt x="1190" y="2391"/>
                    <a:pt x="1214" y="2392"/>
                    <a:pt x="1239" y="2392"/>
                  </a:cubicBezTo>
                  <a:cubicBezTo>
                    <a:pt x="1869" y="2392"/>
                    <a:pt x="2390" y="1903"/>
                    <a:pt x="2409" y="1265"/>
                  </a:cubicBezTo>
                  <a:cubicBezTo>
                    <a:pt x="2449" y="603"/>
                    <a:pt x="1948" y="41"/>
                    <a:pt x="1285" y="1"/>
                  </a:cubicBezTo>
                  <a:cubicBezTo>
                    <a:pt x="1272" y="0"/>
                    <a:pt x="1260" y="0"/>
                    <a:pt x="1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233;p126"/>
            <p:cNvSpPr/>
            <p:nvPr/>
          </p:nvSpPr>
          <p:spPr>
            <a:xfrm>
              <a:off x="5108625" y="2375025"/>
              <a:ext cx="61225" cy="59825"/>
            </a:xfrm>
            <a:custGeom>
              <a:avLst/>
              <a:gdLst/>
              <a:ahLst/>
              <a:cxnLst/>
              <a:rect l="l" t="t" r="r" b="b"/>
              <a:pathLst>
                <a:path w="2449" h="2393" extrusionOk="0">
                  <a:moveTo>
                    <a:pt x="1215" y="1"/>
                  </a:moveTo>
                  <a:cubicBezTo>
                    <a:pt x="602" y="1"/>
                    <a:pt x="79" y="508"/>
                    <a:pt x="40" y="1127"/>
                  </a:cubicBezTo>
                  <a:cubicBezTo>
                    <a:pt x="0" y="1790"/>
                    <a:pt x="522" y="2352"/>
                    <a:pt x="1164" y="2392"/>
                  </a:cubicBezTo>
                  <a:cubicBezTo>
                    <a:pt x="1177" y="2392"/>
                    <a:pt x="1190" y="2392"/>
                    <a:pt x="1203" y="2392"/>
                  </a:cubicBezTo>
                  <a:cubicBezTo>
                    <a:pt x="1848" y="2392"/>
                    <a:pt x="2390" y="1897"/>
                    <a:pt x="2429" y="1248"/>
                  </a:cubicBezTo>
                  <a:cubicBezTo>
                    <a:pt x="2449" y="605"/>
                    <a:pt x="1947" y="43"/>
                    <a:pt x="1285" y="3"/>
                  </a:cubicBezTo>
                  <a:cubicBezTo>
                    <a:pt x="1262" y="2"/>
                    <a:pt x="1238" y="1"/>
                    <a:pt x="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234;p126"/>
            <p:cNvSpPr/>
            <p:nvPr/>
          </p:nvSpPr>
          <p:spPr>
            <a:xfrm>
              <a:off x="5286750" y="1903350"/>
              <a:ext cx="52725" cy="50825"/>
            </a:xfrm>
            <a:custGeom>
              <a:avLst/>
              <a:gdLst/>
              <a:ahLst/>
              <a:cxnLst/>
              <a:rect l="l" t="t" r="r" b="b"/>
              <a:pathLst>
                <a:path w="2109" h="2033" extrusionOk="0">
                  <a:moveTo>
                    <a:pt x="1034" y="0"/>
                  </a:moveTo>
                  <a:cubicBezTo>
                    <a:pt x="503" y="0"/>
                    <a:pt x="60" y="428"/>
                    <a:pt x="41" y="966"/>
                  </a:cubicBezTo>
                  <a:cubicBezTo>
                    <a:pt x="1" y="1528"/>
                    <a:pt x="442" y="2010"/>
                    <a:pt x="1004" y="2030"/>
                  </a:cubicBezTo>
                  <a:cubicBezTo>
                    <a:pt x="1028" y="2032"/>
                    <a:pt x="1052" y="2032"/>
                    <a:pt x="1075" y="2032"/>
                  </a:cubicBezTo>
                  <a:cubicBezTo>
                    <a:pt x="1606" y="2032"/>
                    <a:pt x="2050" y="1605"/>
                    <a:pt x="2088" y="1066"/>
                  </a:cubicBezTo>
                  <a:cubicBezTo>
                    <a:pt x="2108" y="504"/>
                    <a:pt x="1667" y="23"/>
                    <a:pt x="1105" y="3"/>
                  </a:cubicBezTo>
                  <a:cubicBezTo>
                    <a:pt x="1081" y="1"/>
                    <a:pt x="1057" y="0"/>
                    <a:pt x="1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235;p126"/>
            <p:cNvSpPr/>
            <p:nvPr/>
          </p:nvSpPr>
          <p:spPr>
            <a:xfrm>
              <a:off x="5327900" y="2118125"/>
              <a:ext cx="73300" cy="71875"/>
            </a:xfrm>
            <a:custGeom>
              <a:avLst/>
              <a:gdLst/>
              <a:ahLst/>
              <a:cxnLst/>
              <a:rect l="l" t="t" r="r" b="b"/>
              <a:pathLst>
                <a:path w="2932" h="2875" extrusionOk="0">
                  <a:moveTo>
                    <a:pt x="1472" y="0"/>
                  </a:moveTo>
                  <a:cubicBezTo>
                    <a:pt x="721" y="0"/>
                    <a:pt x="80" y="590"/>
                    <a:pt x="41" y="1367"/>
                  </a:cubicBezTo>
                  <a:cubicBezTo>
                    <a:pt x="1" y="2150"/>
                    <a:pt x="603" y="2832"/>
                    <a:pt x="1406" y="2873"/>
                  </a:cubicBezTo>
                  <a:cubicBezTo>
                    <a:pt x="1430" y="2874"/>
                    <a:pt x="1453" y="2874"/>
                    <a:pt x="1477" y="2874"/>
                  </a:cubicBezTo>
                  <a:cubicBezTo>
                    <a:pt x="2228" y="2874"/>
                    <a:pt x="2852" y="2267"/>
                    <a:pt x="2891" y="1508"/>
                  </a:cubicBezTo>
                  <a:cubicBezTo>
                    <a:pt x="2931" y="725"/>
                    <a:pt x="2329" y="42"/>
                    <a:pt x="1546" y="2"/>
                  </a:cubicBezTo>
                  <a:cubicBezTo>
                    <a:pt x="1521" y="1"/>
                    <a:pt x="1497" y="0"/>
                    <a:pt x="1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236;p126"/>
            <p:cNvSpPr/>
            <p:nvPr/>
          </p:nvSpPr>
          <p:spPr>
            <a:xfrm>
              <a:off x="5146250" y="2300275"/>
              <a:ext cx="73300" cy="71375"/>
            </a:xfrm>
            <a:custGeom>
              <a:avLst/>
              <a:gdLst/>
              <a:ahLst/>
              <a:cxnLst/>
              <a:rect l="l" t="t" r="r" b="b"/>
              <a:pathLst>
                <a:path w="2932" h="2855" extrusionOk="0">
                  <a:moveTo>
                    <a:pt x="1472" y="1"/>
                  </a:moveTo>
                  <a:cubicBezTo>
                    <a:pt x="721" y="1"/>
                    <a:pt x="80" y="589"/>
                    <a:pt x="41" y="1347"/>
                  </a:cubicBezTo>
                  <a:cubicBezTo>
                    <a:pt x="1" y="2150"/>
                    <a:pt x="603" y="2812"/>
                    <a:pt x="1386" y="2853"/>
                  </a:cubicBezTo>
                  <a:cubicBezTo>
                    <a:pt x="1411" y="2854"/>
                    <a:pt x="1436" y="2855"/>
                    <a:pt x="1461" y="2855"/>
                  </a:cubicBezTo>
                  <a:cubicBezTo>
                    <a:pt x="2230" y="2855"/>
                    <a:pt x="2852" y="2266"/>
                    <a:pt x="2891" y="1508"/>
                  </a:cubicBezTo>
                  <a:cubicBezTo>
                    <a:pt x="2931" y="725"/>
                    <a:pt x="2329" y="43"/>
                    <a:pt x="1546" y="2"/>
                  </a:cubicBezTo>
                  <a:cubicBezTo>
                    <a:pt x="1521" y="1"/>
                    <a:pt x="1497" y="1"/>
                    <a:pt x="1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237;p126"/>
            <p:cNvSpPr/>
            <p:nvPr/>
          </p:nvSpPr>
          <p:spPr>
            <a:xfrm>
              <a:off x="5335425" y="2027750"/>
              <a:ext cx="85825" cy="83450"/>
            </a:xfrm>
            <a:custGeom>
              <a:avLst/>
              <a:gdLst/>
              <a:ahLst/>
              <a:cxnLst/>
              <a:rect l="l" t="t" r="r" b="b"/>
              <a:pathLst>
                <a:path w="3433" h="3338" extrusionOk="0">
                  <a:moveTo>
                    <a:pt x="1700" y="1"/>
                  </a:moveTo>
                  <a:cubicBezTo>
                    <a:pt x="824" y="1"/>
                    <a:pt x="99" y="703"/>
                    <a:pt x="61" y="1590"/>
                  </a:cubicBezTo>
                  <a:cubicBezTo>
                    <a:pt x="1" y="2493"/>
                    <a:pt x="723" y="3296"/>
                    <a:pt x="1626" y="3336"/>
                  </a:cubicBezTo>
                  <a:cubicBezTo>
                    <a:pt x="1652" y="3337"/>
                    <a:pt x="1677" y="3338"/>
                    <a:pt x="1702" y="3338"/>
                  </a:cubicBezTo>
                  <a:cubicBezTo>
                    <a:pt x="2592" y="3338"/>
                    <a:pt x="3334" y="2649"/>
                    <a:pt x="3393" y="1751"/>
                  </a:cubicBezTo>
                  <a:cubicBezTo>
                    <a:pt x="3433" y="827"/>
                    <a:pt x="2730" y="45"/>
                    <a:pt x="1807" y="4"/>
                  </a:cubicBezTo>
                  <a:cubicBezTo>
                    <a:pt x="1771" y="2"/>
                    <a:pt x="1735" y="1"/>
                    <a:pt x="1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238;p126"/>
            <p:cNvSpPr/>
            <p:nvPr/>
          </p:nvSpPr>
          <p:spPr>
            <a:xfrm>
              <a:off x="5360525" y="2590875"/>
              <a:ext cx="132500" cy="48675"/>
            </a:xfrm>
            <a:custGeom>
              <a:avLst/>
              <a:gdLst/>
              <a:ahLst/>
              <a:cxnLst/>
              <a:rect l="l" t="t" r="r" b="b"/>
              <a:pathLst>
                <a:path w="5300" h="1947" extrusionOk="0">
                  <a:moveTo>
                    <a:pt x="5159" y="0"/>
                  </a:moveTo>
                  <a:lnTo>
                    <a:pt x="0" y="1465"/>
                  </a:lnTo>
                  <a:cubicBezTo>
                    <a:pt x="40" y="1626"/>
                    <a:pt x="101" y="1786"/>
                    <a:pt x="141" y="1947"/>
                  </a:cubicBezTo>
                  <a:lnTo>
                    <a:pt x="5299" y="482"/>
                  </a:lnTo>
                  <a:lnTo>
                    <a:pt x="51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239;p126"/>
            <p:cNvSpPr/>
            <p:nvPr/>
          </p:nvSpPr>
          <p:spPr>
            <a:xfrm>
              <a:off x="5177150" y="2627500"/>
              <a:ext cx="186900" cy="72075"/>
            </a:xfrm>
            <a:custGeom>
              <a:avLst/>
              <a:gdLst/>
              <a:ahLst/>
              <a:cxnLst/>
              <a:rect l="l" t="t" r="r" b="b"/>
              <a:pathLst>
                <a:path w="7476" h="2883" extrusionOk="0">
                  <a:moveTo>
                    <a:pt x="7335" y="0"/>
                  </a:moveTo>
                  <a:lnTo>
                    <a:pt x="1936" y="1526"/>
                  </a:lnTo>
                  <a:cubicBezTo>
                    <a:pt x="1775" y="1285"/>
                    <a:pt x="1514" y="1124"/>
                    <a:pt x="1233" y="1104"/>
                  </a:cubicBezTo>
                  <a:cubicBezTo>
                    <a:pt x="1217" y="1103"/>
                    <a:pt x="1200" y="1103"/>
                    <a:pt x="1184" y="1103"/>
                  </a:cubicBezTo>
                  <a:cubicBezTo>
                    <a:pt x="432" y="1103"/>
                    <a:pt x="0" y="2000"/>
                    <a:pt x="531" y="2590"/>
                  </a:cubicBezTo>
                  <a:cubicBezTo>
                    <a:pt x="712" y="2791"/>
                    <a:pt x="948" y="2882"/>
                    <a:pt x="1181" y="2882"/>
                  </a:cubicBezTo>
                  <a:cubicBezTo>
                    <a:pt x="1621" y="2882"/>
                    <a:pt x="2050" y="2559"/>
                    <a:pt x="2076" y="2048"/>
                  </a:cubicBezTo>
                  <a:lnTo>
                    <a:pt x="2076" y="2007"/>
                  </a:lnTo>
                  <a:lnTo>
                    <a:pt x="7476" y="482"/>
                  </a:lnTo>
                  <a:cubicBezTo>
                    <a:pt x="7436" y="321"/>
                    <a:pt x="7375" y="161"/>
                    <a:pt x="7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40;p126"/>
            <p:cNvSpPr/>
            <p:nvPr/>
          </p:nvSpPr>
          <p:spPr>
            <a:xfrm>
              <a:off x="5148025" y="2573800"/>
              <a:ext cx="199475" cy="77550"/>
            </a:xfrm>
            <a:custGeom>
              <a:avLst/>
              <a:gdLst/>
              <a:ahLst/>
              <a:cxnLst/>
              <a:rect l="l" t="t" r="r" b="b"/>
              <a:pathLst>
                <a:path w="7979" h="3102" extrusionOk="0">
                  <a:moveTo>
                    <a:pt x="7818" y="1"/>
                  </a:moveTo>
                  <a:lnTo>
                    <a:pt x="1194" y="2128"/>
                  </a:lnTo>
                  <a:cubicBezTo>
                    <a:pt x="1094" y="2008"/>
                    <a:pt x="953" y="1948"/>
                    <a:pt x="813" y="1948"/>
                  </a:cubicBezTo>
                  <a:cubicBezTo>
                    <a:pt x="796" y="1946"/>
                    <a:pt x="780" y="1946"/>
                    <a:pt x="763" y="1946"/>
                  </a:cubicBezTo>
                  <a:cubicBezTo>
                    <a:pt x="272" y="1946"/>
                    <a:pt x="0" y="2522"/>
                    <a:pt x="311" y="2891"/>
                  </a:cubicBezTo>
                  <a:cubicBezTo>
                    <a:pt x="432" y="3035"/>
                    <a:pt x="600" y="3102"/>
                    <a:pt x="764" y="3102"/>
                  </a:cubicBezTo>
                  <a:cubicBezTo>
                    <a:pt x="1035" y="3102"/>
                    <a:pt x="1297" y="2922"/>
                    <a:pt x="1335" y="2610"/>
                  </a:cubicBezTo>
                  <a:lnTo>
                    <a:pt x="7978" y="462"/>
                  </a:lnTo>
                  <a:cubicBezTo>
                    <a:pt x="7918" y="302"/>
                    <a:pt x="7858" y="161"/>
                    <a:pt x="7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41;p126"/>
            <p:cNvSpPr/>
            <p:nvPr/>
          </p:nvSpPr>
          <p:spPr>
            <a:xfrm>
              <a:off x="5343450" y="2523625"/>
              <a:ext cx="159100" cy="62250"/>
            </a:xfrm>
            <a:custGeom>
              <a:avLst/>
              <a:gdLst/>
              <a:ahLst/>
              <a:cxnLst/>
              <a:rect l="l" t="t" r="r" b="b"/>
              <a:pathLst>
                <a:path w="6364" h="2490" extrusionOk="0">
                  <a:moveTo>
                    <a:pt x="6203" y="0"/>
                  </a:moveTo>
                  <a:lnTo>
                    <a:pt x="1" y="2008"/>
                  </a:lnTo>
                  <a:cubicBezTo>
                    <a:pt x="61" y="2168"/>
                    <a:pt x="101" y="2329"/>
                    <a:pt x="161" y="2489"/>
                  </a:cubicBezTo>
                  <a:lnTo>
                    <a:pt x="6364" y="482"/>
                  </a:lnTo>
                  <a:lnTo>
                    <a:pt x="6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42;p126"/>
            <p:cNvSpPr/>
            <p:nvPr/>
          </p:nvSpPr>
          <p:spPr>
            <a:xfrm>
              <a:off x="5356500" y="3234175"/>
              <a:ext cx="107925" cy="46675"/>
            </a:xfrm>
            <a:custGeom>
              <a:avLst/>
              <a:gdLst/>
              <a:ahLst/>
              <a:cxnLst/>
              <a:rect l="l" t="t" r="r" b="b"/>
              <a:pathLst>
                <a:path w="4317" h="1867" extrusionOk="0">
                  <a:moveTo>
                    <a:pt x="141" y="0"/>
                  </a:moveTo>
                  <a:cubicBezTo>
                    <a:pt x="81" y="161"/>
                    <a:pt x="41" y="321"/>
                    <a:pt x="1" y="482"/>
                  </a:cubicBezTo>
                  <a:lnTo>
                    <a:pt x="4176" y="1867"/>
                  </a:lnTo>
                  <a:lnTo>
                    <a:pt x="4316" y="1385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43;p126"/>
            <p:cNvSpPr/>
            <p:nvPr/>
          </p:nvSpPr>
          <p:spPr>
            <a:xfrm>
              <a:off x="5275300" y="3204050"/>
              <a:ext cx="84250" cy="42175"/>
            </a:xfrm>
            <a:custGeom>
              <a:avLst/>
              <a:gdLst/>
              <a:ahLst/>
              <a:cxnLst/>
              <a:rect l="l" t="t" r="r" b="b"/>
              <a:pathLst>
                <a:path w="3370" h="1687" extrusionOk="0">
                  <a:moveTo>
                    <a:pt x="691" y="0"/>
                  </a:moveTo>
                  <a:cubicBezTo>
                    <a:pt x="284" y="0"/>
                    <a:pt x="0" y="411"/>
                    <a:pt x="138" y="804"/>
                  </a:cubicBezTo>
                  <a:cubicBezTo>
                    <a:pt x="234" y="1033"/>
                    <a:pt x="461" y="1161"/>
                    <a:pt x="688" y="1161"/>
                  </a:cubicBezTo>
                  <a:cubicBezTo>
                    <a:pt x="839" y="1161"/>
                    <a:pt x="989" y="1104"/>
                    <a:pt x="1101" y="984"/>
                  </a:cubicBezTo>
                  <a:lnTo>
                    <a:pt x="3249" y="1687"/>
                  </a:lnTo>
                  <a:cubicBezTo>
                    <a:pt x="3289" y="1526"/>
                    <a:pt x="3329" y="1366"/>
                    <a:pt x="3369" y="1205"/>
                  </a:cubicBezTo>
                  <a:lnTo>
                    <a:pt x="1262" y="503"/>
                  </a:lnTo>
                  <a:cubicBezTo>
                    <a:pt x="1221" y="242"/>
                    <a:pt x="1001" y="21"/>
                    <a:pt x="720" y="1"/>
                  </a:cubicBezTo>
                  <a:cubicBezTo>
                    <a:pt x="710" y="0"/>
                    <a:pt x="70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44;p126"/>
            <p:cNvSpPr/>
            <p:nvPr/>
          </p:nvSpPr>
          <p:spPr>
            <a:xfrm>
              <a:off x="5343450" y="3278325"/>
              <a:ext cx="128500" cy="58725"/>
            </a:xfrm>
            <a:custGeom>
              <a:avLst/>
              <a:gdLst/>
              <a:ahLst/>
              <a:cxnLst/>
              <a:rect l="l" t="t" r="r" b="b"/>
              <a:pathLst>
                <a:path w="5140" h="2349" extrusionOk="0">
                  <a:moveTo>
                    <a:pt x="161" y="0"/>
                  </a:moveTo>
                  <a:cubicBezTo>
                    <a:pt x="101" y="161"/>
                    <a:pt x="61" y="322"/>
                    <a:pt x="1" y="482"/>
                  </a:cubicBezTo>
                  <a:lnTo>
                    <a:pt x="4959" y="2349"/>
                  </a:lnTo>
                  <a:lnTo>
                    <a:pt x="5139" y="188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45;p126"/>
            <p:cNvSpPr/>
            <p:nvPr/>
          </p:nvSpPr>
          <p:spPr>
            <a:xfrm>
              <a:off x="5243675" y="3238150"/>
              <a:ext cx="103825" cy="52250"/>
            </a:xfrm>
            <a:custGeom>
              <a:avLst/>
              <a:gdLst/>
              <a:ahLst/>
              <a:cxnLst/>
              <a:rect l="l" t="t" r="r" b="b"/>
              <a:pathLst>
                <a:path w="4153" h="2090" extrusionOk="0">
                  <a:moveTo>
                    <a:pt x="671" y="1"/>
                  </a:moveTo>
                  <a:cubicBezTo>
                    <a:pt x="284" y="1"/>
                    <a:pt x="1" y="392"/>
                    <a:pt x="138" y="764"/>
                  </a:cubicBezTo>
                  <a:cubicBezTo>
                    <a:pt x="226" y="1017"/>
                    <a:pt x="450" y="1158"/>
                    <a:pt x="684" y="1158"/>
                  </a:cubicBezTo>
                  <a:cubicBezTo>
                    <a:pt x="821" y="1158"/>
                    <a:pt x="962" y="1109"/>
                    <a:pt x="1081" y="1005"/>
                  </a:cubicBezTo>
                  <a:lnTo>
                    <a:pt x="4012" y="2089"/>
                  </a:lnTo>
                  <a:cubicBezTo>
                    <a:pt x="4052" y="1949"/>
                    <a:pt x="4112" y="1788"/>
                    <a:pt x="4152" y="1628"/>
                  </a:cubicBezTo>
                  <a:lnTo>
                    <a:pt x="1242" y="524"/>
                  </a:lnTo>
                  <a:cubicBezTo>
                    <a:pt x="1222" y="243"/>
                    <a:pt x="1001" y="2"/>
                    <a:pt x="700" y="2"/>
                  </a:cubicBezTo>
                  <a:cubicBezTo>
                    <a:pt x="690" y="1"/>
                    <a:pt x="681" y="1"/>
                    <a:pt x="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46;p126"/>
            <p:cNvSpPr/>
            <p:nvPr/>
          </p:nvSpPr>
          <p:spPr>
            <a:xfrm>
              <a:off x="5322375" y="2451875"/>
              <a:ext cx="183700" cy="77300"/>
            </a:xfrm>
            <a:custGeom>
              <a:avLst/>
              <a:gdLst/>
              <a:ahLst/>
              <a:cxnLst/>
              <a:rect l="l" t="t" r="r" b="b"/>
              <a:pathLst>
                <a:path w="7348" h="3092" extrusionOk="0">
                  <a:moveTo>
                    <a:pt x="7026" y="0"/>
                  </a:moveTo>
                  <a:lnTo>
                    <a:pt x="1" y="2690"/>
                  </a:lnTo>
                  <a:cubicBezTo>
                    <a:pt x="41" y="2870"/>
                    <a:pt x="181" y="3031"/>
                    <a:pt x="342" y="3091"/>
                  </a:cubicBezTo>
                  <a:lnTo>
                    <a:pt x="7347" y="402"/>
                  </a:lnTo>
                  <a:lnTo>
                    <a:pt x="7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47;p126"/>
            <p:cNvSpPr/>
            <p:nvPr/>
          </p:nvSpPr>
          <p:spPr>
            <a:xfrm>
              <a:off x="5129700" y="2519100"/>
              <a:ext cx="197225" cy="88875"/>
            </a:xfrm>
            <a:custGeom>
              <a:avLst/>
              <a:gdLst/>
              <a:ahLst/>
              <a:cxnLst/>
              <a:rect l="l" t="t" r="r" b="b"/>
              <a:pathLst>
                <a:path w="7889" h="3555" extrusionOk="0">
                  <a:moveTo>
                    <a:pt x="7708" y="1"/>
                  </a:moveTo>
                  <a:lnTo>
                    <a:pt x="1064" y="2550"/>
                  </a:lnTo>
                  <a:cubicBezTo>
                    <a:pt x="957" y="2450"/>
                    <a:pt x="821" y="2403"/>
                    <a:pt x="685" y="2403"/>
                  </a:cubicBezTo>
                  <a:cubicBezTo>
                    <a:pt x="465" y="2403"/>
                    <a:pt x="248" y="2527"/>
                    <a:pt x="161" y="2751"/>
                  </a:cubicBezTo>
                  <a:cubicBezTo>
                    <a:pt x="0" y="3132"/>
                    <a:pt x="241" y="3533"/>
                    <a:pt x="643" y="3553"/>
                  </a:cubicBezTo>
                  <a:cubicBezTo>
                    <a:pt x="655" y="3554"/>
                    <a:pt x="668" y="3555"/>
                    <a:pt x="680" y="3555"/>
                  </a:cubicBezTo>
                  <a:cubicBezTo>
                    <a:pt x="984" y="3555"/>
                    <a:pt x="1225" y="3321"/>
                    <a:pt x="1245" y="3032"/>
                  </a:cubicBezTo>
                  <a:lnTo>
                    <a:pt x="7888" y="462"/>
                  </a:lnTo>
                  <a:cubicBezTo>
                    <a:pt x="7828" y="322"/>
                    <a:pt x="7768" y="161"/>
                    <a:pt x="7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48;p126"/>
            <p:cNvSpPr/>
            <p:nvPr/>
          </p:nvSpPr>
          <p:spPr>
            <a:xfrm>
              <a:off x="5309825" y="3161900"/>
              <a:ext cx="45700" cy="44250"/>
            </a:xfrm>
            <a:custGeom>
              <a:avLst/>
              <a:gdLst/>
              <a:ahLst/>
              <a:cxnLst/>
              <a:rect l="l" t="t" r="r" b="b"/>
              <a:pathLst>
                <a:path w="1828" h="1770" extrusionOk="0">
                  <a:moveTo>
                    <a:pt x="928" y="0"/>
                  </a:moveTo>
                  <a:cubicBezTo>
                    <a:pt x="462" y="0"/>
                    <a:pt x="61" y="374"/>
                    <a:pt x="41" y="844"/>
                  </a:cubicBezTo>
                  <a:cubicBezTo>
                    <a:pt x="1" y="1326"/>
                    <a:pt x="382" y="1747"/>
                    <a:pt x="864" y="1767"/>
                  </a:cubicBezTo>
                  <a:cubicBezTo>
                    <a:pt x="888" y="1769"/>
                    <a:pt x="913" y="1770"/>
                    <a:pt x="936" y="1770"/>
                  </a:cubicBezTo>
                  <a:cubicBezTo>
                    <a:pt x="1404" y="1770"/>
                    <a:pt x="1769" y="1403"/>
                    <a:pt x="1807" y="944"/>
                  </a:cubicBezTo>
                  <a:cubicBezTo>
                    <a:pt x="1828" y="442"/>
                    <a:pt x="1446" y="41"/>
                    <a:pt x="964" y="1"/>
                  </a:cubicBezTo>
                  <a:cubicBezTo>
                    <a:pt x="952" y="0"/>
                    <a:pt x="940" y="0"/>
                    <a:pt x="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249;p126"/>
            <p:cNvSpPr/>
            <p:nvPr/>
          </p:nvSpPr>
          <p:spPr>
            <a:xfrm>
              <a:off x="5393125" y="3079050"/>
              <a:ext cx="61250" cy="59350"/>
            </a:xfrm>
            <a:custGeom>
              <a:avLst/>
              <a:gdLst/>
              <a:ahLst/>
              <a:cxnLst/>
              <a:rect l="l" t="t" r="r" b="b"/>
              <a:pathLst>
                <a:path w="2450" h="2374" extrusionOk="0">
                  <a:moveTo>
                    <a:pt x="1211" y="1"/>
                  </a:moveTo>
                  <a:cubicBezTo>
                    <a:pt x="582" y="1"/>
                    <a:pt x="60" y="489"/>
                    <a:pt x="21" y="1127"/>
                  </a:cubicBezTo>
                  <a:cubicBezTo>
                    <a:pt x="1" y="1789"/>
                    <a:pt x="503" y="2351"/>
                    <a:pt x="1165" y="2371"/>
                  </a:cubicBezTo>
                  <a:cubicBezTo>
                    <a:pt x="1189" y="2373"/>
                    <a:pt x="1213" y="2374"/>
                    <a:pt x="1237" y="2374"/>
                  </a:cubicBezTo>
                  <a:cubicBezTo>
                    <a:pt x="1849" y="2374"/>
                    <a:pt x="2371" y="1885"/>
                    <a:pt x="2410" y="1247"/>
                  </a:cubicBezTo>
                  <a:cubicBezTo>
                    <a:pt x="2450" y="605"/>
                    <a:pt x="1948" y="43"/>
                    <a:pt x="1286" y="3"/>
                  </a:cubicBezTo>
                  <a:cubicBezTo>
                    <a:pt x="1261" y="1"/>
                    <a:pt x="123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250;p126"/>
            <p:cNvSpPr/>
            <p:nvPr/>
          </p:nvSpPr>
          <p:spPr>
            <a:xfrm>
              <a:off x="5232050" y="2680175"/>
              <a:ext cx="61250" cy="59800"/>
            </a:xfrm>
            <a:custGeom>
              <a:avLst/>
              <a:gdLst/>
              <a:ahLst/>
              <a:cxnLst/>
              <a:rect l="l" t="t" r="r" b="b"/>
              <a:pathLst>
                <a:path w="2450" h="2392" extrusionOk="0">
                  <a:moveTo>
                    <a:pt x="1247" y="0"/>
                  </a:moveTo>
                  <a:cubicBezTo>
                    <a:pt x="602" y="0"/>
                    <a:pt x="61" y="495"/>
                    <a:pt x="41" y="1145"/>
                  </a:cubicBezTo>
                  <a:cubicBezTo>
                    <a:pt x="1" y="1787"/>
                    <a:pt x="503" y="2349"/>
                    <a:pt x="1165" y="2389"/>
                  </a:cubicBezTo>
                  <a:cubicBezTo>
                    <a:pt x="1189" y="2391"/>
                    <a:pt x="1213" y="2392"/>
                    <a:pt x="1237" y="2392"/>
                  </a:cubicBezTo>
                  <a:cubicBezTo>
                    <a:pt x="1867" y="2392"/>
                    <a:pt x="2390" y="1884"/>
                    <a:pt x="2409" y="1265"/>
                  </a:cubicBezTo>
                  <a:cubicBezTo>
                    <a:pt x="2450" y="603"/>
                    <a:pt x="1948" y="41"/>
                    <a:pt x="1285" y="1"/>
                  </a:cubicBezTo>
                  <a:cubicBezTo>
                    <a:pt x="1273" y="0"/>
                    <a:pt x="1260" y="0"/>
                    <a:pt x="1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251;p126"/>
            <p:cNvSpPr/>
            <p:nvPr/>
          </p:nvSpPr>
          <p:spPr>
            <a:xfrm>
              <a:off x="5394150" y="3009925"/>
              <a:ext cx="125850" cy="71725"/>
            </a:xfrm>
            <a:custGeom>
              <a:avLst/>
              <a:gdLst/>
              <a:ahLst/>
              <a:cxnLst/>
              <a:rect l="l" t="t" r="r" b="b"/>
              <a:pathLst>
                <a:path w="5034" h="2869" extrusionOk="0">
                  <a:moveTo>
                    <a:pt x="3299" y="0"/>
                  </a:moveTo>
                  <a:cubicBezTo>
                    <a:pt x="2890" y="0"/>
                    <a:pt x="2473" y="180"/>
                    <a:pt x="2168" y="600"/>
                  </a:cubicBezTo>
                  <a:lnTo>
                    <a:pt x="60" y="480"/>
                  </a:lnTo>
                  <a:cubicBezTo>
                    <a:pt x="40" y="761"/>
                    <a:pt x="20" y="1022"/>
                    <a:pt x="0" y="1303"/>
                  </a:cubicBezTo>
                  <a:lnTo>
                    <a:pt x="1887" y="1403"/>
                  </a:lnTo>
                  <a:cubicBezTo>
                    <a:pt x="1864" y="2332"/>
                    <a:pt x="2602" y="2868"/>
                    <a:pt x="3339" y="2868"/>
                  </a:cubicBezTo>
                  <a:cubicBezTo>
                    <a:pt x="3892" y="2868"/>
                    <a:pt x="4445" y="2567"/>
                    <a:pt x="4677" y="1905"/>
                  </a:cubicBezTo>
                  <a:cubicBezTo>
                    <a:pt x="5033" y="836"/>
                    <a:pt x="4182" y="0"/>
                    <a:pt x="3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252;p126"/>
            <p:cNvSpPr/>
            <p:nvPr/>
          </p:nvSpPr>
          <p:spPr>
            <a:xfrm>
              <a:off x="5280725" y="3015875"/>
              <a:ext cx="114950" cy="26625"/>
            </a:xfrm>
            <a:custGeom>
              <a:avLst/>
              <a:gdLst/>
              <a:ahLst/>
              <a:cxnLst/>
              <a:rect l="l" t="t" r="r" b="b"/>
              <a:pathLst>
                <a:path w="4598" h="1065" extrusionOk="0">
                  <a:moveTo>
                    <a:pt x="41" y="1"/>
                  </a:moveTo>
                  <a:lnTo>
                    <a:pt x="1" y="824"/>
                  </a:lnTo>
                  <a:lnTo>
                    <a:pt x="4537" y="1065"/>
                  </a:lnTo>
                  <a:cubicBezTo>
                    <a:pt x="4557" y="784"/>
                    <a:pt x="4577" y="523"/>
                    <a:pt x="4597" y="242"/>
                  </a:cubicBezTo>
                  <a:lnTo>
                    <a:pt x="81" y="21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253;p126"/>
            <p:cNvSpPr/>
            <p:nvPr/>
          </p:nvSpPr>
          <p:spPr>
            <a:xfrm>
              <a:off x="5305825" y="2697200"/>
              <a:ext cx="73275" cy="71375"/>
            </a:xfrm>
            <a:custGeom>
              <a:avLst/>
              <a:gdLst/>
              <a:ahLst/>
              <a:cxnLst/>
              <a:rect l="l" t="t" r="r" b="b"/>
              <a:pathLst>
                <a:path w="2931" h="2855" extrusionOk="0">
                  <a:moveTo>
                    <a:pt x="1470" y="0"/>
                  </a:moveTo>
                  <a:cubicBezTo>
                    <a:pt x="702" y="0"/>
                    <a:pt x="79" y="589"/>
                    <a:pt x="41" y="1347"/>
                  </a:cubicBezTo>
                  <a:cubicBezTo>
                    <a:pt x="0" y="2150"/>
                    <a:pt x="603" y="2812"/>
                    <a:pt x="1385" y="2852"/>
                  </a:cubicBezTo>
                  <a:cubicBezTo>
                    <a:pt x="1411" y="2854"/>
                    <a:pt x="1436" y="2854"/>
                    <a:pt x="1461" y="2854"/>
                  </a:cubicBezTo>
                  <a:cubicBezTo>
                    <a:pt x="2229" y="2854"/>
                    <a:pt x="2852" y="2266"/>
                    <a:pt x="2891" y="1508"/>
                  </a:cubicBezTo>
                  <a:cubicBezTo>
                    <a:pt x="2931" y="725"/>
                    <a:pt x="2329" y="42"/>
                    <a:pt x="1546" y="2"/>
                  </a:cubicBezTo>
                  <a:cubicBezTo>
                    <a:pt x="1521" y="1"/>
                    <a:pt x="1495" y="0"/>
                    <a:pt x="14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254;p126"/>
            <p:cNvSpPr/>
            <p:nvPr/>
          </p:nvSpPr>
          <p:spPr>
            <a:xfrm>
              <a:off x="5399650" y="2914225"/>
              <a:ext cx="155750" cy="83550"/>
            </a:xfrm>
            <a:custGeom>
              <a:avLst/>
              <a:gdLst/>
              <a:ahLst/>
              <a:cxnLst/>
              <a:rect l="l" t="t" r="r" b="b"/>
              <a:pathLst>
                <a:path w="6230" h="3342" extrusionOk="0">
                  <a:moveTo>
                    <a:pt x="4293" y="1"/>
                  </a:moveTo>
                  <a:cubicBezTo>
                    <a:pt x="3734" y="1"/>
                    <a:pt x="3174" y="277"/>
                    <a:pt x="2851" y="916"/>
                  </a:cubicBezTo>
                  <a:lnTo>
                    <a:pt x="1" y="775"/>
                  </a:lnTo>
                  <a:cubicBezTo>
                    <a:pt x="1" y="1056"/>
                    <a:pt x="1" y="1317"/>
                    <a:pt x="1" y="1598"/>
                  </a:cubicBezTo>
                  <a:lnTo>
                    <a:pt x="2670" y="1739"/>
                  </a:lnTo>
                  <a:cubicBezTo>
                    <a:pt x="2703" y="2783"/>
                    <a:pt x="3526" y="3342"/>
                    <a:pt x="4347" y="3342"/>
                  </a:cubicBezTo>
                  <a:cubicBezTo>
                    <a:pt x="5058" y="3342"/>
                    <a:pt x="5767" y="2924"/>
                    <a:pt x="5962" y="2040"/>
                  </a:cubicBezTo>
                  <a:cubicBezTo>
                    <a:pt x="6229" y="830"/>
                    <a:pt x="5262" y="1"/>
                    <a:pt x="4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255;p126"/>
            <p:cNvSpPr/>
            <p:nvPr/>
          </p:nvSpPr>
          <p:spPr>
            <a:xfrm>
              <a:off x="5250625" y="2926075"/>
              <a:ext cx="149550" cy="28125"/>
            </a:xfrm>
            <a:custGeom>
              <a:avLst/>
              <a:gdLst/>
              <a:ahLst/>
              <a:cxnLst/>
              <a:rect l="l" t="t" r="r" b="b"/>
              <a:pathLst>
                <a:path w="5982" h="1125" extrusionOk="0">
                  <a:moveTo>
                    <a:pt x="41" y="0"/>
                  </a:moveTo>
                  <a:lnTo>
                    <a:pt x="1" y="803"/>
                  </a:lnTo>
                  <a:lnTo>
                    <a:pt x="5962" y="1124"/>
                  </a:lnTo>
                  <a:cubicBezTo>
                    <a:pt x="5962" y="843"/>
                    <a:pt x="5962" y="562"/>
                    <a:pt x="5982" y="301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256;p126"/>
            <p:cNvSpPr/>
            <p:nvPr/>
          </p:nvSpPr>
          <p:spPr>
            <a:xfrm>
              <a:off x="5386100" y="2731325"/>
              <a:ext cx="85850" cy="83450"/>
            </a:xfrm>
            <a:custGeom>
              <a:avLst/>
              <a:gdLst/>
              <a:ahLst/>
              <a:cxnLst/>
              <a:rect l="l" t="t" r="r" b="b"/>
              <a:pathLst>
                <a:path w="3434" h="3338" extrusionOk="0">
                  <a:moveTo>
                    <a:pt x="1732" y="1"/>
                  </a:moveTo>
                  <a:cubicBezTo>
                    <a:pt x="842" y="1"/>
                    <a:pt x="100" y="690"/>
                    <a:pt x="61" y="1588"/>
                  </a:cubicBezTo>
                  <a:cubicBezTo>
                    <a:pt x="1" y="2511"/>
                    <a:pt x="703" y="3294"/>
                    <a:pt x="1627" y="3334"/>
                  </a:cubicBezTo>
                  <a:cubicBezTo>
                    <a:pt x="1664" y="3336"/>
                    <a:pt x="1700" y="3338"/>
                    <a:pt x="1737" y="3338"/>
                  </a:cubicBezTo>
                  <a:cubicBezTo>
                    <a:pt x="2612" y="3338"/>
                    <a:pt x="3335" y="2655"/>
                    <a:pt x="3393" y="1768"/>
                  </a:cubicBezTo>
                  <a:cubicBezTo>
                    <a:pt x="3433" y="845"/>
                    <a:pt x="2731" y="62"/>
                    <a:pt x="1807" y="2"/>
                  </a:cubicBezTo>
                  <a:cubicBezTo>
                    <a:pt x="1782" y="1"/>
                    <a:pt x="1757" y="1"/>
                    <a:pt x="1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57;p126"/>
            <p:cNvSpPr/>
            <p:nvPr/>
          </p:nvSpPr>
          <p:spPr>
            <a:xfrm>
              <a:off x="5255150" y="2844275"/>
              <a:ext cx="144025" cy="22600"/>
            </a:xfrm>
            <a:custGeom>
              <a:avLst/>
              <a:gdLst/>
              <a:ahLst/>
              <a:cxnLst/>
              <a:rect l="l" t="t" r="r" b="b"/>
              <a:pathLst>
                <a:path w="5761" h="904" extrusionOk="0">
                  <a:moveTo>
                    <a:pt x="0" y="0"/>
                  </a:moveTo>
                  <a:lnTo>
                    <a:pt x="0" y="823"/>
                  </a:lnTo>
                  <a:lnTo>
                    <a:pt x="5761" y="904"/>
                  </a:lnTo>
                  <a:cubicBezTo>
                    <a:pt x="5741" y="623"/>
                    <a:pt x="5741" y="362"/>
                    <a:pt x="5721" y="81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58;p126"/>
            <p:cNvSpPr/>
            <p:nvPr/>
          </p:nvSpPr>
          <p:spPr>
            <a:xfrm>
              <a:off x="5398150" y="2806200"/>
              <a:ext cx="158600" cy="96950"/>
            </a:xfrm>
            <a:custGeom>
              <a:avLst/>
              <a:gdLst/>
              <a:ahLst/>
              <a:cxnLst/>
              <a:rect l="l" t="t" r="r" b="b"/>
              <a:pathLst>
                <a:path w="6344" h="3878" extrusionOk="0">
                  <a:moveTo>
                    <a:pt x="4333" y="0"/>
                  </a:moveTo>
                  <a:cubicBezTo>
                    <a:pt x="3467" y="0"/>
                    <a:pt x="2603" y="535"/>
                    <a:pt x="2429" y="1644"/>
                  </a:cubicBezTo>
                  <a:lnTo>
                    <a:pt x="1" y="1604"/>
                  </a:lnTo>
                  <a:lnTo>
                    <a:pt x="1" y="1604"/>
                  </a:lnTo>
                  <a:cubicBezTo>
                    <a:pt x="21" y="1885"/>
                    <a:pt x="21" y="2146"/>
                    <a:pt x="41" y="2427"/>
                  </a:cubicBezTo>
                  <a:lnTo>
                    <a:pt x="2490" y="2467"/>
                  </a:lnTo>
                  <a:cubicBezTo>
                    <a:pt x="2722" y="3308"/>
                    <a:pt x="3497" y="3878"/>
                    <a:pt x="4345" y="3878"/>
                  </a:cubicBezTo>
                  <a:cubicBezTo>
                    <a:pt x="4448" y="3878"/>
                    <a:pt x="4553" y="3869"/>
                    <a:pt x="4657" y="3852"/>
                  </a:cubicBezTo>
                  <a:cubicBezTo>
                    <a:pt x="5641" y="3691"/>
                    <a:pt x="6343" y="2808"/>
                    <a:pt x="6283" y="1824"/>
                  </a:cubicBezTo>
                  <a:cubicBezTo>
                    <a:pt x="6210" y="625"/>
                    <a:pt x="5270" y="0"/>
                    <a:pt x="43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59;p126"/>
            <p:cNvSpPr/>
            <p:nvPr/>
          </p:nvSpPr>
          <p:spPr>
            <a:xfrm>
              <a:off x="5448325" y="3263250"/>
              <a:ext cx="30150" cy="28675"/>
            </a:xfrm>
            <a:custGeom>
              <a:avLst/>
              <a:gdLst/>
              <a:ahLst/>
              <a:cxnLst/>
              <a:rect l="l" t="t" r="r" b="b"/>
              <a:pathLst>
                <a:path w="1206" h="1147" extrusionOk="0">
                  <a:moveTo>
                    <a:pt x="588" y="0"/>
                  </a:moveTo>
                  <a:cubicBezTo>
                    <a:pt x="300" y="0"/>
                    <a:pt x="40" y="235"/>
                    <a:pt x="21" y="543"/>
                  </a:cubicBezTo>
                  <a:cubicBezTo>
                    <a:pt x="1" y="864"/>
                    <a:pt x="262" y="1125"/>
                    <a:pt x="563" y="1145"/>
                  </a:cubicBezTo>
                  <a:cubicBezTo>
                    <a:pt x="575" y="1146"/>
                    <a:pt x="588" y="1147"/>
                    <a:pt x="600" y="1147"/>
                  </a:cubicBezTo>
                  <a:cubicBezTo>
                    <a:pt x="905" y="1147"/>
                    <a:pt x="1166" y="912"/>
                    <a:pt x="1185" y="603"/>
                  </a:cubicBezTo>
                  <a:cubicBezTo>
                    <a:pt x="1205" y="282"/>
                    <a:pt x="944" y="1"/>
                    <a:pt x="623" y="1"/>
                  </a:cubicBezTo>
                  <a:cubicBezTo>
                    <a:pt x="611" y="1"/>
                    <a:pt x="600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60;p126"/>
            <p:cNvSpPr/>
            <p:nvPr/>
          </p:nvSpPr>
          <p:spPr>
            <a:xfrm>
              <a:off x="5452350" y="3316925"/>
              <a:ext cx="30125" cy="28700"/>
            </a:xfrm>
            <a:custGeom>
              <a:avLst/>
              <a:gdLst/>
              <a:ahLst/>
              <a:cxnLst/>
              <a:rect l="l" t="t" r="r" b="b"/>
              <a:pathLst>
                <a:path w="1205" h="1148" extrusionOk="0">
                  <a:moveTo>
                    <a:pt x="605" y="1"/>
                  </a:moveTo>
                  <a:cubicBezTo>
                    <a:pt x="300" y="1"/>
                    <a:pt x="40" y="235"/>
                    <a:pt x="20" y="544"/>
                  </a:cubicBezTo>
                  <a:cubicBezTo>
                    <a:pt x="0" y="865"/>
                    <a:pt x="261" y="1146"/>
                    <a:pt x="582" y="1146"/>
                  </a:cubicBezTo>
                  <a:cubicBezTo>
                    <a:pt x="594" y="1147"/>
                    <a:pt x="606" y="1147"/>
                    <a:pt x="618" y="1147"/>
                  </a:cubicBezTo>
                  <a:cubicBezTo>
                    <a:pt x="905" y="1147"/>
                    <a:pt x="1165" y="913"/>
                    <a:pt x="1185" y="604"/>
                  </a:cubicBezTo>
                  <a:cubicBezTo>
                    <a:pt x="1205" y="283"/>
                    <a:pt x="944" y="22"/>
                    <a:pt x="643" y="2"/>
                  </a:cubicBezTo>
                  <a:cubicBezTo>
                    <a:pt x="630" y="1"/>
                    <a:pt x="618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1;p126"/>
            <p:cNvSpPr/>
            <p:nvPr/>
          </p:nvSpPr>
          <p:spPr>
            <a:xfrm>
              <a:off x="5421225" y="3204550"/>
              <a:ext cx="45200" cy="44200"/>
            </a:xfrm>
            <a:custGeom>
              <a:avLst/>
              <a:gdLst/>
              <a:ahLst/>
              <a:cxnLst/>
              <a:rect l="l" t="t" r="r" b="b"/>
              <a:pathLst>
                <a:path w="1808" h="1768" extrusionOk="0">
                  <a:moveTo>
                    <a:pt x="906" y="0"/>
                  </a:moveTo>
                  <a:cubicBezTo>
                    <a:pt x="440" y="0"/>
                    <a:pt x="41" y="355"/>
                    <a:pt x="21" y="844"/>
                  </a:cubicBezTo>
                  <a:cubicBezTo>
                    <a:pt x="1" y="1326"/>
                    <a:pt x="362" y="1747"/>
                    <a:pt x="864" y="1767"/>
                  </a:cubicBezTo>
                  <a:cubicBezTo>
                    <a:pt x="877" y="1768"/>
                    <a:pt x="890" y="1768"/>
                    <a:pt x="902" y="1768"/>
                  </a:cubicBezTo>
                  <a:cubicBezTo>
                    <a:pt x="1368" y="1768"/>
                    <a:pt x="1768" y="1413"/>
                    <a:pt x="1787" y="924"/>
                  </a:cubicBezTo>
                  <a:cubicBezTo>
                    <a:pt x="1807" y="442"/>
                    <a:pt x="1446" y="21"/>
                    <a:pt x="944" y="1"/>
                  </a:cubicBezTo>
                  <a:cubicBezTo>
                    <a:pt x="932" y="0"/>
                    <a:pt x="919" y="0"/>
                    <a:pt x="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62;p126"/>
            <p:cNvSpPr/>
            <p:nvPr/>
          </p:nvSpPr>
          <p:spPr>
            <a:xfrm>
              <a:off x="5376575" y="3154350"/>
              <a:ext cx="45700" cy="44275"/>
            </a:xfrm>
            <a:custGeom>
              <a:avLst/>
              <a:gdLst/>
              <a:ahLst/>
              <a:cxnLst/>
              <a:rect l="l" t="t" r="r" b="b"/>
              <a:pathLst>
                <a:path w="1828" h="1771" extrusionOk="0">
                  <a:moveTo>
                    <a:pt x="926" y="1"/>
                  </a:moveTo>
                  <a:cubicBezTo>
                    <a:pt x="441" y="1"/>
                    <a:pt x="40" y="375"/>
                    <a:pt x="21" y="845"/>
                  </a:cubicBezTo>
                  <a:cubicBezTo>
                    <a:pt x="1" y="1326"/>
                    <a:pt x="382" y="1748"/>
                    <a:pt x="864" y="1768"/>
                  </a:cubicBezTo>
                  <a:cubicBezTo>
                    <a:pt x="887" y="1770"/>
                    <a:pt x="910" y="1771"/>
                    <a:pt x="933" y="1771"/>
                  </a:cubicBezTo>
                  <a:cubicBezTo>
                    <a:pt x="1385" y="1771"/>
                    <a:pt x="1768" y="1403"/>
                    <a:pt x="1787" y="945"/>
                  </a:cubicBezTo>
                  <a:cubicBezTo>
                    <a:pt x="1827" y="443"/>
                    <a:pt x="1446" y="22"/>
                    <a:pt x="964" y="2"/>
                  </a:cubicBezTo>
                  <a:cubicBezTo>
                    <a:pt x="951" y="1"/>
                    <a:pt x="939" y="1"/>
                    <a:pt x="9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63;p126"/>
            <p:cNvSpPr/>
            <p:nvPr/>
          </p:nvSpPr>
          <p:spPr>
            <a:xfrm>
              <a:off x="5338950" y="3108200"/>
              <a:ext cx="45675" cy="44225"/>
            </a:xfrm>
            <a:custGeom>
              <a:avLst/>
              <a:gdLst/>
              <a:ahLst/>
              <a:cxnLst/>
              <a:rect l="l" t="t" r="r" b="b"/>
              <a:pathLst>
                <a:path w="1827" h="1769" extrusionOk="0">
                  <a:moveTo>
                    <a:pt x="925" y="0"/>
                  </a:moveTo>
                  <a:cubicBezTo>
                    <a:pt x="460" y="0"/>
                    <a:pt x="60" y="356"/>
                    <a:pt x="40" y="844"/>
                  </a:cubicBezTo>
                  <a:cubicBezTo>
                    <a:pt x="0" y="1326"/>
                    <a:pt x="382" y="1747"/>
                    <a:pt x="863" y="1767"/>
                  </a:cubicBezTo>
                  <a:cubicBezTo>
                    <a:pt x="877" y="1768"/>
                    <a:pt x="890" y="1768"/>
                    <a:pt x="903" y="1768"/>
                  </a:cubicBezTo>
                  <a:cubicBezTo>
                    <a:pt x="1387" y="1768"/>
                    <a:pt x="1787" y="1413"/>
                    <a:pt x="1807" y="924"/>
                  </a:cubicBezTo>
                  <a:cubicBezTo>
                    <a:pt x="1827" y="443"/>
                    <a:pt x="1445" y="21"/>
                    <a:pt x="964" y="1"/>
                  </a:cubicBezTo>
                  <a:cubicBezTo>
                    <a:pt x="951" y="1"/>
                    <a:pt x="938" y="0"/>
                    <a:pt x="9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64;p126"/>
            <p:cNvSpPr/>
            <p:nvPr/>
          </p:nvSpPr>
          <p:spPr>
            <a:xfrm>
              <a:off x="5475425" y="2440250"/>
              <a:ext cx="45700" cy="44275"/>
            </a:xfrm>
            <a:custGeom>
              <a:avLst/>
              <a:gdLst/>
              <a:ahLst/>
              <a:cxnLst/>
              <a:rect l="l" t="t" r="r" b="b"/>
              <a:pathLst>
                <a:path w="1828" h="1771" extrusionOk="0">
                  <a:moveTo>
                    <a:pt x="894" y="1"/>
                  </a:moveTo>
                  <a:cubicBezTo>
                    <a:pt x="442" y="1"/>
                    <a:pt x="60" y="368"/>
                    <a:pt x="41" y="826"/>
                  </a:cubicBezTo>
                  <a:cubicBezTo>
                    <a:pt x="1" y="1328"/>
                    <a:pt x="382" y="1750"/>
                    <a:pt x="864" y="1770"/>
                  </a:cubicBezTo>
                  <a:cubicBezTo>
                    <a:pt x="876" y="1770"/>
                    <a:pt x="889" y="1771"/>
                    <a:pt x="902" y="1771"/>
                  </a:cubicBezTo>
                  <a:cubicBezTo>
                    <a:pt x="1387" y="1771"/>
                    <a:pt x="1788" y="1396"/>
                    <a:pt x="1807" y="927"/>
                  </a:cubicBezTo>
                  <a:cubicBezTo>
                    <a:pt x="1827" y="445"/>
                    <a:pt x="1446" y="24"/>
                    <a:pt x="964" y="3"/>
                  </a:cubicBezTo>
                  <a:cubicBezTo>
                    <a:pt x="941" y="2"/>
                    <a:pt x="918" y="1"/>
                    <a:pt x="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265;p126"/>
            <p:cNvSpPr/>
            <p:nvPr/>
          </p:nvSpPr>
          <p:spPr>
            <a:xfrm>
              <a:off x="5286750" y="2772500"/>
              <a:ext cx="61250" cy="59800"/>
            </a:xfrm>
            <a:custGeom>
              <a:avLst/>
              <a:gdLst/>
              <a:ahLst/>
              <a:cxnLst/>
              <a:rect l="l" t="t" r="r" b="b"/>
              <a:pathLst>
                <a:path w="2450" h="2392" extrusionOk="0">
                  <a:moveTo>
                    <a:pt x="1248" y="0"/>
                  </a:moveTo>
                  <a:cubicBezTo>
                    <a:pt x="621" y="0"/>
                    <a:pt x="80" y="496"/>
                    <a:pt x="41" y="1145"/>
                  </a:cubicBezTo>
                  <a:cubicBezTo>
                    <a:pt x="1" y="1787"/>
                    <a:pt x="502" y="2349"/>
                    <a:pt x="1165" y="2390"/>
                  </a:cubicBezTo>
                  <a:cubicBezTo>
                    <a:pt x="1189" y="2391"/>
                    <a:pt x="1213" y="2392"/>
                    <a:pt x="1236" y="2392"/>
                  </a:cubicBezTo>
                  <a:cubicBezTo>
                    <a:pt x="1867" y="2392"/>
                    <a:pt x="2391" y="1885"/>
                    <a:pt x="2429" y="1266"/>
                  </a:cubicBezTo>
                  <a:cubicBezTo>
                    <a:pt x="2449" y="603"/>
                    <a:pt x="1948" y="41"/>
                    <a:pt x="1285" y="1"/>
                  </a:cubicBezTo>
                  <a:cubicBezTo>
                    <a:pt x="1273" y="1"/>
                    <a:pt x="1260" y="0"/>
                    <a:pt x="1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266;p126"/>
            <p:cNvSpPr/>
            <p:nvPr/>
          </p:nvSpPr>
          <p:spPr>
            <a:xfrm>
              <a:off x="5244600" y="2992775"/>
              <a:ext cx="61250" cy="59825"/>
            </a:xfrm>
            <a:custGeom>
              <a:avLst/>
              <a:gdLst/>
              <a:ahLst/>
              <a:cxnLst/>
              <a:rect l="l" t="t" r="r" b="b"/>
              <a:pathLst>
                <a:path w="2450" h="2393" extrusionOk="0">
                  <a:moveTo>
                    <a:pt x="1248" y="1"/>
                  </a:moveTo>
                  <a:cubicBezTo>
                    <a:pt x="621" y="1"/>
                    <a:pt x="80" y="496"/>
                    <a:pt x="41" y="1126"/>
                  </a:cubicBezTo>
                  <a:cubicBezTo>
                    <a:pt x="1" y="1788"/>
                    <a:pt x="523" y="2350"/>
                    <a:pt x="1165" y="2390"/>
                  </a:cubicBezTo>
                  <a:cubicBezTo>
                    <a:pt x="1189" y="2392"/>
                    <a:pt x="1213" y="2392"/>
                    <a:pt x="1236" y="2392"/>
                  </a:cubicBezTo>
                  <a:cubicBezTo>
                    <a:pt x="1867" y="2392"/>
                    <a:pt x="2391" y="1885"/>
                    <a:pt x="2429" y="1266"/>
                  </a:cubicBezTo>
                  <a:cubicBezTo>
                    <a:pt x="2449" y="604"/>
                    <a:pt x="1948" y="42"/>
                    <a:pt x="1285" y="2"/>
                  </a:cubicBezTo>
                  <a:cubicBezTo>
                    <a:pt x="1273" y="1"/>
                    <a:pt x="1260" y="1"/>
                    <a:pt x="1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267;p126"/>
            <p:cNvSpPr/>
            <p:nvPr/>
          </p:nvSpPr>
          <p:spPr>
            <a:xfrm>
              <a:off x="5469900" y="2499975"/>
              <a:ext cx="61250" cy="59825"/>
            </a:xfrm>
            <a:custGeom>
              <a:avLst/>
              <a:gdLst/>
              <a:ahLst/>
              <a:cxnLst/>
              <a:rect l="l" t="t" r="r" b="b"/>
              <a:pathLst>
                <a:path w="2450" h="2393" extrusionOk="0">
                  <a:moveTo>
                    <a:pt x="1211" y="1"/>
                  </a:moveTo>
                  <a:cubicBezTo>
                    <a:pt x="582" y="1"/>
                    <a:pt x="60" y="490"/>
                    <a:pt x="41" y="1127"/>
                  </a:cubicBezTo>
                  <a:cubicBezTo>
                    <a:pt x="1" y="1789"/>
                    <a:pt x="503" y="2351"/>
                    <a:pt x="1165" y="2392"/>
                  </a:cubicBezTo>
                  <a:cubicBezTo>
                    <a:pt x="1177" y="2392"/>
                    <a:pt x="1190" y="2392"/>
                    <a:pt x="1202" y="2392"/>
                  </a:cubicBezTo>
                  <a:cubicBezTo>
                    <a:pt x="1829" y="2392"/>
                    <a:pt x="2370" y="1897"/>
                    <a:pt x="2410" y="1247"/>
                  </a:cubicBezTo>
                  <a:cubicBezTo>
                    <a:pt x="2450" y="605"/>
                    <a:pt x="1948" y="43"/>
                    <a:pt x="1285" y="3"/>
                  </a:cubicBezTo>
                  <a:cubicBezTo>
                    <a:pt x="1261" y="2"/>
                    <a:pt x="123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268;p126"/>
            <p:cNvSpPr/>
            <p:nvPr/>
          </p:nvSpPr>
          <p:spPr>
            <a:xfrm>
              <a:off x="5459375" y="2574300"/>
              <a:ext cx="61250" cy="59800"/>
            </a:xfrm>
            <a:custGeom>
              <a:avLst/>
              <a:gdLst/>
              <a:ahLst/>
              <a:cxnLst/>
              <a:rect l="l" t="t" r="r" b="b"/>
              <a:pathLst>
                <a:path w="2450" h="2392" extrusionOk="0">
                  <a:moveTo>
                    <a:pt x="1247" y="0"/>
                  </a:moveTo>
                  <a:cubicBezTo>
                    <a:pt x="601" y="0"/>
                    <a:pt x="60" y="495"/>
                    <a:pt x="20" y="1125"/>
                  </a:cubicBezTo>
                  <a:cubicBezTo>
                    <a:pt x="0" y="1787"/>
                    <a:pt x="502" y="2349"/>
                    <a:pt x="1144" y="2389"/>
                  </a:cubicBezTo>
                  <a:cubicBezTo>
                    <a:pt x="1168" y="2391"/>
                    <a:pt x="1192" y="2391"/>
                    <a:pt x="1216" y="2391"/>
                  </a:cubicBezTo>
                  <a:cubicBezTo>
                    <a:pt x="1847" y="2391"/>
                    <a:pt x="2370" y="1884"/>
                    <a:pt x="2409" y="1265"/>
                  </a:cubicBezTo>
                  <a:cubicBezTo>
                    <a:pt x="2449" y="603"/>
                    <a:pt x="1927" y="41"/>
                    <a:pt x="1285" y="1"/>
                  </a:cubicBezTo>
                  <a:cubicBezTo>
                    <a:pt x="1272" y="0"/>
                    <a:pt x="1259" y="0"/>
                    <a:pt x="1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269;p126"/>
            <p:cNvSpPr/>
            <p:nvPr/>
          </p:nvSpPr>
          <p:spPr>
            <a:xfrm>
              <a:off x="5289775" y="3054500"/>
              <a:ext cx="52200" cy="51250"/>
            </a:xfrm>
            <a:custGeom>
              <a:avLst/>
              <a:gdLst/>
              <a:ahLst/>
              <a:cxnLst/>
              <a:rect l="l" t="t" r="r" b="b"/>
              <a:pathLst>
                <a:path w="2088" h="2050" extrusionOk="0">
                  <a:moveTo>
                    <a:pt x="1066" y="1"/>
                  </a:moveTo>
                  <a:cubicBezTo>
                    <a:pt x="520" y="1"/>
                    <a:pt x="59" y="416"/>
                    <a:pt x="20" y="985"/>
                  </a:cubicBezTo>
                  <a:cubicBezTo>
                    <a:pt x="0" y="1547"/>
                    <a:pt x="422" y="2029"/>
                    <a:pt x="1004" y="2049"/>
                  </a:cubicBezTo>
                  <a:cubicBezTo>
                    <a:pt x="1017" y="2049"/>
                    <a:pt x="1029" y="2049"/>
                    <a:pt x="1042" y="2049"/>
                  </a:cubicBezTo>
                  <a:cubicBezTo>
                    <a:pt x="1588" y="2049"/>
                    <a:pt x="2048" y="1634"/>
                    <a:pt x="2068" y="1085"/>
                  </a:cubicBezTo>
                  <a:cubicBezTo>
                    <a:pt x="2088" y="523"/>
                    <a:pt x="1666" y="42"/>
                    <a:pt x="1104" y="1"/>
                  </a:cubicBezTo>
                  <a:cubicBezTo>
                    <a:pt x="1091" y="1"/>
                    <a:pt x="1078" y="1"/>
                    <a:pt x="1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270;p126"/>
            <p:cNvSpPr/>
            <p:nvPr/>
          </p:nvSpPr>
          <p:spPr>
            <a:xfrm>
              <a:off x="5227550" y="2819125"/>
              <a:ext cx="73775" cy="71875"/>
            </a:xfrm>
            <a:custGeom>
              <a:avLst/>
              <a:gdLst/>
              <a:ahLst/>
              <a:cxnLst/>
              <a:rect l="l" t="t" r="r" b="b"/>
              <a:pathLst>
                <a:path w="2951" h="2875" extrusionOk="0">
                  <a:moveTo>
                    <a:pt x="1472" y="1"/>
                  </a:moveTo>
                  <a:cubicBezTo>
                    <a:pt x="720" y="1"/>
                    <a:pt x="79" y="590"/>
                    <a:pt x="40" y="1368"/>
                  </a:cubicBezTo>
                  <a:cubicBezTo>
                    <a:pt x="0" y="2150"/>
                    <a:pt x="622" y="2833"/>
                    <a:pt x="1405" y="2873"/>
                  </a:cubicBezTo>
                  <a:cubicBezTo>
                    <a:pt x="1429" y="2874"/>
                    <a:pt x="1453" y="2875"/>
                    <a:pt x="1477" y="2875"/>
                  </a:cubicBezTo>
                  <a:cubicBezTo>
                    <a:pt x="2229" y="2875"/>
                    <a:pt x="2872" y="2267"/>
                    <a:pt x="2911" y="1508"/>
                  </a:cubicBezTo>
                  <a:cubicBezTo>
                    <a:pt x="2951" y="725"/>
                    <a:pt x="2349" y="43"/>
                    <a:pt x="1546" y="3"/>
                  </a:cubicBezTo>
                  <a:cubicBezTo>
                    <a:pt x="1521" y="1"/>
                    <a:pt x="1496" y="1"/>
                    <a:pt x="1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271;p126"/>
            <p:cNvSpPr/>
            <p:nvPr/>
          </p:nvSpPr>
          <p:spPr>
            <a:xfrm>
              <a:off x="5409700" y="2637475"/>
              <a:ext cx="73275" cy="71375"/>
            </a:xfrm>
            <a:custGeom>
              <a:avLst/>
              <a:gdLst/>
              <a:ahLst/>
              <a:cxnLst/>
              <a:rect l="l" t="t" r="r" b="b"/>
              <a:pathLst>
                <a:path w="2931" h="2855" extrusionOk="0">
                  <a:moveTo>
                    <a:pt x="1452" y="1"/>
                  </a:moveTo>
                  <a:cubicBezTo>
                    <a:pt x="702" y="1"/>
                    <a:pt x="79" y="589"/>
                    <a:pt x="40" y="1348"/>
                  </a:cubicBezTo>
                  <a:cubicBezTo>
                    <a:pt x="0" y="2130"/>
                    <a:pt x="602" y="2813"/>
                    <a:pt x="1385" y="2853"/>
                  </a:cubicBezTo>
                  <a:cubicBezTo>
                    <a:pt x="1410" y="2854"/>
                    <a:pt x="1435" y="2855"/>
                    <a:pt x="1459" y="2855"/>
                  </a:cubicBezTo>
                  <a:cubicBezTo>
                    <a:pt x="2211" y="2855"/>
                    <a:pt x="2852" y="2266"/>
                    <a:pt x="2891" y="1488"/>
                  </a:cubicBezTo>
                  <a:cubicBezTo>
                    <a:pt x="2931" y="705"/>
                    <a:pt x="2329" y="43"/>
                    <a:pt x="1526" y="3"/>
                  </a:cubicBezTo>
                  <a:cubicBezTo>
                    <a:pt x="1501" y="1"/>
                    <a:pt x="1476" y="1"/>
                    <a:pt x="1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272;p126"/>
            <p:cNvSpPr/>
            <p:nvPr/>
          </p:nvSpPr>
          <p:spPr>
            <a:xfrm>
              <a:off x="5207975" y="2897875"/>
              <a:ext cx="85825" cy="83450"/>
            </a:xfrm>
            <a:custGeom>
              <a:avLst/>
              <a:gdLst/>
              <a:ahLst/>
              <a:cxnLst/>
              <a:rect l="l" t="t" r="r" b="b"/>
              <a:pathLst>
                <a:path w="3433" h="3338" extrusionOk="0">
                  <a:moveTo>
                    <a:pt x="1699" y="0"/>
                  </a:moveTo>
                  <a:cubicBezTo>
                    <a:pt x="824" y="0"/>
                    <a:pt x="98" y="702"/>
                    <a:pt x="41" y="1590"/>
                  </a:cubicBezTo>
                  <a:cubicBezTo>
                    <a:pt x="0" y="2493"/>
                    <a:pt x="703" y="3296"/>
                    <a:pt x="1626" y="3336"/>
                  </a:cubicBezTo>
                  <a:cubicBezTo>
                    <a:pt x="1651" y="3337"/>
                    <a:pt x="1677" y="3338"/>
                    <a:pt x="1701" y="3338"/>
                  </a:cubicBezTo>
                  <a:cubicBezTo>
                    <a:pt x="2592" y="3338"/>
                    <a:pt x="3333" y="2648"/>
                    <a:pt x="3372" y="1750"/>
                  </a:cubicBezTo>
                  <a:cubicBezTo>
                    <a:pt x="3433" y="827"/>
                    <a:pt x="2710" y="44"/>
                    <a:pt x="1807" y="4"/>
                  </a:cubicBezTo>
                  <a:cubicBezTo>
                    <a:pt x="1771" y="2"/>
                    <a:pt x="1735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18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8"/>
          <p:cNvSpPr>
            <a:spLocks noGrp="1"/>
          </p:cNvSpPr>
          <p:nvPr>
            <p:ph type="title"/>
          </p:nvPr>
        </p:nvSpPr>
        <p:spPr>
          <a:xfrm>
            <a:off x="602176" y="366303"/>
            <a:ext cx="10299200" cy="1054229"/>
          </a:xfrm>
          <a:noFill/>
        </p:spPr>
        <p:txBody>
          <a:bodyPr/>
          <a:lstStyle/>
          <a:p>
            <a:pPr algn="ctr"/>
            <a:r>
              <a:rPr lang="it-IT" sz="6000" dirty="0" smtClean="0">
                <a:solidFill>
                  <a:srgbClr val="E54E55"/>
                </a:solidFill>
              </a:rPr>
              <a:t>L’elettroforesi</a:t>
            </a:r>
            <a:endParaRPr lang="it-IT" sz="6000" dirty="0">
              <a:solidFill>
                <a:srgbClr val="E54E55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4399" y="1698755"/>
            <a:ext cx="116975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· </a:t>
            </a:r>
            <a:r>
              <a:rPr lang="it-IT" b="1" dirty="0" smtClean="0"/>
              <a:t>ELETTROFORESI</a:t>
            </a:r>
            <a:r>
              <a:rPr lang="it-IT" dirty="0" smtClean="0"/>
              <a:t> su GEL D’AGAROSIO – tecnica di </a:t>
            </a:r>
            <a:r>
              <a:rPr lang="it-IT" u="sng" dirty="0" smtClean="0"/>
              <a:t>separazioni</a:t>
            </a:r>
            <a:r>
              <a:rPr lang="it-IT" dirty="0" smtClean="0"/>
              <a:t> degli </a:t>
            </a:r>
            <a:r>
              <a:rPr lang="it-IT" b="1" dirty="0" smtClean="0"/>
              <a:t>ACIDI NUCLEICI</a:t>
            </a:r>
          </a:p>
          <a:p>
            <a:endParaRPr lang="it-IT" sz="600" dirty="0" smtClean="0"/>
          </a:p>
          <a:p>
            <a:r>
              <a:rPr lang="it-IT" dirty="0" smtClean="0"/>
              <a:t>- AGAROSIO formato da </a:t>
            </a:r>
            <a:r>
              <a:rPr lang="it-IT" i="1" dirty="0" smtClean="0"/>
              <a:t>D-MANOSSIO</a:t>
            </a:r>
            <a:r>
              <a:rPr lang="it-IT" dirty="0" smtClean="0"/>
              <a:t> e </a:t>
            </a:r>
            <a:r>
              <a:rPr lang="it-IT" i="1" dirty="0" smtClean="0"/>
              <a:t>L-MANOSSIO</a:t>
            </a:r>
            <a:r>
              <a:rPr lang="it-IT" dirty="0" smtClean="0"/>
              <a:t> che si legano formando delle </a:t>
            </a:r>
            <a:r>
              <a:rPr lang="it-IT" u="sng" dirty="0" smtClean="0"/>
              <a:t>maglie</a:t>
            </a:r>
          </a:p>
          <a:p>
            <a:endParaRPr lang="it-IT" dirty="0" smtClean="0"/>
          </a:p>
          <a:p>
            <a:r>
              <a:rPr lang="it-IT" b="1" dirty="0"/>
              <a:t>· </a:t>
            </a:r>
            <a:r>
              <a:rPr lang="it-IT" b="1" dirty="0" smtClean="0"/>
              <a:t>CELLA ELETTROFORETICA- </a:t>
            </a:r>
            <a:r>
              <a:rPr lang="it-IT" dirty="0" smtClean="0"/>
              <a:t>la corrente si muove dal polo positivo al polo negativo</a:t>
            </a:r>
          </a:p>
          <a:p>
            <a:r>
              <a:rPr lang="it-IT" dirty="0"/>
              <a:t> </a:t>
            </a:r>
            <a:r>
              <a:rPr lang="it-IT" dirty="0" smtClean="0"/>
              <a:t>         il DNA è attirato dal polo + (avendo carica negativa) ma alcuni frammenti trattenuti dalle maglie</a:t>
            </a:r>
          </a:p>
          <a:p>
            <a:endParaRPr lang="it-IT" dirty="0"/>
          </a:p>
          <a:p>
            <a:r>
              <a:rPr lang="it-IT" b="1" dirty="0" smtClean="0"/>
              <a:t>· FINE CORSA ELETTROFORETICA </a:t>
            </a:r>
            <a:r>
              <a:rPr lang="it-IT" dirty="0" smtClean="0"/>
              <a:t>– </a:t>
            </a:r>
            <a:r>
              <a:rPr lang="it-IT" u="sng" dirty="0" smtClean="0"/>
              <a:t>BANDE</a:t>
            </a:r>
            <a:r>
              <a:rPr lang="it-IT" dirty="0" smtClean="0"/>
              <a:t> con altezze diverse </a:t>
            </a:r>
          </a:p>
          <a:p>
            <a:r>
              <a:rPr lang="it-IT" dirty="0" smtClean="0"/>
              <a:t>Se esperimento uscito bene           POZZETTO – </a:t>
            </a:r>
            <a:r>
              <a:rPr lang="it-IT" i="1" dirty="0" smtClean="0"/>
              <a:t>alone bianco </a:t>
            </a:r>
          </a:p>
          <a:p>
            <a:endParaRPr lang="it-IT" dirty="0" smtClean="0"/>
          </a:p>
          <a:p>
            <a:r>
              <a:rPr lang="it-IT" b="1" dirty="0"/>
              <a:t>· </a:t>
            </a:r>
            <a:r>
              <a:rPr lang="it-IT" b="1" dirty="0" smtClean="0"/>
              <a:t>BANDE</a:t>
            </a:r>
            <a:r>
              <a:rPr lang="it-IT" dirty="0" smtClean="0"/>
              <a:t>            maschio - 2 bande (X,Y</a:t>
            </a:r>
            <a:r>
              <a:rPr lang="it-IT" dirty="0"/>
              <a:t>)  </a:t>
            </a:r>
            <a:r>
              <a:rPr lang="it-IT" dirty="0" smtClean="0"/>
              <a:t>e  femmine - </a:t>
            </a:r>
            <a:r>
              <a:rPr lang="it-IT" dirty="0"/>
              <a:t>1</a:t>
            </a:r>
            <a:r>
              <a:rPr lang="it-IT" dirty="0" smtClean="0"/>
              <a:t> banda (X,X)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7481" t="27172" r="11374" b="26540"/>
          <a:stretch/>
        </p:blipFill>
        <p:spPr>
          <a:xfrm>
            <a:off x="1143499" y="4865945"/>
            <a:ext cx="3833853" cy="1640264"/>
          </a:xfrm>
          <a:prstGeom prst="rect">
            <a:avLst/>
          </a:prstGeom>
        </p:spPr>
      </p:pic>
      <p:pic>
        <p:nvPicPr>
          <p:cNvPr id="8" name="Picture 2" descr="Bella segretaria al lavoro nel suo ufficio | Foto Prem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593" r="21062" b="1114"/>
          <a:stretch/>
        </p:blipFill>
        <p:spPr bwMode="auto">
          <a:xfrm>
            <a:off x="9174794" y="3468863"/>
            <a:ext cx="1726582" cy="17397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5524;p121"/>
          <p:cNvSpPr txBox="1">
            <a:spLocks/>
          </p:cNvSpPr>
          <p:nvPr/>
        </p:nvSpPr>
        <p:spPr>
          <a:xfrm>
            <a:off x="9030700" y="5208632"/>
            <a:ext cx="2014770" cy="41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iro"/>
              <a:buNone/>
              <a:defRPr sz="80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600" kern="0" dirty="0" smtClean="0">
                <a:solidFill>
                  <a:srgbClr val="E54E55"/>
                </a:solidFill>
              </a:rPr>
              <a:t>SEGRETARIA</a:t>
            </a:r>
            <a:endParaRPr lang="it-IT" sz="2800" kern="0" dirty="0">
              <a:solidFill>
                <a:srgbClr val="E54E55"/>
              </a:solidFill>
            </a:endParaRPr>
          </a:p>
        </p:txBody>
      </p:sp>
      <p:sp>
        <p:nvSpPr>
          <p:cNvPr id="16" name="Figura a mano libera 15"/>
          <p:cNvSpPr/>
          <p:nvPr/>
        </p:nvSpPr>
        <p:spPr>
          <a:xfrm>
            <a:off x="1342397" y="2908309"/>
            <a:ext cx="266700" cy="164001"/>
          </a:xfrm>
          <a:custGeom>
            <a:avLst/>
            <a:gdLst>
              <a:gd name="connsiteX0" fmla="*/ 150 w 493445"/>
              <a:gd name="connsiteY0" fmla="*/ 0 h 176812"/>
              <a:gd name="connsiteX1" fmla="*/ 71868 w 493445"/>
              <a:gd name="connsiteY1" fmla="*/ 161364 h 176812"/>
              <a:gd name="connsiteX2" fmla="*/ 439421 w 493445"/>
              <a:gd name="connsiteY2" fmla="*/ 170329 h 176812"/>
              <a:gd name="connsiteX3" fmla="*/ 484244 w 493445"/>
              <a:gd name="connsiteY3" fmla="*/ 161364 h 176812"/>
              <a:gd name="connsiteX0" fmla="*/ 150 w 439421"/>
              <a:gd name="connsiteY0" fmla="*/ 0 h 176812"/>
              <a:gd name="connsiteX1" fmla="*/ 71868 w 439421"/>
              <a:gd name="connsiteY1" fmla="*/ 161364 h 176812"/>
              <a:gd name="connsiteX2" fmla="*/ 439421 w 439421"/>
              <a:gd name="connsiteY2" fmla="*/ 170329 h 17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421" h="176812">
                <a:moveTo>
                  <a:pt x="150" y="0"/>
                </a:moveTo>
                <a:cubicBezTo>
                  <a:pt x="-597" y="66488"/>
                  <a:pt x="-1344" y="132976"/>
                  <a:pt x="71868" y="161364"/>
                </a:cubicBezTo>
                <a:cubicBezTo>
                  <a:pt x="145080" y="189752"/>
                  <a:pt x="370692" y="170329"/>
                  <a:pt x="439421" y="170329"/>
                </a:cubicBezTo>
              </a:path>
            </a:pathLst>
          </a:custGeom>
          <a:noFill/>
          <a:ln>
            <a:solidFill>
              <a:srgbClr val="4A66DD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/>
          <p:nvPr/>
        </p:nvCxnSpPr>
        <p:spPr>
          <a:xfrm>
            <a:off x="3935291" y="3913431"/>
            <a:ext cx="560621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059357" y="4469612"/>
            <a:ext cx="560621" cy="0"/>
          </a:xfrm>
          <a:prstGeom prst="straightConnector1">
            <a:avLst/>
          </a:prstGeom>
          <a:ln w="28575">
            <a:solidFill>
              <a:srgbClr val="4A66D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5467368" y="5042109"/>
            <a:ext cx="356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Scena del crimine – 1 banda </a:t>
            </a:r>
            <a:endParaRPr lang="it-IT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7040734" y="4650034"/>
            <a:ext cx="1089" cy="421587"/>
          </a:xfrm>
          <a:prstGeom prst="straightConnector1">
            <a:avLst/>
          </a:prstGeom>
          <a:ln w="28575">
            <a:solidFill>
              <a:srgbClr val="3A58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igura a mano libera 22"/>
          <p:cNvSpPr/>
          <p:nvPr/>
        </p:nvSpPr>
        <p:spPr>
          <a:xfrm>
            <a:off x="8578391" y="5052767"/>
            <a:ext cx="829559" cy="210042"/>
          </a:xfrm>
          <a:custGeom>
            <a:avLst/>
            <a:gdLst>
              <a:gd name="connsiteX0" fmla="*/ 0 w 791852"/>
              <a:gd name="connsiteY0" fmla="*/ 197963 h 248810"/>
              <a:gd name="connsiteX1" fmla="*/ 452487 w 791852"/>
              <a:gd name="connsiteY1" fmla="*/ 235670 h 248810"/>
              <a:gd name="connsiteX2" fmla="*/ 791852 w 791852"/>
              <a:gd name="connsiteY2" fmla="*/ 0 h 248810"/>
              <a:gd name="connsiteX0" fmla="*/ 0 w 791852"/>
              <a:gd name="connsiteY0" fmla="*/ 197963 h 248810"/>
              <a:gd name="connsiteX1" fmla="*/ 452487 w 791852"/>
              <a:gd name="connsiteY1" fmla="*/ 235670 h 248810"/>
              <a:gd name="connsiteX2" fmla="*/ 791852 w 791852"/>
              <a:gd name="connsiteY2" fmla="*/ 0 h 248810"/>
              <a:gd name="connsiteX0" fmla="*/ 0 w 791852"/>
              <a:gd name="connsiteY0" fmla="*/ 197963 h 269558"/>
              <a:gd name="connsiteX1" fmla="*/ 452487 w 791852"/>
              <a:gd name="connsiteY1" fmla="*/ 235670 h 269558"/>
              <a:gd name="connsiteX2" fmla="*/ 791852 w 791852"/>
              <a:gd name="connsiteY2" fmla="*/ 0 h 269558"/>
              <a:gd name="connsiteX0" fmla="*/ 0 w 791852"/>
              <a:gd name="connsiteY0" fmla="*/ 197963 h 252932"/>
              <a:gd name="connsiteX1" fmla="*/ 452487 w 791852"/>
              <a:gd name="connsiteY1" fmla="*/ 235670 h 252932"/>
              <a:gd name="connsiteX2" fmla="*/ 791852 w 791852"/>
              <a:gd name="connsiteY2" fmla="*/ 0 h 252932"/>
              <a:gd name="connsiteX0" fmla="*/ 0 w 791852"/>
              <a:gd name="connsiteY0" fmla="*/ 197963 h 252932"/>
              <a:gd name="connsiteX1" fmla="*/ 452487 w 791852"/>
              <a:gd name="connsiteY1" fmla="*/ 235670 h 252932"/>
              <a:gd name="connsiteX2" fmla="*/ 791852 w 791852"/>
              <a:gd name="connsiteY2" fmla="*/ 0 h 252932"/>
              <a:gd name="connsiteX0" fmla="*/ 0 w 791852"/>
              <a:gd name="connsiteY0" fmla="*/ 197963 h 222580"/>
              <a:gd name="connsiteX1" fmla="*/ 461914 w 791852"/>
              <a:gd name="connsiteY1" fmla="*/ 188536 h 222580"/>
              <a:gd name="connsiteX2" fmla="*/ 791852 w 791852"/>
              <a:gd name="connsiteY2" fmla="*/ 0 h 222580"/>
              <a:gd name="connsiteX0" fmla="*/ 0 w 829559"/>
              <a:gd name="connsiteY0" fmla="*/ 207390 h 226074"/>
              <a:gd name="connsiteX1" fmla="*/ 499621 w 829559"/>
              <a:gd name="connsiteY1" fmla="*/ 188536 h 226074"/>
              <a:gd name="connsiteX2" fmla="*/ 829559 w 829559"/>
              <a:gd name="connsiteY2" fmla="*/ 0 h 226074"/>
              <a:gd name="connsiteX0" fmla="*/ 0 w 829559"/>
              <a:gd name="connsiteY0" fmla="*/ 207390 h 210042"/>
              <a:gd name="connsiteX1" fmla="*/ 499621 w 829559"/>
              <a:gd name="connsiteY1" fmla="*/ 188536 h 210042"/>
              <a:gd name="connsiteX2" fmla="*/ 829559 w 829559"/>
              <a:gd name="connsiteY2" fmla="*/ 0 h 210042"/>
              <a:gd name="connsiteX0" fmla="*/ 0 w 829559"/>
              <a:gd name="connsiteY0" fmla="*/ 207390 h 210042"/>
              <a:gd name="connsiteX1" fmla="*/ 499621 w 829559"/>
              <a:gd name="connsiteY1" fmla="*/ 188536 h 210042"/>
              <a:gd name="connsiteX2" fmla="*/ 829559 w 829559"/>
              <a:gd name="connsiteY2" fmla="*/ 0 h 210042"/>
              <a:gd name="connsiteX0" fmla="*/ 0 w 829559"/>
              <a:gd name="connsiteY0" fmla="*/ 207390 h 221935"/>
              <a:gd name="connsiteX1" fmla="*/ 499621 w 829559"/>
              <a:gd name="connsiteY1" fmla="*/ 188536 h 221935"/>
              <a:gd name="connsiteX2" fmla="*/ 829559 w 829559"/>
              <a:gd name="connsiteY2" fmla="*/ 0 h 221935"/>
              <a:gd name="connsiteX0" fmla="*/ 0 w 829559"/>
              <a:gd name="connsiteY0" fmla="*/ 207390 h 210042"/>
              <a:gd name="connsiteX1" fmla="*/ 499621 w 829559"/>
              <a:gd name="connsiteY1" fmla="*/ 188536 h 210042"/>
              <a:gd name="connsiteX2" fmla="*/ 829559 w 829559"/>
              <a:gd name="connsiteY2" fmla="*/ 0 h 2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9559" h="210042">
                <a:moveTo>
                  <a:pt x="0" y="207390"/>
                </a:moveTo>
                <a:cubicBezTo>
                  <a:pt x="179109" y="205033"/>
                  <a:pt x="361361" y="223101"/>
                  <a:pt x="499621" y="188536"/>
                </a:cubicBezTo>
                <a:cubicBezTo>
                  <a:pt x="637881" y="153971"/>
                  <a:pt x="725864" y="101338"/>
                  <a:pt x="829559" y="0"/>
                </a:cubicBezTo>
              </a:path>
            </a:pathLst>
          </a:custGeom>
          <a:noFill/>
          <a:ln>
            <a:solidFill>
              <a:srgbClr val="3A58DA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oogle Shape;6132;p125"/>
          <p:cNvGrpSpPr/>
          <p:nvPr/>
        </p:nvGrpSpPr>
        <p:grpSpPr>
          <a:xfrm rot="5400000">
            <a:off x="6990768" y="4554426"/>
            <a:ext cx="1052375" cy="3315677"/>
            <a:chOff x="880125" y="1285223"/>
            <a:chExt cx="1052375" cy="3315677"/>
          </a:xfrm>
        </p:grpSpPr>
        <p:cxnSp>
          <p:nvCxnSpPr>
            <p:cNvPr id="26" name="Google Shape;6133;p125"/>
            <p:cNvCxnSpPr>
              <a:endCxn id="34" idx="2"/>
            </p:cNvCxnSpPr>
            <p:nvPr/>
          </p:nvCxnSpPr>
          <p:spPr>
            <a:xfrm>
              <a:off x="1159800" y="1546000"/>
              <a:ext cx="31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6135;p125"/>
            <p:cNvCxnSpPr>
              <a:endCxn id="35" idx="2"/>
            </p:cNvCxnSpPr>
            <p:nvPr/>
          </p:nvCxnSpPr>
          <p:spPr>
            <a:xfrm>
              <a:off x="968000" y="1896550"/>
              <a:ext cx="8820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6137;p125"/>
            <p:cNvCxnSpPr>
              <a:endCxn id="36" idx="2"/>
            </p:cNvCxnSpPr>
            <p:nvPr/>
          </p:nvCxnSpPr>
          <p:spPr>
            <a:xfrm>
              <a:off x="1229700" y="2247100"/>
              <a:ext cx="246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6139;p125"/>
            <p:cNvCxnSpPr>
              <a:endCxn id="37" idx="2"/>
            </p:cNvCxnSpPr>
            <p:nvPr/>
          </p:nvCxnSpPr>
          <p:spPr>
            <a:xfrm>
              <a:off x="1159800" y="2948200"/>
              <a:ext cx="31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6141;p125"/>
            <p:cNvCxnSpPr>
              <a:endCxn id="38" idx="2"/>
            </p:cNvCxnSpPr>
            <p:nvPr/>
          </p:nvCxnSpPr>
          <p:spPr>
            <a:xfrm>
              <a:off x="968000" y="3298750"/>
              <a:ext cx="8820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6143;p125"/>
            <p:cNvCxnSpPr>
              <a:endCxn id="39" idx="2"/>
            </p:cNvCxnSpPr>
            <p:nvPr/>
          </p:nvCxnSpPr>
          <p:spPr>
            <a:xfrm>
              <a:off x="1237500" y="3649300"/>
              <a:ext cx="2385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6145;p125"/>
            <p:cNvCxnSpPr>
              <a:endCxn id="40" idx="2"/>
            </p:cNvCxnSpPr>
            <p:nvPr/>
          </p:nvCxnSpPr>
          <p:spPr>
            <a:xfrm>
              <a:off x="1296600" y="4250350"/>
              <a:ext cx="1794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3" name="Google Shape;6147;p125"/>
            <p:cNvGrpSpPr/>
            <p:nvPr/>
          </p:nvGrpSpPr>
          <p:grpSpPr>
            <a:xfrm>
              <a:off x="880125" y="1285223"/>
              <a:ext cx="595885" cy="3315677"/>
              <a:chOff x="796675" y="1285223"/>
              <a:chExt cx="595885" cy="3315677"/>
            </a:xfrm>
          </p:grpSpPr>
          <p:sp>
            <p:nvSpPr>
              <p:cNvPr id="41" name="Google Shape;6148;p125"/>
              <p:cNvSpPr/>
              <p:nvPr/>
            </p:nvSpPr>
            <p:spPr>
              <a:xfrm rot="-5400000">
                <a:off x="749065" y="3344465"/>
                <a:ext cx="695129" cy="591861"/>
              </a:xfrm>
              <a:custGeom>
                <a:avLst/>
                <a:gdLst/>
                <a:ahLst/>
                <a:cxnLst/>
                <a:rect l="l" t="t" r="r" b="b"/>
                <a:pathLst>
                  <a:path w="16411" h="13973" extrusionOk="0">
                    <a:moveTo>
                      <a:pt x="16251" y="1"/>
                    </a:moveTo>
                    <a:cubicBezTo>
                      <a:pt x="11416" y="76"/>
                      <a:pt x="8999" y="3228"/>
                      <a:pt x="6859" y="6007"/>
                    </a:cubicBezTo>
                    <a:cubicBezTo>
                      <a:pt x="4931" y="8520"/>
                      <a:pt x="3270" y="10682"/>
                      <a:pt x="1" y="10746"/>
                    </a:cubicBezTo>
                    <a:lnTo>
                      <a:pt x="1" y="13972"/>
                    </a:lnTo>
                    <a:cubicBezTo>
                      <a:pt x="4846" y="13908"/>
                      <a:pt x="7274" y="10756"/>
                      <a:pt x="9414" y="7966"/>
                    </a:cubicBezTo>
                    <a:cubicBezTo>
                      <a:pt x="11342" y="5464"/>
                      <a:pt x="12992" y="3313"/>
                      <a:pt x="16219" y="3228"/>
                    </a:cubicBezTo>
                    <a:lnTo>
                      <a:pt x="16411" y="3228"/>
                    </a:lnTo>
                    <a:lnTo>
                      <a:pt x="164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6149;p125"/>
              <p:cNvSpPr/>
              <p:nvPr/>
            </p:nvSpPr>
            <p:spPr>
              <a:xfrm rot="-5400000">
                <a:off x="796907" y="4005248"/>
                <a:ext cx="612998" cy="578307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3653" extrusionOk="0">
                    <a:moveTo>
                      <a:pt x="0" y="0"/>
                    </a:moveTo>
                    <a:lnTo>
                      <a:pt x="0" y="3355"/>
                    </a:lnTo>
                    <a:cubicBezTo>
                      <a:pt x="490" y="3536"/>
                      <a:pt x="958" y="3770"/>
                      <a:pt x="1384" y="4068"/>
                    </a:cubicBezTo>
                    <a:cubicBezTo>
                      <a:pt x="1501" y="4153"/>
                      <a:pt x="1619" y="4239"/>
                      <a:pt x="1736" y="4324"/>
                    </a:cubicBezTo>
                    <a:cubicBezTo>
                      <a:pt x="1949" y="4494"/>
                      <a:pt x="2172" y="4686"/>
                      <a:pt x="2396" y="4899"/>
                    </a:cubicBezTo>
                    <a:cubicBezTo>
                      <a:pt x="2630" y="5112"/>
                      <a:pt x="2833" y="5325"/>
                      <a:pt x="3046" y="5559"/>
                    </a:cubicBezTo>
                    <a:cubicBezTo>
                      <a:pt x="3088" y="5602"/>
                      <a:pt x="3141" y="5666"/>
                      <a:pt x="3195" y="5719"/>
                    </a:cubicBezTo>
                    <a:cubicBezTo>
                      <a:pt x="3301" y="5847"/>
                      <a:pt x="3408" y="5964"/>
                      <a:pt x="3514" y="6092"/>
                    </a:cubicBezTo>
                    <a:cubicBezTo>
                      <a:pt x="3663" y="6262"/>
                      <a:pt x="3823" y="6464"/>
                      <a:pt x="3983" y="6667"/>
                    </a:cubicBezTo>
                    <a:cubicBezTo>
                      <a:pt x="4132" y="6837"/>
                      <a:pt x="4281" y="7029"/>
                      <a:pt x="4430" y="7231"/>
                    </a:cubicBezTo>
                    <a:lnTo>
                      <a:pt x="4472" y="7274"/>
                    </a:lnTo>
                    <a:cubicBezTo>
                      <a:pt x="4579" y="7412"/>
                      <a:pt x="4696" y="7550"/>
                      <a:pt x="4803" y="7699"/>
                    </a:cubicBezTo>
                    <a:cubicBezTo>
                      <a:pt x="6964" y="10489"/>
                      <a:pt x="9414" y="13641"/>
                      <a:pt x="14291" y="13652"/>
                    </a:cubicBezTo>
                    <a:lnTo>
                      <a:pt x="14472" y="13652"/>
                    </a:lnTo>
                    <a:lnTo>
                      <a:pt x="14472" y="10426"/>
                    </a:lnTo>
                    <a:lnTo>
                      <a:pt x="13971" y="10426"/>
                    </a:lnTo>
                    <a:lnTo>
                      <a:pt x="13205" y="10394"/>
                    </a:lnTo>
                    <a:lnTo>
                      <a:pt x="13205" y="10340"/>
                    </a:lnTo>
                    <a:cubicBezTo>
                      <a:pt x="10596" y="9904"/>
                      <a:pt x="9083" y="7944"/>
                      <a:pt x="7348" y="5719"/>
                    </a:cubicBezTo>
                    <a:cubicBezTo>
                      <a:pt x="5537" y="3387"/>
                      <a:pt x="3503" y="778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6150;p125"/>
              <p:cNvSpPr/>
              <p:nvPr/>
            </p:nvSpPr>
            <p:spPr>
              <a:xfrm rot="-5400000">
                <a:off x="745465" y="2649862"/>
                <a:ext cx="698263" cy="587795"/>
              </a:xfrm>
              <a:custGeom>
                <a:avLst/>
                <a:gdLst/>
                <a:ahLst/>
                <a:cxnLst/>
                <a:rect l="l" t="t" r="r" b="b"/>
                <a:pathLst>
                  <a:path w="16485" h="13877" extrusionOk="0">
                    <a:moveTo>
                      <a:pt x="1" y="1"/>
                    </a:moveTo>
                    <a:lnTo>
                      <a:pt x="1" y="3228"/>
                    </a:lnTo>
                    <a:cubicBezTo>
                      <a:pt x="3334" y="3228"/>
                      <a:pt x="5027" y="5400"/>
                      <a:pt x="6986" y="7934"/>
                    </a:cubicBezTo>
                    <a:cubicBezTo>
                      <a:pt x="9127" y="10682"/>
                      <a:pt x="11554" y="13802"/>
                      <a:pt x="16325" y="13876"/>
                    </a:cubicBezTo>
                    <a:lnTo>
                      <a:pt x="16485" y="13876"/>
                    </a:lnTo>
                    <a:lnTo>
                      <a:pt x="16485" y="10660"/>
                    </a:lnTo>
                    <a:lnTo>
                      <a:pt x="16272" y="10660"/>
                    </a:lnTo>
                    <a:cubicBezTo>
                      <a:pt x="13109" y="10554"/>
                      <a:pt x="11459" y="8424"/>
                      <a:pt x="9542" y="5954"/>
                    </a:cubicBezTo>
                    <a:cubicBezTo>
                      <a:pt x="7370" y="3153"/>
                      <a:pt x="4920" y="1"/>
                      <a:pt x="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6151;p125"/>
              <p:cNvSpPr/>
              <p:nvPr/>
            </p:nvSpPr>
            <p:spPr>
              <a:xfrm rot="-5400000">
                <a:off x="744554" y="1950282"/>
                <a:ext cx="696484" cy="591395"/>
              </a:xfrm>
              <a:custGeom>
                <a:avLst/>
                <a:gdLst/>
                <a:ahLst/>
                <a:cxnLst/>
                <a:rect l="l" t="t" r="r" b="b"/>
                <a:pathLst>
                  <a:path w="16443" h="13962" extrusionOk="0">
                    <a:moveTo>
                      <a:pt x="16155" y="1"/>
                    </a:moveTo>
                    <a:cubicBezTo>
                      <a:pt x="11501" y="192"/>
                      <a:pt x="9127" y="3270"/>
                      <a:pt x="7039" y="5996"/>
                    </a:cubicBezTo>
                    <a:cubicBezTo>
                      <a:pt x="5080" y="8541"/>
                      <a:pt x="3397" y="10735"/>
                      <a:pt x="54" y="10745"/>
                    </a:cubicBezTo>
                    <a:lnTo>
                      <a:pt x="1" y="10745"/>
                    </a:lnTo>
                    <a:lnTo>
                      <a:pt x="1" y="13961"/>
                    </a:lnTo>
                    <a:lnTo>
                      <a:pt x="64" y="13961"/>
                    </a:lnTo>
                    <a:cubicBezTo>
                      <a:pt x="4995" y="13951"/>
                      <a:pt x="7433" y="10767"/>
                      <a:pt x="9595" y="7955"/>
                    </a:cubicBezTo>
                    <a:cubicBezTo>
                      <a:pt x="11480" y="5506"/>
                      <a:pt x="13109" y="3376"/>
                      <a:pt x="16208" y="3217"/>
                    </a:cubicBezTo>
                    <a:lnTo>
                      <a:pt x="16442" y="3217"/>
                    </a:lnTo>
                    <a:lnTo>
                      <a:pt x="164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6152;p125"/>
              <p:cNvSpPr/>
              <p:nvPr/>
            </p:nvSpPr>
            <p:spPr>
              <a:xfrm rot="-5400000">
                <a:off x="779753" y="1302145"/>
                <a:ext cx="612574" cy="578731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663" extrusionOk="0">
                    <a:moveTo>
                      <a:pt x="0" y="0"/>
                    </a:moveTo>
                    <a:lnTo>
                      <a:pt x="0" y="3237"/>
                    </a:lnTo>
                    <a:lnTo>
                      <a:pt x="149" y="3237"/>
                    </a:lnTo>
                    <a:cubicBezTo>
                      <a:pt x="3482" y="3237"/>
                      <a:pt x="5176" y="5420"/>
                      <a:pt x="7135" y="7944"/>
                    </a:cubicBezTo>
                    <a:cubicBezTo>
                      <a:pt x="8945" y="10266"/>
                      <a:pt x="10969" y="12874"/>
                      <a:pt x="14461" y="13662"/>
                    </a:cubicBezTo>
                    <a:lnTo>
                      <a:pt x="14461" y="10297"/>
                    </a:lnTo>
                    <a:cubicBezTo>
                      <a:pt x="12651" y="9637"/>
                      <a:pt x="11395" y="8168"/>
                      <a:pt x="9680" y="5963"/>
                    </a:cubicBezTo>
                    <a:cubicBezTo>
                      <a:pt x="7518" y="3163"/>
                      <a:pt x="5058" y="0"/>
                      <a:pt x="1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6134;p125"/>
            <p:cNvSpPr/>
            <p:nvPr/>
          </p:nvSpPr>
          <p:spPr>
            <a:xfrm>
              <a:off x="1476000" y="1504750"/>
              <a:ext cx="82500" cy="82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36;p125"/>
            <p:cNvSpPr/>
            <p:nvPr/>
          </p:nvSpPr>
          <p:spPr>
            <a:xfrm>
              <a:off x="1850000" y="1855300"/>
              <a:ext cx="82500" cy="82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38;p125"/>
            <p:cNvSpPr/>
            <p:nvPr/>
          </p:nvSpPr>
          <p:spPr>
            <a:xfrm>
              <a:off x="1476000" y="2205850"/>
              <a:ext cx="82500" cy="82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40;p125"/>
            <p:cNvSpPr/>
            <p:nvPr/>
          </p:nvSpPr>
          <p:spPr>
            <a:xfrm>
              <a:off x="1476000" y="2906950"/>
              <a:ext cx="82500" cy="82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42;p125"/>
            <p:cNvSpPr/>
            <p:nvPr/>
          </p:nvSpPr>
          <p:spPr>
            <a:xfrm>
              <a:off x="1850000" y="3257500"/>
              <a:ext cx="82500" cy="82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144;p125"/>
            <p:cNvSpPr/>
            <p:nvPr/>
          </p:nvSpPr>
          <p:spPr>
            <a:xfrm>
              <a:off x="1476000" y="3608050"/>
              <a:ext cx="82500" cy="8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146;p125"/>
            <p:cNvSpPr/>
            <p:nvPr/>
          </p:nvSpPr>
          <p:spPr>
            <a:xfrm>
              <a:off x="1476000" y="4209100"/>
              <a:ext cx="82500" cy="8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6116;p124"/>
          <p:cNvGrpSpPr/>
          <p:nvPr/>
        </p:nvGrpSpPr>
        <p:grpSpPr>
          <a:xfrm>
            <a:off x="8562220" y="755114"/>
            <a:ext cx="447975" cy="447975"/>
            <a:chOff x="1747663" y="1278088"/>
            <a:chExt cx="447975" cy="447975"/>
          </a:xfrm>
          <a:solidFill>
            <a:srgbClr val="E54E55"/>
          </a:solidFill>
        </p:grpSpPr>
        <p:sp>
          <p:nvSpPr>
            <p:cNvPr id="47" name="Google Shape;6117;p124"/>
            <p:cNvSpPr/>
            <p:nvPr/>
          </p:nvSpPr>
          <p:spPr>
            <a:xfrm>
              <a:off x="1747663" y="1543363"/>
              <a:ext cx="447975" cy="182700"/>
            </a:xfrm>
            <a:custGeom>
              <a:avLst/>
              <a:gdLst/>
              <a:ahLst/>
              <a:cxnLst/>
              <a:rect l="l" t="t" r="r" b="b"/>
              <a:pathLst>
                <a:path w="17919" h="7308" extrusionOk="0">
                  <a:moveTo>
                    <a:pt x="3129" y="4668"/>
                  </a:moveTo>
                  <a:lnTo>
                    <a:pt x="3129" y="5716"/>
                  </a:lnTo>
                  <a:lnTo>
                    <a:pt x="2081" y="5716"/>
                  </a:lnTo>
                  <a:lnTo>
                    <a:pt x="2081" y="4668"/>
                  </a:lnTo>
                  <a:close/>
                  <a:moveTo>
                    <a:pt x="5245" y="4668"/>
                  </a:moveTo>
                  <a:lnTo>
                    <a:pt x="5227" y="5716"/>
                  </a:lnTo>
                  <a:lnTo>
                    <a:pt x="4178" y="5716"/>
                  </a:lnTo>
                  <a:lnTo>
                    <a:pt x="4178" y="4668"/>
                  </a:lnTo>
                  <a:close/>
                  <a:moveTo>
                    <a:pt x="7325" y="4668"/>
                  </a:moveTo>
                  <a:lnTo>
                    <a:pt x="7325" y="5716"/>
                  </a:lnTo>
                  <a:lnTo>
                    <a:pt x="6276" y="5716"/>
                  </a:lnTo>
                  <a:lnTo>
                    <a:pt x="6276" y="4668"/>
                  </a:lnTo>
                  <a:close/>
                  <a:moveTo>
                    <a:pt x="2360" y="0"/>
                  </a:moveTo>
                  <a:cubicBezTo>
                    <a:pt x="1049" y="0"/>
                    <a:pt x="0" y="1049"/>
                    <a:pt x="0" y="2343"/>
                  </a:cubicBezTo>
                  <a:lnTo>
                    <a:pt x="0" y="7307"/>
                  </a:lnTo>
                  <a:lnTo>
                    <a:pt x="12657" y="7307"/>
                  </a:lnTo>
                  <a:lnTo>
                    <a:pt x="12657" y="4668"/>
                  </a:lnTo>
                  <a:lnTo>
                    <a:pt x="13706" y="4668"/>
                  </a:lnTo>
                  <a:lnTo>
                    <a:pt x="13706" y="7307"/>
                  </a:lnTo>
                  <a:lnTo>
                    <a:pt x="14755" y="7307"/>
                  </a:lnTo>
                  <a:lnTo>
                    <a:pt x="14755" y="4668"/>
                  </a:lnTo>
                  <a:lnTo>
                    <a:pt x="15803" y="4668"/>
                  </a:lnTo>
                  <a:lnTo>
                    <a:pt x="15803" y="7307"/>
                  </a:lnTo>
                  <a:lnTo>
                    <a:pt x="17919" y="7307"/>
                  </a:lnTo>
                  <a:lnTo>
                    <a:pt x="17919" y="2343"/>
                  </a:lnTo>
                  <a:cubicBezTo>
                    <a:pt x="17919" y="1049"/>
                    <a:pt x="16852" y="0"/>
                    <a:pt x="15559" y="0"/>
                  </a:cubicBezTo>
                  <a:lnTo>
                    <a:pt x="13706" y="0"/>
                  </a:lnTo>
                  <a:lnTo>
                    <a:pt x="13706" y="3129"/>
                  </a:lnTo>
                  <a:lnTo>
                    <a:pt x="4196" y="3129"/>
                  </a:lnTo>
                  <a:lnTo>
                    <a:pt x="4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118;p124"/>
            <p:cNvSpPr/>
            <p:nvPr/>
          </p:nvSpPr>
          <p:spPr>
            <a:xfrm>
              <a:off x="1878763" y="1543363"/>
              <a:ext cx="185325" cy="52025"/>
            </a:xfrm>
            <a:custGeom>
              <a:avLst/>
              <a:gdLst/>
              <a:ahLst/>
              <a:cxnLst/>
              <a:rect l="l" t="t" r="r" b="b"/>
              <a:pathLst>
                <a:path w="7413" h="2081" extrusionOk="0">
                  <a:moveTo>
                    <a:pt x="1" y="0"/>
                  </a:moveTo>
                  <a:lnTo>
                    <a:pt x="1" y="2080"/>
                  </a:lnTo>
                  <a:lnTo>
                    <a:pt x="7413" y="2080"/>
                  </a:lnTo>
                  <a:lnTo>
                    <a:pt x="74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119;p124"/>
            <p:cNvSpPr/>
            <p:nvPr/>
          </p:nvSpPr>
          <p:spPr>
            <a:xfrm>
              <a:off x="1771688" y="1278088"/>
              <a:ext cx="402550" cy="239075"/>
            </a:xfrm>
            <a:custGeom>
              <a:avLst/>
              <a:gdLst/>
              <a:ahLst/>
              <a:cxnLst/>
              <a:rect l="l" t="t" r="r" b="b"/>
              <a:pathLst>
                <a:path w="16102" h="9563" extrusionOk="0">
                  <a:moveTo>
                    <a:pt x="8051" y="0"/>
                  </a:moveTo>
                  <a:cubicBezTo>
                    <a:pt x="7505" y="0"/>
                    <a:pt x="6958" y="367"/>
                    <a:pt x="6958" y="1101"/>
                  </a:cubicBezTo>
                  <a:lnTo>
                    <a:pt x="6958" y="4178"/>
                  </a:lnTo>
                  <a:lnTo>
                    <a:pt x="1" y="4178"/>
                  </a:lnTo>
                  <a:lnTo>
                    <a:pt x="1" y="5244"/>
                  </a:lnTo>
                  <a:lnTo>
                    <a:pt x="6958" y="5244"/>
                  </a:lnTo>
                  <a:lnTo>
                    <a:pt x="6958" y="9562"/>
                  </a:lnTo>
                  <a:lnTo>
                    <a:pt x="9143" y="9562"/>
                  </a:lnTo>
                  <a:lnTo>
                    <a:pt x="9143" y="5244"/>
                  </a:lnTo>
                  <a:lnTo>
                    <a:pt x="16101" y="5244"/>
                  </a:lnTo>
                  <a:lnTo>
                    <a:pt x="16101" y="4196"/>
                  </a:lnTo>
                  <a:lnTo>
                    <a:pt x="9143" y="4196"/>
                  </a:lnTo>
                  <a:lnTo>
                    <a:pt x="9143" y="1101"/>
                  </a:lnTo>
                  <a:cubicBezTo>
                    <a:pt x="9143" y="367"/>
                    <a:pt x="8597" y="0"/>
                    <a:pt x="8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120;p124"/>
            <p:cNvSpPr/>
            <p:nvPr/>
          </p:nvSpPr>
          <p:spPr>
            <a:xfrm>
              <a:off x="2057088" y="1278088"/>
              <a:ext cx="104900" cy="26225"/>
            </a:xfrm>
            <a:custGeom>
              <a:avLst/>
              <a:gdLst/>
              <a:ahLst/>
              <a:cxnLst/>
              <a:rect l="l" t="t" r="r" b="b"/>
              <a:pathLst>
                <a:path w="4196" h="1049" extrusionOk="0">
                  <a:moveTo>
                    <a:pt x="0" y="0"/>
                  </a:moveTo>
                  <a:lnTo>
                    <a:pt x="0" y="1049"/>
                  </a:lnTo>
                  <a:lnTo>
                    <a:pt x="4196" y="1049"/>
                  </a:lnTo>
                  <a:lnTo>
                    <a:pt x="4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121;p124"/>
            <p:cNvSpPr/>
            <p:nvPr/>
          </p:nvSpPr>
          <p:spPr>
            <a:xfrm>
              <a:off x="2082413" y="1330513"/>
              <a:ext cx="54225" cy="26250"/>
            </a:xfrm>
            <a:custGeom>
              <a:avLst/>
              <a:gdLst/>
              <a:ahLst/>
              <a:cxnLst/>
              <a:rect l="l" t="t" r="r" b="b"/>
              <a:pathLst>
                <a:path w="2169" h="1050" extrusionOk="0">
                  <a:moveTo>
                    <a:pt x="1" y="1"/>
                  </a:moveTo>
                  <a:lnTo>
                    <a:pt x="1" y="1050"/>
                  </a:lnTo>
                  <a:lnTo>
                    <a:pt x="2169" y="1050"/>
                  </a:lnTo>
                  <a:lnTo>
                    <a:pt x="21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122;p124"/>
            <p:cNvSpPr/>
            <p:nvPr/>
          </p:nvSpPr>
          <p:spPr>
            <a:xfrm>
              <a:off x="2082413" y="1434963"/>
              <a:ext cx="54225" cy="83075"/>
            </a:xfrm>
            <a:custGeom>
              <a:avLst/>
              <a:gdLst/>
              <a:ahLst/>
              <a:cxnLst/>
              <a:rect l="l" t="t" r="r" b="b"/>
              <a:pathLst>
                <a:path w="2169" h="3323" extrusionOk="0">
                  <a:moveTo>
                    <a:pt x="1" y="1"/>
                  </a:moveTo>
                  <a:lnTo>
                    <a:pt x="1" y="2238"/>
                  </a:lnTo>
                  <a:cubicBezTo>
                    <a:pt x="1" y="2833"/>
                    <a:pt x="490" y="3322"/>
                    <a:pt x="1085" y="3322"/>
                  </a:cubicBezTo>
                  <a:cubicBezTo>
                    <a:pt x="1679" y="3322"/>
                    <a:pt x="2169" y="2833"/>
                    <a:pt x="2169" y="2221"/>
                  </a:cubicBezTo>
                  <a:lnTo>
                    <a:pt x="21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23;p124"/>
            <p:cNvSpPr/>
            <p:nvPr/>
          </p:nvSpPr>
          <p:spPr>
            <a:xfrm>
              <a:off x="1783938" y="1278088"/>
              <a:ext cx="104900" cy="26225"/>
            </a:xfrm>
            <a:custGeom>
              <a:avLst/>
              <a:gdLst/>
              <a:ahLst/>
              <a:cxnLst/>
              <a:rect l="l" t="t" r="r" b="b"/>
              <a:pathLst>
                <a:path w="4196" h="1049" extrusionOk="0">
                  <a:moveTo>
                    <a:pt x="0" y="0"/>
                  </a:moveTo>
                  <a:lnTo>
                    <a:pt x="0" y="1049"/>
                  </a:lnTo>
                  <a:lnTo>
                    <a:pt x="4196" y="1049"/>
                  </a:lnTo>
                  <a:lnTo>
                    <a:pt x="4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24;p124"/>
            <p:cNvSpPr/>
            <p:nvPr/>
          </p:nvSpPr>
          <p:spPr>
            <a:xfrm>
              <a:off x="1809288" y="1330513"/>
              <a:ext cx="54650" cy="26250"/>
            </a:xfrm>
            <a:custGeom>
              <a:avLst/>
              <a:gdLst/>
              <a:ahLst/>
              <a:cxnLst/>
              <a:rect l="l" t="t" r="r" b="b"/>
              <a:pathLst>
                <a:path w="2186" h="1050" extrusionOk="0">
                  <a:moveTo>
                    <a:pt x="0" y="1"/>
                  </a:moveTo>
                  <a:lnTo>
                    <a:pt x="0" y="1050"/>
                  </a:lnTo>
                  <a:lnTo>
                    <a:pt x="2185" y="1050"/>
                  </a:lnTo>
                  <a:lnTo>
                    <a:pt x="21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25;p124"/>
            <p:cNvSpPr/>
            <p:nvPr/>
          </p:nvSpPr>
          <p:spPr>
            <a:xfrm>
              <a:off x="1809288" y="1434963"/>
              <a:ext cx="54650" cy="83075"/>
            </a:xfrm>
            <a:custGeom>
              <a:avLst/>
              <a:gdLst/>
              <a:ahLst/>
              <a:cxnLst/>
              <a:rect l="l" t="t" r="r" b="b"/>
              <a:pathLst>
                <a:path w="2186" h="3323" extrusionOk="0">
                  <a:moveTo>
                    <a:pt x="0" y="1"/>
                  </a:moveTo>
                  <a:lnTo>
                    <a:pt x="0" y="2238"/>
                  </a:lnTo>
                  <a:cubicBezTo>
                    <a:pt x="0" y="2830"/>
                    <a:pt x="485" y="3318"/>
                    <a:pt x="1093" y="3322"/>
                  </a:cubicBezTo>
                  <a:lnTo>
                    <a:pt x="1093" y="3322"/>
                  </a:lnTo>
                  <a:cubicBezTo>
                    <a:pt x="1700" y="3318"/>
                    <a:pt x="2185" y="2830"/>
                    <a:pt x="2185" y="2221"/>
                  </a:cubicBezTo>
                  <a:lnTo>
                    <a:pt x="2185" y="1"/>
                  </a:lnTo>
                  <a:close/>
                  <a:moveTo>
                    <a:pt x="1093" y="3322"/>
                  </a:moveTo>
                  <a:cubicBezTo>
                    <a:pt x="1090" y="3322"/>
                    <a:pt x="1087" y="3322"/>
                    <a:pt x="1084" y="3322"/>
                  </a:cubicBezTo>
                  <a:lnTo>
                    <a:pt x="1101" y="3322"/>
                  </a:lnTo>
                  <a:cubicBezTo>
                    <a:pt x="1099" y="3322"/>
                    <a:pt x="1096" y="3322"/>
                    <a:pt x="1093" y="33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23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Subject for High School - 9th Grade: Molecular Genetics XL by Slidesgo">
  <a:themeElements>
    <a:clrScheme name="Simple Light">
      <a:dk1>
        <a:srgbClr val="2B292E"/>
      </a:dk1>
      <a:lt1>
        <a:srgbClr val="BAC5FF"/>
      </a:lt1>
      <a:dk2>
        <a:srgbClr val="E54E55"/>
      </a:dk2>
      <a:lt2>
        <a:srgbClr val="4A66DD"/>
      </a:lt2>
      <a:accent1>
        <a:srgbClr val="788BF1"/>
      </a:accent1>
      <a:accent2>
        <a:srgbClr val="FF7C67"/>
      </a:accent2>
      <a:accent3>
        <a:srgbClr val="FA9E84"/>
      </a:accent3>
      <a:accent4>
        <a:srgbClr val="FFFFFF"/>
      </a:accent4>
      <a:accent5>
        <a:srgbClr val="FFFFFF"/>
      </a:accent5>
      <a:accent6>
        <a:srgbClr val="FFFFFF"/>
      </a:accent6>
      <a:hlink>
        <a:srgbClr val="2B29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Science Subject for High School - 9th Grade_ Molecular Genetics XL by Slidesgo</Template>
  <TotalTime>932</TotalTime>
  <Words>844</Words>
  <Application>Microsoft Office PowerPoint</Application>
  <PresentationFormat>Personalizzato</PresentationFormat>
  <Paragraphs>217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Science Subject for High School - 9th Grade: Molecular Genetics XL by Slidesgo</vt:lpstr>
      <vt:lpstr>Slidesgo Final Pages</vt:lpstr>
      <vt:lpstr>Ilva Aiello, Chiara Cairo, Francesca Cairo, Patrizia Giordano, Filippo Nudi, Alessia Rio, Ilenia Robustelli, Elisa Salituro </vt:lpstr>
      <vt:lpstr>Che cos’è il DNA? </vt:lpstr>
      <vt:lpstr>LA REPLICAZIONE</vt:lpstr>
      <vt:lpstr>Le micropipette </vt:lpstr>
      <vt:lpstr>Le soluzioni </vt:lpstr>
      <vt:lpstr>Scena del crimine</vt:lpstr>
      <vt:lpstr>Il protocollo - estrazione DNA </vt:lpstr>
      <vt:lpstr>LA PCR </vt:lpstr>
      <vt:lpstr>L’elettroforesi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PCTO genetica 22-23</dc:title>
  <dc:creator>Account Microsoft</dc:creator>
  <cp:lastModifiedBy>Barbara</cp:lastModifiedBy>
  <cp:revision>76</cp:revision>
  <dcterms:created xsi:type="dcterms:W3CDTF">2023-01-12T09:06:20Z</dcterms:created>
  <dcterms:modified xsi:type="dcterms:W3CDTF">2023-01-27T16:30:14Z</dcterms:modified>
</cp:coreProperties>
</file>