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6" r:id="rId1"/>
  </p:sldMasterIdLst>
  <p:notesMasterIdLst>
    <p:notesMasterId r:id="rId28"/>
  </p:notesMasterIdLst>
  <p:sldIdLst>
    <p:sldId id="257" r:id="rId2"/>
    <p:sldId id="284" r:id="rId3"/>
    <p:sldId id="263" r:id="rId4"/>
    <p:sldId id="259" r:id="rId5"/>
    <p:sldId id="264" r:id="rId6"/>
    <p:sldId id="265" r:id="rId7"/>
    <p:sldId id="260" r:id="rId8"/>
    <p:sldId id="267" r:id="rId9"/>
    <p:sldId id="256" r:id="rId10"/>
    <p:sldId id="261" r:id="rId11"/>
    <p:sldId id="269" r:id="rId12"/>
    <p:sldId id="280" r:id="rId13"/>
    <p:sldId id="270" r:id="rId14"/>
    <p:sldId id="271" r:id="rId15"/>
    <p:sldId id="274" r:id="rId16"/>
    <p:sldId id="276" r:id="rId17"/>
    <p:sldId id="278" r:id="rId18"/>
    <p:sldId id="279" r:id="rId19"/>
    <p:sldId id="281" r:id="rId20"/>
    <p:sldId id="282" r:id="rId21"/>
    <p:sldId id="283" r:id="rId22"/>
    <p:sldId id="285" r:id="rId23"/>
    <p:sldId id="286" r:id="rId24"/>
    <p:sldId id="287" r:id="rId25"/>
    <p:sldId id="273" r:id="rId26"/>
    <p:sldId id="27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3C4C"/>
    <a:srgbClr val="008000"/>
    <a:srgbClr val="660033"/>
    <a:srgbClr val="FF66CC"/>
    <a:srgbClr val="BF4D52"/>
    <a:srgbClr val="D7EDFA"/>
    <a:srgbClr val="C81F27"/>
    <a:srgbClr val="D17D81"/>
    <a:srgbClr val="CD6C72"/>
    <a:srgbClr val="D7EC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78AFF-0D24-4776-8DFC-D4C0D85E1EC9}" v="667" dt="2020-05-14T06:43:20.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5" d="100"/>
          <a:sy n="45" d="100"/>
        </p:scale>
        <p:origin x="-60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tella loprieno" userId="333b4c235ba907f8" providerId="LiveId" clId="{09A78AFF-0D24-4776-8DFC-D4C0D85E1EC9}"/>
    <pc:docChg chg="undo custSel mod addSld delSld modSld sldOrd modMainMaster modShowInfo">
      <pc:chgData name="donatella loprieno" userId="333b4c235ba907f8" providerId="LiveId" clId="{09A78AFF-0D24-4776-8DFC-D4C0D85E1EC9}" dt="2020-05-14T06:44:17.761" v="13202" actId="20577"/>
      <pc:docMkLst>
        <pc:docMk/>
      </pc:docMkLst>
      <pc:sldChg chg="modSp new del">
        <pc:chgData name="donatella loprieno" userId="333b4c235ba907f8" providerId="LiveId" clId="{09A78AFF-0D24-4776-8DFC-D4C0D85E1EC9}" dt="2020-05-09T19:37:23.934" v="1127" actId="2696"/>
        <pc:sldMkLst>
          <pc:docMk/>
          <pc:sldMk cId="1003412620" sldId="256"/>
        </pc:sldMkLst>
        <pc:spChg chg="mod">
          <ac:chgData name="donatella loprieno" userId="333b4c235ba907f8" providerId="LiveId" clId="{09A78AFF-0D24-4776-8DFC-D4C0D85E1EC9}" dt="2020-05-08T20:27:37.082" v="92"/>
          <ac:spMkLst>
            <pc:docMk/>
            <pc:sldMk cId="1003412620" sldId="256"/>
            <ac:spMk id="2" creationId="{D157CDEE-3DE5-4C04-B6D0-C758E73FD38D}"/>
          </ac:spMkLst>
        </pc:spChg>
        <pc:spChg chg="mod">
          <ac:chgData name="donatella loprieno" userId="333b4c235ba907f8" providerId="LiveId" clId="{09A78AFF-0D24-4776-8DFC-D4C0D85E1EC9}" dt="2020-05-08T20:27:37.082" v="92"/>
          <ac:spMkLst>
            <pc:docMk/>
            <pc:sldMk cId="1003412620" sldId="256"/>
            <ac:spMk id="3" creationId="{25277C8B-5919-433C-A745-A147A231AFAC}"/>
          </ac:spMkLst>
        </pc:spChg>
      </pc:sldChg>
      <pc:sldChg chg="addSp delSp modSp mod">
        <pc:chgData name="donatella loprieno" userId="333b4c235ba907f8" providerId="LiveId" clId="{09A78AFF-0D24-4776-8DFC-D4C0D85E1EC9}" dt="2020-05-13T18:47:51.771" v="9986" actId="1076"/>
        <pc:sldMkLst>
          <pc:docMk/>
          <pc:sldMk cId="2995456396" sldId="256"/>
        </pc:sldMkLst>
        <pc:spChg chg="add mod">
          <ac:chgData name="donatella loprieno" userId="333b4c235ba907f8" providerId="LiveId" clId="{09A78AFF-0D24-4776-8DFC-D4C0D85E1EC9}" dt="2020-05-13T18:47:51.771" v="9986" actId="1076"/>
          <ac:spMkLst>
            <pc:docMk/>
            <pc:sldMk cId="2995456396" sldId="256"/>
            <ac:spMk id="2" creationId="{9924B827-09A8-444A-A833-6443379046AC}"/>
          </ac:spMkLst>
        </pc:spChg>
        <pc:spChg chg="add del mod">
          <ac:chgData name="donatella loprieno" userId="333b4c235ba907f8" providerId="LiveId" clId="{09A78AFF-0D24-4776-8DFC-D4C0D85E1EC9}" dt="2020-05-12T08:33:17.056" v="5579" actId="478"/>
          <ac:spMkLst>
            <pc:docMk/>
            <pc:sldMk cId="2995456396" sldId="256"/>
            <ac:spMk id="3" creationId="{A96BF302-EE35-4E69-BBE1-E0F80D4A0E89}"/>
          </ac:spMkLst>
        </pc:spChg>
        <pc:spChg chg="del mod">
          <ac:chgData name="donatella loprieno" userId="333b4c235ba907f8" providerId="LiveId" clId="{09A78AFF-0D24-4776-8DFC-D4C0D85E1EC9}" dt="2020-05-12T08:33:09.578" v="5578" actId="478"/>
          <ac:spMkLst>
            <pc:docMk/>
            <pc:sldMk cId="2995456396" sldId="256"/>
            <ac:spMk id="10" creationId="{D44869CA-0AC3-4B44-9152-F9CAB6765594}"/>
          </ac:spMkLst>
        </pc:spChg>
        <pc:spChg chg="mod">
          <ac:chgData name="donatella loprieno" userId="333b4c235ba907f8" providerId="LiveId" clId="{09A78AFF-0D24-4776-8DFC-D4C0D85E1EC9}" dt="2020-05-13T07:30:45.006" v="8718" actId="113"/>
          <ac:spMkLst>
            <pc:docMk/>
            <pc:sldMk cId="2995456396" sldId="256"/>
            <ac:spMk id="11" creationId="{95FA1BE7-18BE-6B48-9005-D8AF6916F334}"/>
          </ac:spMkLst>
        </pc:spChg>
        <pc:spChg chg="mod">
          <ac:chgData name="donatella loprieno" userId="333b4c235ba907f8" providerId="LiveId" clId="{09A78AFF-0D24-4776-8DFC-D4C0D85E1EC9}" dt="2020-05-13T07:32:27.046" v="8725" actId="255"/>
          <ac:spMkLst>
            <pc:docMk/>
            <pc:sldMk cId="2995456396" sldId="256"/>
            <ac:spMk id="15" creationId="{CC24A1F5-E5DD-2243-90EE-676DC684D977}"/>
          </ac:spMkLst>
        </pc:spChg>
        <pc:picChg chg="mod">
          <ac:chgData name="donatella loprieno" userId="333b4c235ba907f8" providerId="LiveId" clId="{09A78AFF-0D24-4776-8DFC-D4C0D85E1EC9}" dt="2020-05-13T07:29:45.627" v="8709" actId="1076"/>
          <ac:picMkLst>
            <pc:docMk/>
            <pc:sldMk cId="2995456396" sldId="256"/>
            <ac:picMk id="4" creationId="{B4D0EA96-70DF-934C-B00B-E80E8BA26CB9}"/>
          </ac:picMkLst>
        </pc:picChg>
        <pc:picChg chg="del mod">
          <ac:chgData name="donatella loprieno" userId="333b4c235ba907f8" providerId="LiveId" clId="{09A78AFF-0D24-4776-8DFC-D4C0D85E1EC9}" dt="2020-05-12T11:28:01.742" v="6853" actId="478"/>
          <ac:picMkLst>
            <pc:docMk/>
            <pc:sldMk cId="2995456396" sldId="256"/>
            <ac:picMk id="5" creationId="{E951A578-434C-ED4C-A42C-1F207D6E0989}"/>
          </ac:picMkLst>
        </pc:picChg>
        <pc:picChg chg="mod">
          <ac:chgData name="donatella loprieno" userId="333b4c235ba907f8" providerId="LiveId" clId="{09A78AFF-0D24-4776-8DFC-D4C0D85E1EC9}" dt="2020-05-13T07:29:23.974" v="8703" actId="1076"/>
          <ac:picMkLst>
            <pc:docMk/>
            <pc:sldMk cId="2995456396" sldId="256"/>
            <ac:picMk id="6" creationId="{71807B4C-B209-7E40-9BE3-923A6B5817F5}"/>
          </ac:picMkLst>
        </pc:picChg>
        <pc:picChg chg="mod">
          <ac:chgData name="donatella loprieno" userId="333b4c235ba907f8" providerId="LiveId" clId="{09A78AFF-0D24-4776-8DFC-D4C0D85E1EC9}" dt="2020-05-13T07:30:22.228" v="8714" actId="1076"/>
          <ac:picMkLst>
            <pc:docMk/>
            <pc:sldMk cId="2995456396" sldId="256"/>
            <ac:picMk id="8" creationId="{6B45C70D-7C78-2F42-984F-495B18BAFFF2}"/>
          </ac:picMkLst>
        </pc:picChg>
        <pc:picChg chg="add mod">
          <ac:chgData name="donatella loprieno" userId="333b4c235ba907f8" providerId="LiveId" clId="{09A78AFF-0D24-4776-8DFC-D4C0D85E1EC9}" dt="2020-05-13T07:30:55.800" v="8719" actId="1076"/>
          <ac:picMkLst>
            <pc:docMk/>
            <pc:sldMk cId="2995456396" sldId="256"/>
            <ac:picMk id="9" creationId="{A969F2B6-BE34-4725-AF8D-702AB14FE326}"/>
          </ac:picMkLst>
        </pc:picChg>
        <pc:picChg chg="mod">
          <ac:chgData name="donatella loprieno" userId="333b4c235ba907f8" providerId="LiveId" clId="{09A78AFF-0D24-4776-8DFC-D4C0D85E1EC9}" dt="2020-05-13T07:29:48.346" v="8710" actId="1076"/>
          <ac:picMkLst>
            <pc:docMk/>
            <pc:sldMk cId="2995456396" sldId="256"/>
            <ac:picMk id="14" creationId="{94F68A73-C260-864B-A2C5-3C5F21FC1F00}"/>
          </ac:picMkLst>
        </pc:picChg>
      </pc:sldChg>
      <pc:sldChg chg="addSp delSp modSp new mod setBg setClrOvrMap delDesignElem">
        <pc:chgData name="donatella loprieno" userId="333b4c235ba907f8" providerId="LiveId" clId="{09A78AFF-0D24-4776-8DFC-D4C0D85E1EC9}" dt="2020-05-13T21:19:52.689" v="11772" actId="478"/>
        <pc:sldMkLst>
          <pc:docMk/>
          <pc:sldMk cId="1285646661" sldId="257"/>
        </pc:sldMkLst>
        <pc:spChg chg="del mod">
          <ac:chgData name="donatella loprieno" userId="333b4c235ba907f8" providerId="LiveId" clId="{09A78AFF-0D24-4776-8DFC-D4C0D85E1EC9}" dt="2020-05-12T21:53:20.877" v="8691" actId="478"/>
          <ac:spMkLst>
            <pc:docMk/>
            <pc:sldMk cId="1285646661" sldId="257"/>
            <ac:spMk id="2" creationId="{26DDC634-D721-411A-8DDD-725269A38638}"/>
          </ac:spMkLst>
        </pc:spChg>
        <pc:spChg chg="mod">
          <ac:chgData name="donatella loprieno" userId="333b4c235ba907f8" providerId="LiveId" clId="{09A78AFF-0D24-4776-8DFC-D4C0D85E1EC9}" dt="2020-05-13T21:19:26.083" v="11766" actId="1076"/>
          <ac:spMkLst>
            <pc:docMk/>
            <pc:sldMk cId="1285646661" sldId="257"/>
            <ac:spMk id="3" creationId="{FEAC506F-80BD-4A9E-9E61-83B5BC93856F}"/>
          </ac:spMkLst>
        </pc:spChg>
        <pc:spChg chg="add del mod">
          <ac:chgData name="donatella loprieno" userId="333b4c235ba907f8" providerId="LiveId" clId="{09A78AFF-0D24-4776-8DFC-D4C0D85E1EC9}" dt="2020-05-13T21:18:34.390" v="11757"/>
          <ac:spMkLst>
            <pc:docMk/>
            <pc:sldMk cId="1285646661" sldId="257"/>
            <ac:spMk id="4" creationId="{A2ECB684-678A-4EDA-BE0D-CDD338A73181}"/>
          </ac:spMkLst>
        </pc:spChg>
        <pc:spChg chg="add del mod">
          <ac:chgData name="donatella loprieno" userId="333b4c235ba907f8" providerId="LiveId" clId="{09A78AFF-0D24-4776-8DFC-D4C0D85E1EC9}" dt="2020-05-13T21:18:49.249" v="11760"/>
          <ac:spMkLst>
            <pc:docMk/>
            <pc:sldMk cId="1285646661" sldId="257"/>
            <ac:spMk id="6" creationId="{280FAB43-EA94-4811-8478-7EA229DBE556}"/>
          </ac:spMkLst>
        </pc:spChg>
        <pc:spChg chg="add del mod">
          <ac:chgData name="donatella loprieno" userId="333b4c235ba907f8" providerId="LiveId" clId="{09A78AFF-0D24-4776-8DFC-D4C0D85E1EC9}" dt="2020-05-12T21:53:26.515" v="8692" actId="478"/>
          <ac:spMkLst>
            <pc:docMk/>
            <pc:sldMk cId="1285646661" sldId="257"/>
            <ac:spMk id="6" creationId="{50F88021-DC8B-4ADA-A937-FE52643717B0}"/>
          </ac:spMkLst>
        </pc:spChg>
        <pc:spChg chg="add del mod">
          <ac:chgData name="donatella loprieno" userId="333b4c235ba907f8" providerId="LiveId" clId="{09A78AFF-0D24-4776-8DFC-D4C0D85E1EC9}" dt="2020-05-13T21:19:06.815" v="11762" actId="478"/>
          <ac:spMkLst>
            <pc:docMk/>
            <pc:sldMk cId="1285646661" sldId="257"/>
            <ac:spMk id="7" creationId="{2DE66E5E-E97B-41E5-B0F3-8FA15A9E8EFC}"/>
          </ac:spMkLst>
        </pc:spChg>
        <pc:spChg chg="add del mod">
          <ac:chgData name="donatella loprieno" userId="333b4c235ba907f8" providerId="LiveId" clId="{09A78AFF-0D24-4776-8DFC-D4C0D85E1EC9}" dt="2020-05-13T21:19:52.689" v="11772" actId="478"/>
          <ac:spMkLst>
            <pc:docMk/>
            <pc:sldMk cId="1285646661" sldId="257"/>
            <ac:spMk id="8" creationId="{95FDBEEF-455B-4819-B31F-7F7A9AAAF206}"/>
          </ac:spMkLst>
        </pc:spChg>
        <pc:spChg chg="add del">
          <ac:chgData name="donatella loprieno" userId="333b4c235ba907f8" providerId="LiveId" clId="{09A78AFF-0D24-4776-8DFC-D4C0D85E1EC9}" dt="2020-05-07T10:00:52.806" v="29" actId="26606"/>
          <ac:spMkLst>
            <pc:docMk/>
            <pc:sldMk cId="1285646661" sldId="257"/>
            <ac:spMk id="11" creationId="{87CC2527-562A-4F69-B487-4371E5B243E7}"/>
          </ac:spMkLst>
        </pc:spChg>
        <pc:spChg chg="add del">
          <ac:chgData name="donatella loprieno" userId="333b4c235ba907f8" providerId="LiveId" clId="{09A78AFF-0D24-4776-8DFC-D4C0D85E1EC9}" dt="2020-05-07T10:01:50.381" v="40" actId="26606"/>
          <ac:spMkLst>
            <pc:docMk/>
            <pc:sldMk cId="1285646661" sldId="257"/>
            <ac:spMk id="13" creationId="{0A760627-7F98-49F3-99E6-ED04C739B232}"/>
          </ac:spMkLst>
        </pc:spChg>
        <pc:spChg chg="add del">
          <ac:chgData name="donatella loprieno" userId="333b4c235ba907f8" providerId="LiveId" clId="{09A78AFF-0D24-4776-8DFC-D4C0D85E1EC9}" dt="2020-05-07T10:00:19.921" v="19" actId="26606"/>
          <ac:spMkLst>
            <pc:docMk/>
            <pc:sldMk cId="1285646661" sldId="257"/>
            <ac:spMk id="14" creationId="{C0B27210-D0CA-4654-B3E3-9ABB4F178EA1}"/>
          </ac:spMkLst>
        </pc:spChg>
        <pc:spChg chg="add del">
          <ac:chgData name="donatella loprieno" userId="333b4c235ba907f8" providerId="LiveId" clId="{09A78AFF-0D24-4776-8DFC-D4C0D85E1EC9}" dt="2020-05-07T10:00:56.812" v="31" actId="26606"/>
          <ac:spMkLst>
            <pc:docMk/>
            <pc:sldMk cId="1285646661" sldId="257"/>
            <ac:spMk id="15" creationId="{C0B27210-D0CA-4654-B3E3-9ABB4F178EA1}"/>
          </ac:spMkLst>
        </pc:spChg>
        <pc:spChg chg="add del">
          <ac:chgData name="donatella loprieno" userId="333b4c235ba907f8" providerId="LiveId" clId="{09A78AFF-0D24-4776-8DFC-D4C0D85E1EC9}" dt="2020-05-07T10:00:19.921" v="19" actId="26606"/>
          <ac:spMkLst>
            <pc:docMk/>
            <pc:sldMk cId="1285646661" sldId="257"/>
            <ac:spMk id="16" creationId="{1DB7C82F-AB7E-4F0C-B829-FA1B9C415180}"/>
          </ac:spMkLst>
        </pc:spChg>
        <pc:spChg chg="add del">
          <ac:chgData name="donatella loprieno" userId="333b4c235ba907f8" providerId="LiveId" clId="{09A78AFF-0D24-4776-8DFC-D4C0D85E1EC9}" dt="2020-05-07T10:00:56.812" v="31" actId="26606"/>
          <ac:spMkLst>
            <pc:docMk/>
            <pc:sldMk cId="1285646661" sldId="257"/>
            <ac:spMk id="17" creationId="{1DB7C82F-AB7E-4F0C-B829-FA1B9C415180}"/>
          </ac:spMkLst>
        </pc:spChg>
        <pc:spChg chg="add del">
          <ac:chgData name="donatella loprieno" userId="333b4c235ba907f8" providerId="LiveId" clId="{09A78AFF-0D24-4776-8DFC-D4C0D85E1EC9}" dt="2020-05-07T10:00:19.921" v="19" actId="26606"/>
          <ac:spMkLst>
            <pc:docMk/>
            <pc:sldMk cId="1285646661" sldId="257"/>
            <ac:spMk id="18" creationId="{70B66945-4967-4040-926D-DCA44313CDAB}"/>
          </ac:spMkLst>
        </pc:spChg>
        <pc:spChg chg="add del">
          <ac:chgData name="donatella loprieno" userId="333b4c235ba907f8" providerId="LiveId" clId="{09A78AFF-0D24-4776-8DFC-D4C0D85E1EC9}" dt="2020-05-07T10:00:56.812" v="31" actId="26606"/>
          <ac:spMkLst>
            <pc:docMk/>
            <pc:sldMk cId="1285646661" sldId="257"/>
            <ac:spMk id="19" creationId="{70B66945-4967-4040-926D-DCA44313CDAB}"/>
          </ac:spMkLst>
        </pc:spChg>
        <pc:spChg chg="add del">
          <ac:chgData name="donatella loprieno" userId="333b4c235ba907f8" providerId="LiveId" clId="{09A78AFF-0D24-4776-8DFC-D4C0D85E1EC9}" dt="2020-05-07T10:00:33.154" v="21" actId="26606"/>
          <ac:spMkLst>
            <pc:docMk/>
            <pc:sldMk cId="1285646661" sldId="257"/>
            <ac:spMk id="20" creationId="{B9951BD9-0868-4CDB-ACD6-9C4209B5E412}"/>
          </ac:spMkLst>
        </pc:spChg>
        <pc:spChg chg="add del">
          <ac:chgData name="donatella loprieno" userId="333b4c235ba907f8" providerId="LiveId" clId="{09A78AFF-0D24-4776-8DFC-D4C0D85E1EC9}" dt="2020-05-07T10:01:16.509" v="34"/>
          <ac:spMkLst>
            <pc:docMk/>
            <pc:sldMk cId="1285646661" sldId="257"/>
            <ac:spMk id="21" creationId="{B9951BD9-0868-4CDB-ACD6-9C4209B5E412}"/>
          </ac:spMkLst>
        </pc:spChg>
        <pc:spChg chg="add del">
          <ac:chgData name="donatella loprieno" userId="333b4c235ba907f8" providerId="LiveId" clId="{09A78AFF-0D24-4776-8DFC-D4C0D85E1EC9}" dt="2020-05-07T10:00:36.283" v="23" actId="26606"/>
          <ac:spMkLst>
            <pc:docMk/>
            <pc:sldMk cId="1285646661" sldId="257"/>
            <ac:spMk id="22" creationId="{AB45A142-4255-493C-8284-5D566C121B10}"/>
          </ac:spMkLst>
        </pc:spChg>
        <pc:spChg chg="add del">
          <ac:chgData name="donatella loprieno" userId="333b4c235ba907f8" providerId="LiveId" clId="{09A78AFF-0D24-4776-8DFC-D4C0D85E1EC9}" dt="2020-05-07T10:01:50.381" v="40" actId="26606"/>
          <ac:spMkLst>
            <pc:docMk/>
            <pc:sldMk cId="1285646661" sldId="257"/>
            <ac:spMk id="24" creationId="{D1F88FD4-9011-4A6F-AB39-4DE7E445FC21}"/>
          </ac:spMkLst>
        </pc:spChg>
        <pc:spChg chg="add del">
          <ac:chgData name="donatella loprieno" userId="333b4c235ba907f8" providerId="LiveId" clId="{09A78AFF-0D24-4776-8DFC-D4C0D85E1EC9}" dt="2020-05-07T10:02:20.845" v="47"/>
          <ac:spMkLst>
            <pc:docMk/>
            <pc:sldMk cId="1285646661" sldId="257"/>
            <ac:spMk id="25" creationId="{5C821777-3A3B-437E-B5C1-FBC7B0F48C56}"/>
          </ac:spMkLst>
        </pc:spChg>
        <pc:spChg chg="add del">
          <ac:chgData name="donatella loprieno" userId="333b4c235ba907f8" providerId="LiveId" clId="{09A78AFF-0D24-4776-8DFC-D4C0D85E1EC9}" dt="2020-05-07T10:02:20.845" v="47"/>
          <ac:spMkLst>
            <pc:docMk/>
            <pc:sldMk cId="1285646661" sldId="257"/>
            <ac:spMk id="26" creationId="{A31AD40C-CE73-4162-8681-421B8AF943A2}"/>
          </ac:spMkLst>
        </pc:spChg>
        <pc:spChg chg="add del">
          <ac:chgData name="donatella loprieno" userId="333b4c235ba907f8" providerId="LiveId" clId="{09A78AFF-0D24-4776-8DFC-D4C0D85E1EC9}" dt="2020-05-07T10:02:20.845" v="47"/>
          <ac:spMkLst>
            <pc:docMk/>
            <pc:sldMk cId="1285646661" sldId="257"/>
            <ac:spMk id="27" creationId="{707A3B9D-B1BA-4989-A535-1A6D8D402CC6}"/>
          </ac:spMkLst>
        </pc:spChg>
        <pc:spChg chg="add del">
          <ac:chgData name="donatella loprieno" userId="333b4c235ba907f8" providerId="LiveId" clId="{09A78AFF-0D24-4776-8DFC-D4C0D85E1EC9}" dt="2020-05-07T10:03:26.536" v="58" actId="26606"/>
          <ac:spMkLst>
            <pc:docMk/>
            <pc:sldMk cId="1285646661" sldId="257"/>
            <ac:spMk id="28" creationId="{11CAC6F2-0806-417B-BF5D-5AEF6195FA49}"/>
          </ac:spMkLst>
        </pc:spChg>
        <pc:spChg chg="add del">
          <ac:chgData name="donatella loprieno" userId="333b4c235ba907f8" providerId="LiveId" clId="{09A78AFF-0D24-4776-8DFC-D4C0D85E1EC9}" dt="2020-05-07T10:03:26.536" v="58" actId="26606"/>
          <ac:spMkLst>
            <pc:docMk/>
            <pc:sldMk cId="1285646661" sldId="257"/>
            <ac:spMk id="29" creationId="{D4723B02-0AAB-4F6E-BA41-8ED99D559D93}"/>
          </ac:spMkLst>
        </pc:spChg>
        <pc:spChg chg="add del">
          <ac:chgData name="donatella loprieno" userId="333b4c235ba907f8" providerId="LiveId" clId="{09A78AFF-0D24-4776-8DFC-D4C0D85E1EC9}" dt="2020-05-07T10:03:30.996" v="62" actId="26606"/>
          <ac:spMkLst>
            <pc:docMk/>
            <pc:sldMk cId="1285646661" sldId="257"/>
            <ac:spMk id="36" creationId="{4E212B76-74CB-461F-90A3-EF4F2397A883}"/>
          </ac:spMkLst>
        </pc:spChg>
        <pc:spChg chg="add del">
          <ac:chgData name="donatella loprieno" userId="333b4c235ba907f8" providerId="LiveId" clId="{09A78AFF-0D24-4776-8DFC-D4C0D85E1EC9}" dt="2020-05-07T10:03:30.996" v="62" actId="26606"/>
          <ac:spMkLst>
            <pc:docMk/>
            <pc:sldMk cId="1285646661" sldId="257"/>
            <ac:spMk id="37" creationId="{81E746D0-4B37-4869-B2EF-79D5F0FFFBC9}"/>
          </ac:spMkLst>
        </pc:spChg>
        <pc:spChg chg="add del">
          <ac:chgData name="donatella loprieno" userId="333b4c235ba907f8" providerId="LiveId" clId="{09A78AFF-0D24-4776-8DFC-D4C0D85E1EC9}" dt="2020-05-07T10:03:37.583" v="64" actId="26606"/>
          <ac:spMkLst>
            <pc:docMk/>
            <pc:sldMk cId="1285646661" sldId="257"/>
            <ac:spMk id="39" creationId="{2D529E20-662F-4915-ACD7-970C026FDB7F}"/>
          </ac:spMkLst>
        </pc:spChg>
        <pc:spChg chg="add del">
          <ac:chgData name="donatella loprieno" userId="333b4c235ba907f8" providerId="LiveId" clId="{09A78AFF-0D24-4776-8DFC-D4C0D85E1EC9}" dt="2020-05-07T10:03:37.583" v="64" actId="26606"/>
          <ac:spMkLst>
            <pc:docMk/>
            <pc:sldMk cId="1285646661" sldId="257"/>
            <ac:spMk id="40" creationId="{1AD5EB79-7F9A-4BBC-92A5-188382CBA1B6}"/>
          </ac:spMkLst>
        </pc:spChg>
        <pc:spChg chg="add del">
          <ac:chgData name="donatella loprieno" userId="333b4c235ba907f8" providerId="LiveId" clId="{09A78AFF-0D24-4776-8DFC-D4C0D85E1EC9}" dt="2020-05-07T10:03:37.583" v="64" actId="26606"/>
          <ac:spMkLst>
            <pc:docMk/>
            <pc:sldMk cId="1285646661" sldId="257"/>
            <ac:spMk id="41" creationId="{B9B8A17F-DC3A-4D9A-AA53-9BFB894CD7BA}"/>
          </ac:spMkLst>
        </pc:spChg>
        <pc:spChg chg="add del">
          <ac:chgData name="donatella loprieno" userId="333b4c235ba907f8" providerId="LiveId" clId="{09A78AFF-0D24-4776-8DFC-D4C0D85E1EC9}" dt="2020-05-07T10:05:21.845" v="67" actId="26606"/>
          <ac:spMkLst>
            <pc:docMk/>
            <pc:sldMk cId="1285646661" sldId="257"/>
            <ac:spMk id="43" creationId="{74D7F5CE-A719-44F7-9C5B-4BC25A14E2D5}"/>
          </ac:spMkLst>
        </pc:spChg>
        <pc:spChg chg="add del">
          <ac:chgData name="donatella loprieno" userId="333b4c235ba907f8" providerId="LiveId" clId="{09A78AFF-0D24-4776-8DFC-D4C0D85E1EC9}" dt="2020-05-07T10:05:21.845" v="67" actId="26606"/>
          <ac:spMkLst>
            <pc:docMk/>
            <pc:sldMk cId="1285646661" sldId="257"/>
            <ac:spMk id="44" creationId="{A163AD8F-ACE5-4FCB-A39E-DF84A72160C9}"/>
          </ac:spMkLst>
        </pc:spChg>
        <pc:spChg chg="add del">
          <ac:chgData name="donatella loprieno" userId="333b4c235ba907f8" providerId="LiveId" clId="{09A78AFF-0D24-4776-8DFC-D4C0D85E1EC9}" dt="2020-05-08T20:26:35.149" v="84"/>
          <ac:spMkLst>
            <pc:docMk/>
            <pc:sldMk cId="1285646661" sldId="257"/>
            <ac:spMk id="49" creationId="{11CAC6F2-0806-417B-BF5D-5AEF6195FA49}"/>
          </ac:spMkLst>
        </pc:spChg>
        <pc:spChg chg="add del">
          <ac:chgData name="donatella loprieno" userId="333b4c235ba907f8" providerId="LiveId" clId="{09A78AFF-0D24-4776-8DFC-D4C0D85E1EC9}" dt="2020-05-08T20:26:35.149" v="84"/>
          <ac:spMkLst>
            <pc:docMk/>
            <pc:sldMk cId="1285646661" sldId="257"/>
            <ac:spMk id="51" creationId="{D4723B02-0AAB-4F6E-BA41-8ED99D559D93}"/>
          </ac:spMkLst>
        </pc:spChg>
        <pc:grpChg chg="add del">
          <ac:chgData name="donatella loprieno" userId="333b4c235ba907f8" providerId="LiveId" clId="{09A78AFF-0D24-4776-8DFC-D4C0D85E1EC9}" dt="2020-05-07T10:03:28.018" v="60" actId="26606"/>
          <ac:grpSpMkLst>
            <pc:docMk/>
            <pc:sldMk cId="1285646661" sldId="257"/>
            <ac:grpSpMk id="31" creationId="{25A657F0-42F3-40D3-BC75-7DA1F5C6A225}"/>
          </ac:grpSpMkLst>
        </pc:grpChg>
        <pc:picChg chg="add del mod">
          <ac:chgData name="donatella loprieno" userId="333b4c235ba907f8" providerId="LiveId" clId="{09A78AFF-0D24-4776-8DFC-D4C0D85E1EC9}" dt="2020-05-13T21:16:50.245" v="11742" actId="21"/>
          <ac:picMkLst>
            <pc:docMk/>
            <pc:sldMk cId="1285646661" sldId="257"/>
            <ac:picMk id="2" creationId="{5B1FCC1A-BB0E-4EBC-BB32-22F39193D112}"/>
          </ac:picMkLst>
        </pc:picChg>
        <pc:picChg chg="add del mod">
          <ac:chgData name="donatella loprieno" userId="333b4c235ba907f8" providerId="LiveId" clId="{09A78AFF-0D24-4776-8DFC-D4C0D85E1EC9}" dt="2020-05-07T09:49:52.495" v="5" actId="478"/>
          <ac:picMkLst>
            <pc:docMk/>
            <pc:sldMk cId="1285646661" sldId="257"/>
            <ac:picMk id="5" creationId="{2B9CAFAB-6E01-44E7-9DD5-440DACD92959}"/>
          </ac:picMkLst>
        </pc:picChg>
        <pc:picChg chg="add mod">
          <ac:chgData name="donatella loprieno" userId="333b4c235ba907f8" providerId="LiveId" clId="{09A78AFF-0D24-4776-8DFC-D4C0D85E1EC9}" dt="2020-05-13T21:18:20.646" v="11754" actId="1076"/>
          <ac:picMkLst>
            <pc:docMk/>
            <pc:sldMk cId="1285646661" sldId="257"/>
            <ac:picMk id="5" creationId="{410239BA-5D8D-4E0B-AFAF-3FEEE06A2F7D}"/>
          </ac:picMkLst>
        </pc:picChg>
        <pc:picChg chg="add del mod">
          <ac:chgData name="donatella loprieno" userId="333b4c235ba907f8" providerId="LiveId" clId="{09A78AFF-0D24-4776-8DFC-D4C0D85E1EC9}" dt="2020-05-07T09:59:05.017" v="7" actId="478"/>
          <ac:picMkLst>
            <pc:docMk/>
            <pc:sldMk cId="1285646661" sldId="257"/>
            <ac:picMk id="7" creationId="{720ACD9B-DCF7-4D6A-884A-CCD2401F11D6}"/>
          </ac:picMkLst>
        </pc:picChg>
        <pc:picChg chg="add mod ord">
          <ac:chgData name="donatella loprieno" userId="333b4c235ba907f8" providerId="LiveId" clId="{09A78AFF-0D24-4776-8DFC-D4C0D85E1EC9}" dt="2020-05-13T21:16:06.910" v="11734" actId="1076"/>
          <ac:picMkLst>
            <pc:docMk/>
            <pc:sldMk cId="1285646661" sldId="257"/>
            <ac:picMk id="9" creationId="{5C2E991D-ECEC-488A-8276-EFB1B9E5B529}"/>
          </ac:picMkLst>
        </pc:picChg>
        <pc:cxnChg chg="add del">
          <ac:chgData name="donatella loprieno" userId="333b4c235ba907f8" providerId="LiveId" clId="{09A78AFF-0D24-4776-8DFC-D4C0D85E1EC9}" dt="2020-05-07T10:00:52.806" v="29" actId="26606"/>
          <ac:cxnSpMkLst>
            <pc:docMk/>
            <pc:sldMk cId="1285646661" sldId="257"/>
            <ac:cxnSpMk id="12" creationId="{BCDAEC91-5BCE-4B55-9CC0-43EF94CB734B}"/>
          </ac:cxnSpMkLst>
        </pc:cxnChg>
        <pc:cxnChg chg="add del">
          <ac:chgData name="donatella loprieno" userId="333b4c235ba907f8" providerId="LiveId" clId="{09A78AFF-0D24-4776-8DFC-D4C0D85E1EC9}" dt="2020-05-07T10:00:36.283" v="23" actId="26606"/>
          <ac:cxnSpMkLst>
            <pc:docMk/>
            <pc:sldMk cId="1285646661" sldId="257"/>
            <ac:cxnSpMk id="23" creationId="{38FB9660-F42F-4313-BBC4-47C007FE484C}"/>
          </ac:cxnSpMkLst>
        </pc:cxnChg>
      </pc:sldChg>
      <pc:sldChg chg="addSp delSp modSp new del mod setBg setClrOvrMap delDesignElem">
        <pc:chgData name="donatella loprieno" userId="333b4c235ba907f8" providerId="LiveId" clId="{09A78AFF-0D24-4776-8DFC-D4C0D85E1EC9}" dt="2020-05-08T21:03:51.678" v="300" actId="2696"/>
        <pc:sldMkLst>
          <pc:docMk/>
          <pc:sldMk cId="1820625896" sldId="258"/>
        </pc:sldMkLst>
        <pc:spChg chg="del">
          <ac:chgData name="donatella loprieno" userId="333b4c235ba907f8" providerId="LiveId" clId="{09A78AFF-0D24-4776-8DFC-D4C0D85E1EC9}" dt="2020-05-07T10:12:46.864" v="78" actId="26606"/>
          <ac:spMkLst>
            <pc:docMk/>
            <pc:sldMk cId="1820625896" sldId="258"/>
            <ac:spMk id="2" creationId="{49D31BC2-B384-4C38-8F05-92B231193D13}"/>
          </ac:spMkLst>
        </pc:spChg>
        <pc:spChg chg="del mod">
          <ac:chgData name="donatella loprieno" userId="333b4c235ba907f8" providerId="LiveId" clId="{09A78AFF-0D24-4776-8DFC-D4C0D85E1EC9}" dt="2020-05-07T10:12:26.741" v="72" actId="931"/>
          <ac:spMkLst>
            <pc:docMk/>
            <pc:sldMk cId="1820625896" sldId="258"/>
            <ac:spMk id="3" creationId="{E9CD235B-AAC5-4D3C-B4F8-EFEBF00443A7}"/>
          </ac:spMkLst>
        </pc:spChg>
        <pc:spChg chg="add del">
          <ac:chgData name="donatella loprieno" userId="333b4c235ba907f8" providerId="LiveId" clId="{09A78AFF-0D24-4776-8DFC-D4C0D85E1EC9}" dt="2020-05-08T20:36:32.483" v="231" actId="26606"/>
          <ac:spMkLst>
            <pc:docMk/>
            <pc:sldMk cId="1820625896" sldId="258"/>
            <ac:spMk id="6" creationId="{FBAF941A-6830-47A3-B63C-7C7B66AEA73B}"/>
          </ac:spMkLst>
        </pc:spChg>
        <pc:spChg chg="add del mod">
          <ac:chgData name="donatella loprieno" userId="333b4c235ba907f8" providerId="LiveId" clId="{09A78AFF-0D24-4776-8DFC-D4C0D85E1EC9}" dt="2020-05-08T21:02:15.746" v="285" actId="26606"/>
          <ac:spMkLst>
            <pc:docMk/>
            <pc:sldMk cId="1820625896" sldId="258"/>
            <ac:spMk id="7" creationId="{9457FF58-1F1D-44EA-B710-3F5495440995}"/>
          </ac:spMkLst>
        </pc:spChg>
        <pc:spChg chg="add del">
          <ac:chgData name="donatella loprieno" userId="333b4c235ba907f8" providerId="LiveId" clId="{09A78AFF-0D24-4776-8DFC-D4C0D85E1EC9}" dt="2020-05-08T20:36:32.483" v="231" actId="26606"/>
          <ac:spMkLst>
            <pc:docMk/>
            <pc:sldMk cId="1820625896" sldId="258"/>
            <ac:spMk id="8" creationId="{5FA21C72-692C-49FD-9EB4-DDDDDEBD4BD6}"/>
          </ac:spMkLst>
        </pc:spChg>
        <pc:spChg chg="add del">
          <ac:chgData name="donatella loprieno" userId="333b4c235ba907f8" providerId="LiveId" clId="{09A78AFF-0D24-4776-8DFC-D4C0D85E1EC9}" dt="2020-05-08T21:02:15.719" v="284" actId="26606"/>
          <ac:spMkLst>
            <pc:docMk/>
            <pc:sldMk cId="1820625896" sldId="258"/>
            <ac:spMk id="9" creationId="{65041AB2-A9B4-4D3F-B120-38E7860A8F1A}"/>
          </ac:spMkLst>
        </pc:spChg>
        <pc:spChg chg="add del">
          <ac:chgData name="donatella loprieno" userId="333b4c235ba907f8" providerId="LiveId" clId="{09A78AFF-0D24-4776-8DFC-D4C0D85E1EC9}" dt="2020-05-07T10:12:56.613" v="80" actId="26606"/>
          <ac:spMkLst>
            <pc:docMk/>
            <pc:sldMk cId="1820625896" sldId="258"/>
            <ac:spMk id="10" creationId="{388DD50E-1D2D-48C6-A470-79FB7F337F8A}"/>
          </ac:spMkLst>
        </pc:spChg>
        <pc:spChg chg="add del">
          <ac:chgData name="donatella loprieno" userId="333b4c235ba907f8" providerId="LiveId" clId="{09A78AFF-0D24-4776-8DFC-D4C0D85E1EC9}" dt="2020-05-08T20:36:34.236" v="233" actId="26606"/>
          <ac:spMkLst>
            <pc:docMk/>
            <pc:sldMk cId="1820625896" sldId="258"/>
            <ac:spMk id="11" creationId="{CA755906-3A1B-434D-9E68-9EFCEBBC2F74}"/>
          </ac:spMkLst>
        </pc:spChg>
        <pc:spChg chg="add del">
          <ac:chgData name="donatella loprieno" userId="333b4c235ba907f8" providerId="LiveId" clId="{09A78AFF-0D24-4776-8DFC-D4C0D85E1EC9}" dt="2020-05-07T10:12:56.613" v="80" actId="26606"/>
          <ac:spMkLst>
            <pc:docMk/>
            <pc:sldMk cId="1820625896" sldId="258"/>
            <ac:spMk id="12" creationId="{85F279D6-ED25-4D3F-9479-8ABB21867D9B}"/>
          </ac:spMkLst>
        </pc:spChg>
        <pc:spChg chg="add del">
          <ac:chgData name="donatella loprieno" userId="333b4c235ba907f8" providerId="LiveId" clId="{09A78AFF-0D24-4776-8DFC-D4C0D85E1EC9}" dt="2020-05-08T20:36:34.236" v="233" actId="26606"/>
          <ac:spMkLst>
            <pc:docMk/>
            <pc:sldMk cId="1820625896" sldId="258"/>
            <ac:spMk id="13" creationId="{055A0380-F687-418F-A09C-C21C2973376E}"/>
          </ac:spMkLst>
        </pc:spChg>
        <pc:spChg chg="add del">
          <ac:chgData name="donatella loprieno" userId="333b4c235ba907f8" providerId="LiveId" clId="{09A78AFF-0D24-4776-8DFC-D4C0D85E1EC9}" dt="2020-05-07T10:12:56.613" v="80" actId="26606"/>
          <ac:spMkLst>
            <pc:docMk/>
            <pc:sldMk cId="1820625896" sldId="258"/>
            <ac:spMk id="14" creationId="{38D0B1B4-C487-47EF-B7D0-421066454CB6}"/>
          </ac:spMkLst>
        </pc:spChg>
        <pc:spChg chg="add del">
          <ac:chgData name="donatella loprieno" userId="333b4c235ba907f8" providerId="LiveId" clId="{09A78AFF-0D24-4776-8DFC-D4C0D85E1EC9}" dt="2020-05-08T20:36:39.442" v="235" actId="26606"/>
          <ac:spMkLst>
            <pc:docMk/>
            <pc:sldMk cId="1820625896" sldId="258"/>
            <ac:spMk id="15" creationId="{B8AFBB67-2575-4F5A-96CF-CD2EB02A1EF0}"/>
          </ac:spMkLst>
        </pc:spChg>
        <pc:spChg chg="add del">
          <ac:chgData name="donatella loprieno" userId="333b4c235ba907f8" providerId="LiveId" clId="{09A78AFF-0D24-4776-8DFC-D4C0D85E1EC9}" dt="2020-05-07T10:12:56.613" v="80" actId="26606"/>
          <ac:spMkLst>
            <pc:docMk/>
            <pc:sldMk cId="1820625896" sldId="258"/>
            <ac:spMk id="16" creationId="{0214736A-03B2-4B91-B0AF-B21213F3B9DF}"/>
          </ac:spMkLst>
        </pc:spChg>
        <pc:spChg chg="add del">
          <ac:chgData name="donatella loprieno" userId="333b4c235ba907f8" providerId="LiveId" clId="{09A78AFF-0D24-4776-8DFC-D4C0D85E1EC9}" dt="2020-05-08T21:00:43.980" v="278" actId="26606"/>
          <ac:spMkLst>
            <pc:docMk/>
            <pc:sldMk cId="1820625896" sldId="258"/>
            <ac:spMk id="17" creationId="{A99FE660-E3DF-47E7-962D-66C6F6CE0D81}"/>
          </ac:spMkLst>
        </pc:spChg>
        <pc:spChg chg="add del">
          <ac:chgData name="donatella loprieno" userId="333b4c235ba907f8" providerId="LiveId" clId="{09A78AFF-0D24-4776-8DFC-D4C0D85E1EC9}" dt="2020-05-08T21:00:43.980" v="278" actId="26606"/>
          <ac:spMkLst>
            <pc:docMk/>
            <pc:sldMk cId="1820625896" sldId="258"/>
            <ac:spMk id="18" creationId="{38C29FEE-8E8F-43D5-AD23-EB4060B4D943}"/>
          </ac:spMkLst>
        </pc:spChg>
        <pc:spChg chg="add del">
          <ac:chgData name="donatella loprieno" userId="333b4c235ba907f8" providerId="LiveId" clId="{09A78AFF-0D24-4776-8DFC-D4C0D85E1EC9}" dt="2020-05-08T21:03:31.645" v="297" actId="26606"/>
          <ac:spMkLst>
            <pc:docMk/>
            <pc:sldMk cId="1820625896" sldId="258"/>
            <ac:spMk id="19" creationId="{A99FE660-E3DF-47E7-962D-66C6F6CE0D81}"/>
          </ac:spMkLst>
        </pc:spChg>
        <pc:spChg chg="add del mod">
          <ac:chgData name="donatella loprieno" userId="333b4c235ba907f8" providerId="LiveId" clId="{09A78AFF-0D24-4776-8DFC-D4C0D85E1EC9}" dt="2020-05-08T20:36:17.628" v="226" actId="931"/>
          <ac:spMkLst>
            <pc:docMk/>
            <pc:sldMk cId="1820625896" sldId="258"/>
            <ac:spMk id="20" creationId="{E0491E5C-15EF-4A82-A003-8CFA20CE46E3}"/>
          </ac:spMkLst>
        </pc:spChg>
        <pc:spChg chg="add del">
          <ac:chgData name="donatella loprieno" userId="333b4c235ba907f8" providerId="LiveId" clId="{09A78AFF-0D24-4776-8DFC-D4C0D85E1EC9}" dt="2020-05-08T21:03:31.645" v="297" actId="26606"/>
          <ac:spMkLst>
            <pc:docMk/>
            <pc:sldMk cId="1820625896" sldId="258"/>
            <ac:spMk id="21" creationId="{38C29FEE-8E8F-43D5-AD23-EB4060B4D943}"/>
          </ac:spMkLst>
        </pc:spChg>
        <pc:spChg chg="add del">
          <ac:chgData name="donatella loprieno" userId="333b4c235ba907f8" providerId="LiveId" clId="{09A78AFF-0D24-4776-8DFC-D4C0D85E1EC9}" dt="2020-05-08T21:03:08.248" v="288" actId="931"/>
          <ac:spMkLst>
            <pc:docMk/>
            <pc:sldMk cId="1820625896" sldId="258"/>
            <ac:spMk id="22" creationId="{9457FF58-1F1D-44EA-B710-3F5495440995}"/>
          </ac:spMkLst>
        </pc:spChg>
        <pc:spChg chg="add del">
          <ac:chgData name="donatella loprieno" userId="333b4c235ba907f8" providerId="LiveId" clId="{09A78AFF-0D24-4776-8DFC-D4C0D85E1EC9}" dt="2020-05-08T20:26:35.149" v="84"/>
          <ac:spMkLst>
            <pc:docMk/>
            <pc:sldMk cId="1820625896" sldId="258"/>
            <ac:spMk id="23" creationId="{89EA2611-DCBA-4E97-A2B2-9A466E76BDA4}"/>
          </ac:spMkLst>
        </pc:spChg>
        <pc:spChg chg="add">
          <ac:chgData name="donatella loprieno" userId="333b4c235ba907f8" providerId="LiveId" clId="{09A78AFF-0D24-4776-8DFC-D4C0D85E1EC9}" dt="2020-05-08T21:03:31.645" v="297" actId="26606"/>
          <ac:spMkLst>
            <pc:docMk/>
            <pc:sldMk cId="1820625896" sldId="258"/>
            <ac:spMk id="24" creationId="{0F7DABB6-ED8D-461B-A28E-A31B4BB87678}"/>
          </ac:spMkLst>
        </pc:spChg>
        <pc:spChg chg="add del">
          <ac:chgData name="donatella loprieno" userId="333b4c235ba907f8" providerId="LiveId" clId="{09A78AFF-0D24-4776-8DFC-D4C0D85E1EC9}" dt="2020-05-08T20:26:35.149" v="84"/>
          <ac:spMkLst>
            <pc:docMk/>
            <pc:sldMk cId="1820625896" sldId="258"/>
            <ac:spMk id="25" creationId="{BBC615D1-6E12-40EF-915B-316CFDB550D5}"/>
          </ac:spMkLst>
        </pc:spChg>
        <pc:spChg chg="add del">
          <ac:chgData name="donatella loprieno" userId="333b4c235ba907f8" providerId="LiveId" clId="{09A78AFF-0D24-4776-8DFC-D4C0D85E1EC9}" dt="2020-05-08T20:26:35.149" v="84"/>
          <ac:spMkLst>
            <pc:docMk/>
            <pc:sldMk cId="1820625896" sldId="258"/>
            <ac:spMk id="27" creationId="{B9797D36-DE1E-47CD-881A-6C1F5828261B}"/>
          </ac:spMkLst>
        </pc:spChg>
        <pc:spChg chg="add">
          <ac:chgData name="donatella loprieno" userId="333b4c235ba907f8" providerId="LiveId" clId="{09A78AFF-0D24-4776-8DFC-D4C0D85E1EC9}" dt="2020-05-08T21:03:31.645" v="297" actId="26606"/>
          <ac:spMkLst>
            <pc:docMk/>
            <pc:sldMk cId="1820625896" sldId="258"/>
            <ac:spMk id="28" creationId="{A99FE660-E3DF-47E7-962D-66C6F6CE0D81}"/>
          </ac:spMkLst>
        </pc:spChg>
        <pc:spChg chg="add del">
          <ac:chgData name="donatella loprieno" userId="333b4c235ba907f8" providerId="LiveId" clId="{09A78AFF-0D24-4776-8DFC-D4C0D85E1EC9}" dt="2020-05-08T20:26:35.149" v="84"/>
          <ac:spMkLst>
            <pc:docMk/>
            <pc:sldMk cId="1820625896" sldId="258"/>
            <ac:spMk id="29" creationId="{4A2FAF1F-F462-46AF-A9E6-CC93C4E2C359}"/>
          </ac:spMkLst>
        </pc:spChg>
        <pc:spChg chg="add">
          <ac:chgData name="donatella loprieno" userId="333b4c235ba907f8" providerId="LiveId" clId="{09A78AFF-0D24-4776-8DFC-D4C0D85E1EC9}" dt="2020-05-08T21:03:31.645" v="297" actId="26606"/>
          <ac:spMkLst>
            <pc:docMk/>
            <pc:sldMk cId="1820625896" sldId="258"/>
            <ac:spMk id="30" creationId="{38C29FEE-8E8F-43D5-AD23-EB4060B4D943}"/>
          </ac:spMkLst>
        </pc:spChg>
        <pc:spChg chg="add del">
          <ac:chgData name="donatella loprieno" userId="333b4c235ba907f8" providerId="LiveId" clId="{09A78AFF-0D24-4776-8DFC-D4C0D85E1EC9}" dt="2020-05-08T20:26:35.149" v="84"/>
          <ac:spMkLst>
            <pc:docMk/>
            <pc:sldMk cId="1820625896" sldId="258"/>
            <ac:spMk id="31" creationId="{7146BED8-BAE9-42C5-A3DD-7B946445DB8C}"/>
          </ac:spMkLst>
        </pc:spChg>
        <pc:spChg chg="add del">
          <ac:chgData name="donatella loprieno" userId="333b4c235ba907f8" providerId="LiveId" clId="{09A78AFF-0D24-4776-8DFC-D4C0D85E1EC9}" dt="2020-05-08T20:26:35.149" v="84"/>
          <ac:spMkLst>
            <pc:docMk/>
            <pc:sldMk cId="1820625896" sldId="258"/>
            <ac:spMk id="33" creationId="{15765FE8-B62F-41E4-A73C-74C91A8FD945}"/>
          </ac:spMkLst>
        </pc:spChg>
        <pc:picChg chg="add del mod ord">
          <ac:chgData name="donatella loprieno" userId="333b4c235ba907f8" providerId="LiveId" clId="{09A78AFF-0D24-4776-8DFC-D4C0D85E1EC9}" dt="2020-05-08T21:02:50.466" v="287" actId="478"/>
          <ac:picMkLst>
            <pc:docMk/>
            <pc:sldMk cId="1820625896" sldId="258"/>
            <ac:picMk id="3" creationId="{54EC2D40-B55E-42E2-BB73-605CFD2AE36D}"/>
          </ac:picMkLst>
        </pc:picChg>
        <pc:picChg chg="add del mod">
          <ac:chgData name="donatella loprieno" userId="333b4c235ba907f8" providerId="LiveId" clId="{09A78AFF-0D24-4776-8DFC-D4C0D85E1EC9}" dt="2020-05-08T20:35:34.500" v="222" actId="478"/>
          <ac:picMkLst>
            <pc:docMk/>
            <pc:sldMk cId="1820625896" sldId="258"/>
            <ac:picMk id="5" creationId="{548DB0B6-D170-41D3-B101-9C513C383401}"/>
          </ac:picMkLst>
        </pc:picChg>
        <pc:picChg chg="add del mod">
          <ac:chgData name="donatella loprieno" userId="333b4c235ba907f8" providerId="LiveId" clId="{09A78AFF-0D24-4776-8DFC-D4C0D85E1EC9}" dt="2020-05-08T21:03:35.121" v="299" actId="478"/>
          <ac:picMkLst>
            <pc:docMk/>
            <pc:sldMk cId="1820625896" sldId="258"/>
            <ac:picMk id="10" creationId="{40DBD779-6774-4A62-820D-959AA069651A}"/>
          </ac:picMkLst>
        </pc:picChg>
      </pc:sldChg>
      <pc:sldChg chg="addSp delSp modSp new mod ord setBg delDesignElem">
        <pc:chgData name="donatella loprieno" userId="333b4c235ba907f8" providerId="LiveId" clId="{09A78AFF-0D24-4776-8DFC-D4C0D85E1EC9}" dt="2020-05-13T19:05:45.348" v="10039" actId="14100"/>
        <pc:sldMkLst>
          <pc:docMk/>
          <pc:sldMk cId="3489069008" sldId="259"/>
        </pc:sldMkLst>
        <pc:spChg chg="mod ord">
          <ac:chgData name="donatella loprieno" userId="333b4c235ba907f8" providerId="LiveId" clId="{09A78AFF-0D24-4776-8DFC-D4C0D85E1EC9}" dt="2020-05-11T13:56:10.372" v="3556" actId="1582"/>
          <ac:spMkLst>
            <pc:docMk/>
            <pc:sldMk cId="3489069008" sldId="259"/>
            <ac:spMk id="2" creationId="{C4939EEA-3EDF-4C40-A84A-3EF25D5F6E22}"/>
          </ac:spMkLst>
        </pc:spChg>
        <pc:spChg chg="del mod">
          <ac:chgData name="donatella loprieno" userId="333b4c235ba907f8" providerId="LiveId" clId="{09A78AFF-0D24-4776-8DFC-D4C0D85E1EC9}" dt="2020-05-08T20:28:22.139" v="104" actId="931"/>
          <ac:spMkLst>
            <pc:docMk/>
            <pc:sldMk cId="3489069008" sldId="259"/>
            <ac:spMk id="3" creationId="{86C19951-49CE-49C4-AD21-A8533297D92E}"/>
          </ac:spMkLst>
        </pc:spChg>
        <pc:spChg chg="add del mod">
          <ac:chgData name="donatella loprieno" userId="333b4c235ba907f8" providerId="LiveId" clId="{09A78AFF-0D24-4776-8DFC-D4C0D85E1EC9}" dt="2020-05-11T14:00:43.070" v="3588" actId="931"/>
          <ac:spMkLst>
            <pc:docMk/>
            <pc:sldMk cId="3489069008" sldId="259"/>
            <ac:spMk id="4" creationId="{820AEE5C-2023-4842-958C-ACD1A973BE46}"/>
          </ac:spMkLst>
        </pc:spChg>
        <pc:spChg chg="add del mod">
          <ac:chgData name="donatella loprieno" userId="333b4c235ba907f8" providerId="LiveId" clId="{09A78AFF-0D24-4776-8DFC-D4C0D85E1EC9}" dt="2020-05-08T21:26:41.355" v="782" actId="478"/>
          <ac:spMkLst>
            <pc:docMk/>
            <pc:sldMk cId="3489069008" sldId="259"/>
            <ac:spMk id="6" creationId="{A0F746C6-FA65-4A00-B160-9AADC8F430C5}"/>
          </ac:spMkLst>
        </pc:spChg>
        <pc:spChg chg="add mod">
          <ac:chgData name="donatella loprieno" userId="333b4c235ba907f8" providerId="LiveId" clId="{09A78AFF-0D24-4776-8DFC-D4C0D85E1EC9}" dt="2020-05-13T19:05:23.148" v="10036" actId="1076"/>
          <ac:spMkLst>
            <pc:docMk/>
            <pc:sldMk cId="3489069008" sldId="259"/>
            <ac:spMk id="7" creationId="{9BAF47FF-CEF5-4427-8193-ABF45E718AEC}"/>
          </ac:spMkLst>
        </pc:spChg>
        <pc:spChg chg="add del">
          <ac:chgData name="donatella loprieno" userId="333b4c235ba907f8" providerId="LiveId" clId="{09A78AFF-0D24-4776-8DFC-D4C0D85E1EC9}" dt="2020-05-08T20:38:34.521" v="253" actId="26606"/>
          <ac:spMkLst>
            <pc:docMk/>
            <pc:sldMk cId="3489069008" sldId="259"/>
            <ac:spMk id="10" creationId="{5FA21C72-692C-49FD-9EB4-DDDDDEBD4BD6}"/>
          </ac:spMkLst>
        </pc:spChg>
        <pc:spChg chg="add del">
          <ac:chgData name="donatella loprieno" userId="333b4c235ba907f8" providerId="LiveId" clId="{09A78AFF-0D24-4776-8DFC-D4C0D85E1EC9}" dt="2020-05-08T20:38:34.521" v="253" actId="26606"/>
          <ac:spMkLst>
            <pc:docMk/>
            <pc:sldMk cId="3489069008" sldId="259"/>
            <ac:spMk id="12" creationId="{FBAF941A-6830-47A3-B63C-7C7B66AEA73B}"/>
          </ac:spMkLst>
        </pc:spChg>
        <pc:spChg chg="add del">
          <ac:chgData name="donatella loprieno" userId="333b4c235ba907f8" providerId="LiveId" clId="{09A78AFF-0D24-4776-8DFC-D4C0D85E1EC9}" dt="2020-05-08T20:38:34.499" v="252" actId="26606"/>
          <ac:spMkLst>
            <pc:docMk/>
            <pc:sldMk cId="3489069008" sldId="259"/>
            <ac:spMk id="17" creationId="{790D5D38-C57D-49FF-AD49-74EE9CDA9ED9}"/>
          </ac:spMkLst>
        </pc:spChg>
        <pc:spChg chg="add del">
          <ac:chgData name="donatella loprieno" userId="333b4c235ba907f8" providerId="LiveId" clId="{09A78AFF-0D24-4776-8DFC-D4C0D85E1EC9}" dt="2020-05-08T20:38:34.499" v="252" actId="26606"/>
          <ac:spMkLst>
            <pc:docMk/>
            <pc:sldMk cId="3489069008" sldId="259"/>
            <ac:spMk id="19" creationId="{927823CD-9652-4764-A45D-9C4DE664BC72}"/>
          </ac:spMkLst>
        </pc:spChg>
        <pc:spChg chg="add del">
          <ac:chgData name="donatella loprieno" userId="333b4c235ba907f8" providerId="LiveId" clId="{09A78AFF-0D24-4776-8DFC-D4C0D85E1EC9}" dt="2020-05-11T14:45:11.483" v="3941"/>
          <ac:spMkLst>
            <pc:docMk/>
            <pc:sldMk cId="3489069008" sldId="259"/>
            <ac:spMk id="21" creationId="{CB94C45D-FCB1-4B86-967A-2C9EDB637F0C}"/>
          </ac:spMkLst>
        </pc:spChg>
        <pc:spChg chg="add del">
          <ac:chgData name="donatella loprieno" userId="333b4c235ba907f8" providerId="LiveId" clId="{09A78AFF-0D24-4776-8DFC-D4C0D85E1EC9}" dt="2020-05-11T14:45:11.483" v="3941"/>
          <ac:spMkLst>
            <pc:docMk/>
            <pc:sldMk cId="3489069008" sldId="259"/>
            <ac:spMk id="22" creationId="{232C4A34-762E-40DF-A8AF-0D811BC0258B}"/>
          </ac:spMkLst>
        </pc:spChg>
        <pc:picChg chg="add mod">
          <ac:chgData name="donatella loprieno" userId="333b4c235ba907f8" providerId="LiveId" clId="{09A78AFF-0D24-4776-8DFC-D4C0D85E1EC9}" dt="2020-05-13T19:05:45.348" v="10039" actId="14100"/>
          <ac:picMkLst>
            <pc:docMk/>
            <pc:sldMk cId="3489069008" sldId="259"/>
            <ac:picMk id="3" creationId="{3ABCBAD2-52C9-4F4A-B4E1-582607536D34}"/>
          </ac:picMkLst>
        </pc:picChg>
        <pc:picChg chg="add del mod ord">
          <ac:chgData name="donatella loprieno" userId="333b4c235ba907f8" providerId="LiveId" clId="{09A78AFF-0D24-4776-8DFC-D4C0D85E1EC9}" dt="2020-05-11T14:00:03.445" v="3581" actId="478"/>
          <ac:picMkLst>
            <pc:docMk/>
            <pc:sldMk cId="3489069008" sldId="259"/>
            <ac:picMk id="5" creationId="{45640023-7E53-4E8A-BAB1-B1E51C86FE3C}"/>
          </ac:picMkLst>
        </pc:picChg>
        <pc:picChg chg="add mod">
          <ac:chgData name="donatella loprieno" userId="333b4c235ba907f8" providerId="LiveId" clId="{09A78AFF-0D24-4776-8DFC-D4C0D85E1EC9}" dt="2020-05-11T14:00:58.840" v="3593" actId="14100"/>
          <ac:picMkLst>
            <pc:docMk/>
            <pc:sldMk cId="3489069008" sldId="259"/>
            <ac:picMk id="8" creationId="{2A78DBCA-4077-4104-829B-D6D26107F641}"/>
          </ac:picMkLst>
        </pc:picChg>
      </pc:sldChg>
      <pc:sldChg chg="addSp delSp modSp new mod setBg delDesignElem">
        <pc:chgData name="donatella loprieno" userId="333b4c235ba907f8" providerId="LiveId" clId="{09A78AFF-0D24-4776-8DFC-D4C0D85E1EC9}" dt="2020-05-13T19:58:41.119" v="10857" actId="207"/>
        <pc:sldMkLst>
          <pc:docMk/>
          <pc:sldMk cId="1591385439" sldId="260"/>
        </pc:sldMkLst>
        <pc:spChg chg="del mod">
          <ac:chgData name="donatella loprieno" userId="333b4c235ba907f8" providerId="LiveId" clId="{09A78AFF-0D24-4776-8DFC-D4C0D85E1EC9}" dt="2020-05-08T21:21:59.368" v="716" actId="26606"/>
          <ac:spMkLst>
            <pc:docMk/>
            <pc:sldMk cId="1591385439" sldId="260"/>
            <ac:spMk id="2" creationId="{7081BAF7-A7AA-4954-B6A7-BCCD689B0B2B}"/>
          </ac:spMkLst>
        </pc:spChg>
        <pc:spChg chg="del mod">
          <ac:chgData name="donatella loprieno" userId="333b4c235ba907f8" providerId="LiveId" clId="{09A78AFF-0D24-4776-8DFC-D4C0D85E1EC9}" dt="2020-05-08T20:37:25.962" v="245" actId="931"/>
          <ac:spMkLst>
            <pc:docMk/>
            <pc:sldMk cId="1591385439" sldId="260"/>
            <ac:spMk id="3" creationId="{1531F8AD-57CE-4D0A-8F1F-66CA1A6969CC}"/>
          </ac:spMkLst>
        </pc:spChg>
        <pc:spChg chg="add del mod">
          <ac:chgData name="donatella loprieno" userId="333b4c235ba907f8" providerId="LiveId" clId="{09A78AFF-0D24-4776-8DFC-D4C0D85E1EC9}" dt="2020-05-12T11:26:16.862" v="6769" actId="931"/>
          <ac:spMkLst>
            <pc:docMk/>
            <pc:sldMk cId="1591385439" sldId="260"/>
            <ac:spMk id="3" creationId="{42D8F5FB-66C1-403E-AB1A-B0B948FE99F9}"/>
          </ac:spMkLst>
        </pc:spChg>
        <pc:spChg chg="add del mod">
          <ac:chgData name="donatella loprieno" userId="333b4c235ba907f8" providerId="LiveId" clId="{09A78AFF-0D24-4776-8DFC-D4C0D85E1EC9}" dt="2020-05-11T15:03:32.569" v="3959" actId="931"/>
          <ac:spMkLst>
            <pc:docMk/>
            <pc:sldMk cId="1591385439" sldId="260"/>
            <ac:spMk id="3" creationId="{D0DF9A3D-966D-4F43-966D-3E7E92B77848}"/>
          </ac:spMkLst>
        </pc:spChg>
        <pc:spChg chg="add mod">
          <ac:chgData name="donatella loprieno" userId="333b4c235ba907f8" providerId="LiveId" clId="{09A78AFF-0D24-4776-8DFC-D4C0D85E1EC9}" dt="2020-05-13T19:58:41.119" v="10857" actId="207"/>
          <ac:spMkLst>
            <pc:docMk/>
            <pc:sldMk cId="1591385439" sldId="260"/>
            <ac:spMk id="6" creationId="{C3E11768-6E06-4802-AC2C-178C0101E489}"/>
          </ac:spMkLst>
        </pc:spChg>
        <pc:spChg chg="add mod">
          <ac:chgData name="donatella loprieno" userId="333b4c235ba907f8" providerId="LiveId" clId="{09A78AFF-0D24-4776-8DFC-D4C0D85E1EC9}" dt="2020-05-11T15:13:09.942" v="4035" actId="1076"/>
          <ac:spMkLst>
            <pc:docMk/>
            <pc:sldMk cId="1591385439" sldId="260"/>
            <ac:spMk id="8" creationId="{099C0320-1FF1-4E9C-BB97-13A3ED08DBC0}"/>
          </ac:spMkLst>
        </pc:spChg>
        <pc:spChg chg="add del">
          <ac:chgData name="donatella loprieno" userId="333b4c235ba907f8" providerId="LiveId" clId="{09A78AFF-0D24-4776-8DFC-D4C0D85E1EC9}" dt="2020-05-11T15:07:55.033" v="4029" actId="478"/>
          <ac:spMkLst>
            <pc:docMk/>
            <pc:sldMk cId="1591385439" sldId="260"/>
            <ac:spMk id="9" creationId="{07FA46F7-3B28-473F-B37F-0F4642192B6F}"/>
          </ac:spMkLst>
        </pc:spChg>
        <pc:spChg chg="add del">
          <ac:chgData name="donatella loprieno" userId="333b4c235ba907f8" providerId="LiveId" clId="{09A78AFF-0D24-4776-8DFC-D4C0D85E1EC9}" dt="2020-05-11T14:45:26.371" v="3943" actId="26606"/>
          <ac:spMkLst>
            <pc:docMk/>
            <pc:sldMk cId="1591385439" sldId="260"/>
            <ac:spMk id="10" creationId="{C02C7B47-DF2D-46D9-9584-5C83FCA86FCA}"/>
          </ac:spMkLst>
        </pc:spChg>
        <pc:spChg chg="add del">
          <ac:chgData name="donatella loprieno" userId="333b4c235ba907f8" providerId="LiveId" clId="{09A78AFF-0D24-4776-8DFC-D4C0D85E1EC9}" dt="2020-05-11T14:45:26.371" v="3943" actId="26606"/>
          <ac:spMkLst>
            <pc:docMk/>
            <pc:sldMk cId="1591385439" sldId="260"/>
            <ac:spMk id="12" creationId="{348541E3-A59C-41D3-85D2-70F0E0E9B641}"/>
          </ac:spMkLst>
        </pc:spChg>
        <pc:spChg chg="add del">
          <ac:chgData name="donatella loprieno" userId="333b4c235ba907f8" providerId="LiveId" clId="{09A78AFF-0D24-4776-8DFC-D4C0D85E1EC9}" dt="2020-05-11T14:45:26.371" v="3943" actId="26606"/>
          <ac:spMkLst>
            <pc:docMk/>
            <pc:sldMk cId="1591385439" sldId="260"/>
            <ac:spMk id="14" creationId="{D13567AC-EB9A-47A9-B6EC-B5BDB73B113C}"/>
          </ac:spMkLst>
        </pc:spChg>
        <pc:spChg chg="add del">
          <ac:chgData name="donatella loprieno" userId="333b4c235ba907f8" providerId="LiveId" clId="{09A78AFF-0D24-4776-8DFC-D4C0D85E1EC9}" dt="2020-05-11T14:43:54.890" v="3932" actId="26606"/>
          <ac:spMkLst>
            <pc:docMk/>
            <pc:sldMk cId="1591385439" sldId="260"/>
            <ac:spMk id="16" creationId="{4D487DD6-E6C5-47C8-A80D-9D760102F8B6}"/>
          </ac:spMkLst>
        </pc:spChg>
        <pc:spChg chg="add del">
          <ac:chgData name="donatella loprieno" userId="333b4c235ba907f8" providerId="LiveId" clId="{09A78AFF-0D24-4776-8DFC-D4C0D85E1EC9}" dt="2020-05-11T14:45:26.371" v="3943" actId="26606"/>
          <ac:spMkLst>
            <pc:docMk/>
            <pc:sldMk cId="1591385439" sldId="260"/>
            <ac:spMk id="17" creationId="{3F47E20B-1205-4238-A82B-90EF577F32D8}"/>
          </ac:spMkLst>
        </pc:spChg>
        <pc:spChg chg="add del">
          <ac:chgData name="donatella loprieno" userId="333b4c235ba907f8" providerId="LiveId" clId="{09A78AFF-0D24-4776-8DFC-D4C0D85E1EC9}" dt="2020-05-11T14:43:54.890" v="3932" actId="26606"/>
          <ac:spMkLst>
            <pc:docMk/>
            <pc:sldMk cId="1591385439" sldId="260"/>
            <ac:spMk id="19" creationId="{6515FC82-3453-4CBE-8895-4CCFF339529E}"/>
          </ac:spMkLst>
        </pc:spChg>
        <pc:spChg chg="add del">
          <ac:chgData name="donatella loprieno" userId="333b4c235ba907f8" providerId="LiveId" clId="{09A78AFF-0D24-4776-8DFC-D4C0D85E1EC9}" dt="2020-05-11T14:43:54.890" v="3932" actId="26606"/>
          <ac:spMkLst>
            <pc:docMk/>
            <pc:sldMk cId="1591385439" sldId="260"/>
            <ac:spMk id="21" creationId="{C5FD847B-65C0-4027-8DFC-70CB424514F8}"/>
          </ac:spMkLst>
        </pc:spChg>
        <pc:picChg chg="add mod">
          <ac:chgData name="donatella loprieno" userId="333b4c235ba907f8" providerId="LiveId" clId="{09A78AFF-0D24-4776-8DFC-D4C0D85E1EC9}" dt="2020-05-12T11:26:35.360" v="6776" actId="14100"/>
          <ac:picMkLst>
            <pc:docMk/>
            <pc:sldMk cId="1591385439" sldId="260"/>
            <ac:picMk id="5" creationId="{3001D17C-4D91-4DEC-B445-2D25A03CCEA2}"/>
          </ac:picMkLst>
        </pc:picChg>
        <pc:picChg chg="add del mod ord">
          <ac:chgData name="donatella loprieno" userId="333b4c235ba907f8" providerId="LiveId" clId="{09A78AFF-0D24-4776-8DFC-D4C0D85E1EC9}" dt="2020-05-11T15:03:03.638" v="3956" actId="478"/>
          <ac:picMkLst>
            <pc:docMk/>
            <pc:sldMk cId="1591385439" sldId="260"/>
            <ac:picMk id="5" creationId="{D410C056-C58D-4C40-B656-98567EEABD3E}"/>
          </ac:picMkLst>
        </pc:picChg>
        <pc:picChg chg="add del mod">
          <ac:chgData name="donatella loprieno" userId="333b4c235ba907f8" providerId="LiveId" clId="{09A78AFF-0D24-4776-8DFC-D4C0D85E1EC9}" dt="2020-05-12T11:25:55.366" v="6765" actId="478"/>
          <ac:picMkLst>
            <pc:docMk/>
            <pc:sldMk cId="1591385439" sldId="260"/>
            <ac:picMk id="7" creationId="{54356037-01E7-481C-96E4-68E81EFC150C}"/>
          </ac:picMkLst>
        </pc:picChg>
        <pc:picChg chg="add mod">
          <ac:chgData name="donatella loprieno" userId="333b4c235ba907f8" providerId="LiveId" clId="{09A78AFF-0D24-4776-8DFC-D4C0D85E1EC9}" dt="2020-05-13T18:38:59.041" v="9969" actId="1076"/>
          <ac:picMkLst>
            <pc:docMk/>
            <pc:sldMk cId="1591385439" sldId="260"/>
            <ac:picMk id="7" creationId="{B2BFB549-DD43-4FAD-829E-97B6C91A9485}"/>
          </ac:picMkLst>
        </pc:picChg>
        <pc:picChg chg="add mod">
          <ac:chgData name="donatella loprieno" userId="333b4c235ba907f8" providerId="LiveId" clId="{09A78AFF-0D24-4776-8DFC-D4C0D85E1EC9}" dt="2020-05-13T18:38:55.186" v="9968" actId="1076"/>
          <ac:picMkLst>
            <pc:docMk/>
            <pc:sldMk cId="1591385439" sldId="260"/>
            <ac:picMk id="9" creationId="{79656ECA-468F-44E6-BC9B-B3014F70378E}"/>
          </ac:picMkLst>
        </pc:picChg>
        <pc:picChg chg="add mod">
          <ac:chgData name="donatella loprieno" userId="333b4c235ba907f8" providerId="LiveId" clId="{09A78AFF-0D24-4776-8DFC-D4C0D85E1EC9}" dt="2020-05-13T18:38:48.535" v="9966" actId="1076"/>
          <ac:picMkLst>
            <pc:docMk/>
            <pc:sldMk cId="1591385439" sldId="260"/>
            <ac:picMk id="11" creationId="{3AA2D690-A739-4847-84C8-62FF14D633BA}"/>
          </ac:picMkLst>
        </pc:picChg>
      </pc:sldChg>
      <pc:sldChg chg="addSp delSp modSp new mod setBg setFolMasterObjs setClrOvrMap delDesignElem">
        <pc:chgData name="donatella loprieno" userId="333b4c235ba907f8" providerId="LiveId" clId="{09A78AFF-0D24-4776-8DFC-D4C0D85E1EC9}" dt="2020-05-13T18:49:54.829" v="10000" actId="1076"/>
        <pc:sldMkLst>
          <pc:docMk/>
          <pc:sldMk cId="1331329881" sldId="261"/>
        </pc:sldMkLst>
        <pc:spChg chg="del mod">
          <ac:chgData name="donatella loprieno" userId="333b4c235ba907f8" providerId="LiveId" clId="{09A78AFF-0D24-4776-8DFC-D4C0D85E1EC9}" dt="2020-05-08T21:04:35.202" v="360" actId="26606"/>
          <ac:spMkLst>
            <pc:docMk/>
            <pc:sldMk cId="1331329881" sldId="261"/>
            <ac:spMk id="2" creationId="{4595AED0-A933-4110-A001-8B11A6C7FBE6}"/>
          </ac:spMkLst>
        </pc:spChg>
        <pc:spChg chg="add del mod">
          <ac:chgData name="donatella loprieno" userId="333b4c235ba907f8" providerId="LiveId" clId="{09A78AFF-0D24-4776-8DFC-D4C0D85E1EC9}" dt="2020-05-11T18:03:21.903" v="4154" actId="931"/>
          <ac:spMkLst>
            <pc:docMk/>
            <pc:sldMk cId="1331329881" sldId="261"/>
            <ac:spMk id="3" creationId="{2414447D-75AE-4158-A07C-D9B79E17F7B0}"/>
          </ac:spMkLst>
        </pc:spChg>
        <pc:spChg chg="del">
          <ac:chgData name="donatella loprieno" userId="333b4c235ba907f8" providerId="LiveId" clId="{09A78AFF-0D24-4776-8DFC-D4C0D85E1EC9}" dt="2020-05-08T21:04:12.349" v="302" actId="931"/>
          <ac:spMkLst>
            <pc:docMk/>
            <pc:sldMk cId="1331329881" sldId="261"/>
            <ac:spMk id="3" creationId="{9D8BF75F-AE97-49DD-840E-3493999265F6}"/>
          </ac:spMkLst>
        </pc:spChg>
        <pc:spChg chg="add del mod">
          <ac:chgData name="donatella loprieno" userId="333b4c235ba907f8" providerId="LiveId" clId="{09A78AFF-0D24-4776-8DFC-D4C0D85E1EC9}" dt="2020-05-08T21:30:59.455" v="838" actId="478"/>
          <ac:spMkLst>
            <pc:docMk/>
            <pc:sldMk cId="1331329881" sldId="261"/>
            <ac:spMk id="6" creationId="{331F4447-58CE-405C-8D7D-4E79C341405B}"/>
          </ac:spMkLst>
        </pc:spChg>
        <pc:spChg chg="add mod">
          <ac:chgData name="donatella loprieno" userId="333b4c235ba907f8" providerId="LiveId" clId="{09A78AFF-0D24-4776-8DFC-D4C0D85E1EC9}" dt="2020-05-09T10:24:15.132" v="1077" actId="26606"/>
          <ac:spMkLst>
            <pc:docMk/>
            <pc:sldMk cId="1331329881" sldId="261"/>
            <ac:spMk id="6" creationId="{C1C3CA1F-1E96-43EC-8792-7C981EDD5911}"/>
          </ac:spMkLst>
        </pc:spChg>
        <pc:spChg chg="add del mod">
          <ac:chgData name="donatella loprieno" userId="333b4c235ba907f8" providerId="LiveId" clId="{09A78AFF-0D24-4776-8DFC-D4C0D85E1EC9}" dt="2020-05-08T21:34:42.322" v="857" actId="478"/>
          <ac:spMkLst>
            <pc:docMk/>
            <pc:sldMk cId="1331329881" sldId="261"/>
            <ac:spMk id="7" creationId="{2FC83775-9526-46C0-83F8-73F98D1A0418}"/>
          </ac:spMkLst>
        </pc:spChg>
        <pc:spChg chg="add mod">
          <ac:chgData name="donatella loprieno" userId="333b4c235ba907f8" providerId="LiveId" clId="{09A78AFF-0D24-4776-8DFC-D4C0D85E1EC9}" dt="2020-05-11T18:04:15.157" v="4160" actId="207"/>
          <ac:spMkLst>
            <pc:docMk/>
            <pc:sldMk cId="1331329881" sldId="261"/>
            <ac:spMk id="7" creationId="{4EC977FF-B45A-4ED4-90D3-81B7B410A5ED}"/>
          </ac:spMkLst>
        </pc:spChg>
        <pc:spChg chg="add mod">
          <ac:chgData name="donatella loprieno" userId="333b4c235ba907f8" providerId="LiveId" clId="{09A78AFF-0D24-4776-8DFC-D4C0D85E1EC9}" dt="2020-05-09T10:24:15.132" v="1077" actId="26606"/>
          <ac:spMkLst>
            <pc:docMk/>
            <pc:sldMk cId="1331329881" sldId="261"/>
            <ac:spMk id="8" creationId="{7DC967C6-7B16-4D3B-BB9C-899C7229ED04}"/>
          </ac:spMkLst>
        </pc:spChg>
        <pc:spChg chg="add del">
          <ac:chgData name="donatella loprieno" userId="333b4c235ba907f8" providerId="LiveId" clId="{09A78AFF-0D24-4776-8DFC-D4C0D85E1EC9}" dt="2020-05-08T21:05:35.253" v="375" actId="26606"/>
          <ac:spMkLst>
            <pc:docMk/>
            <pc:sldMk cId="1331329881" sldId="261"/>
            <ac:spMk id="10" creationId="{C02C7B47-DF2D-46D9-9584-5C83FCA86FCA}"/>
          </ac:spMkLst>
        </pc:spChg>
        <pc:spChg chg="add del">
          <ac:chgData name="donatella loprieno" userId="333b4c235ba907f8" providerId="LiveId" clId="{09A78AFF-0D24-4776-8DFC-D4C0D85E1EC9}" dt="2020-05-08T21:05:35.253" v="375" actId="26606"/>
          <ac:spMkLst>
            <pc:docMk/>
            <pc:sldMk cId="1331329881" sldId="261"/>
            <ac:spMk id="12" creationId="{348541E3-A59C-41D3-85D2-70F0E0E9B641}"/>
          </ac:spMkLst>
        </pc:spChg>
        <pc:spChg chg="add del">
          <ac:chgData name="donatella loprieno" userId="333b4c235ba907f8" providerId="LiveId" clId="{09A78AFF-0D24-4776-8DFC-D4C0D85E1EC9}" dt="2020-05-08T21:05:26.712" v="372" actId="26606"/>
          <ac:spMkLst>
            <pc:docMk/>
            <pc:sldMk cId="1331329881" sldId="261"/>
            <ac:spMk id="16" creationId="{C9D0CAF0-0E1D-4665-B6A5-D48D5D12DE64}"/>
          </ac:spMkLst>
        </pc:spChg>
        <pc:spChg chg="add del">
          <ac:chgData name="donatella loprieno" userId="333b4c235ba907f8" providerId="LiveId" clId="{09A78AFF-0D24-4776-8DFC-D4C0D85E1EC9}" dt="2020-05-08T21:05:00.498" v="366" actId="26606"/>
          <ac:spMkLst>
            <pc:docMk/>
            <pc:sldMk cId="1331329881" sldId="261"/>
            <ac:spMk id="17" creationId="{EC68AF0A-D6AC-44E0-90FC-DAE12BB4783A}"/>
          </ac:spMkLst>
        </pc:spChg>
        <pc:spChg chg="add del">
          <ac:chgData name="donatella loprieno" userId="333b4c235ba907f8" providerId="LiveId" clId="{09A78AFF-0D24-4776-8DFC-D4C0D85E1EC9}" dt="2020-05-08T21:05:00.498" v="366" actId="26606"/>
          <ac:spMkLst>
            <pc:docMk/>
            <pc:sldMk cId="1331329881" sldId="261"/>
            <ac:spMk id="19" creationId="{0691CB35-CBDC-44BB-880D-00A544D5A82E}"/>
          </ac:spMkLst>
        </pc:spChg>
        <pc:spChg chg="add del">
          <ac:chgData name="donatella loprieno" userId="333b4c235ba907f8" providerId="LiveId" clId="{09A78AFF-0D24-4776-8DFC-D4C0D85E1EC9}" dt="2020-05-08T21:05:08.131" v="368" actId="26606"/>
          <ac:spMkLst>
            <pc:docMk/>
            <pc:sldMk cId="1331329881" sldId="261"/>
            <ac:spMk id="21" creationId="{466A9AE5-69DF-4153-B35A-94BDEF32EB06}"/>
          </ac:spMkLst>
        </pc:spChg>
        <pc:spChg chg="add del">
          <ac:chgData name="donatella loprieno" userId="333b4c235ba907f8" providerId="LiveId" clId="{09A78AFF-0D24-4776-8DFC-D4C0D85E1EC9}" dt="2020-05-08T21:05:08.131" v="368" actId="26606"/>
          <ac:spMkLst>
            <pc:docMk/>
            <pc:sldMk cId="1331329881" sldId="261"/>
            <ac:spMk id="22" creationId="{159B5318-27A8-4E50-80D9-B92D4F28EA61}"/>
          </ac:spMkLst>
        </pc:spChg>
        <pc:spChg chg="add del">
          <ac:chgData name="donatella loprieno" userId="333b4c235ba907f8" providerId="LiveId" clId="{09A78AFF-0D24-4776-8DFC-D4C0D85E1EC9}" dt="2020-05-08T21:05:19.838" v="370" actId="26606"/>
          <ac:spMkLst>
            <pc:docMk/>
            <pc:sldMk cId="1331329881" sldId="261"/>
            <ac:spMk id="24" creationId="{5FA21C72-692C-49FD-9EB4-DDDDDEBD4BD6}"/>
          </ac:spMkLst>
        </pc:spChg>
        <pc:spChg chg="add del">
          <ac:chgData name="donatella loprieno" userId="333b4c235ba907f8" providerId="LiveId" clId="{09A78AFF-0D24-4776-8DFC-D4C0D85E1EC9}" dt="2020-05-08T21:05:19.838" v="370" actId="26606"/>
          <ac:spMkLst>
            <pc:docMk/>
            <pc:sldMk cId="1331329881" sldId="261"/>
            <ac:spMk id="25" creationId="{FBAF941A-6830-47A3-B63C-7C7B66AEA73B}"/>
          </ac:spMkLst>
        </pc:spChg>
        <pc:spChg chg="add del">
          <ac:chgData name="donatella loprieno" userId="333b4c235ba907f8" providerId="LiveId" clId="{09A78AFF-0D24-4776-8DFC-D4C0D85E1EC9}" dt="2020-05-08T21:05:26.712" v="372" actId="26606"/>
          <ac:spMkLst>
            <pc:docMk/>
            <pc:sldMk cId="1331329881" sldId="261"/>
            <ac:spMk id="27" creationId="{A99FE660-E3DF-47E7-962D-66C6F6CE0D81}"/>
          </ac:spMkLst>
        </pc:spChg>
        <pc:spChg chg="add del">
          <ac:chgData name="donatella loprieno" userId="333b4c235ba907f8" providerId="LiveId" clId="{09A78AFF-0D24-4776-8DFC-D4C0D85E1EC9}" dt="2020-05-08T21:05:26.712" v="372" actId="26606"/>
          <ac:spMkLst>
            <pc:docMk/>
            <pc:sldMk cId="1331329881" sldId="261"/>
            <ac:spMk id="28" creationId="{38C29FEE-8E8F-43D5-AD23-EB4060B4D943}"/>
          </ac:spMkLst>
        </pc:spChg>
        <pc:spChg chg="add del">
          <ac:chgData name="donatella loprieno" userId="333b4c235ba907f8" providerId="LiveId" clId="{09A78AFF-0D24-4776-8DFC-D4C0D85E1EC9}" dt="2020-05-08T21:05:35.253" v="374" actId="26606"/>
          <ac:spMkLst>
            <pc:docMk/>
            <pc:sldMk cId="1331329881" sldId="261"/>
            <ac:spMk id="30" creationId="{5EA2FCE4-DAAC-4409-B074-4702E766B11F}"/>
          </ac:spMkLst>
        </pc:spChg>
        <pc:spChg chg="add del">
          <ac:chgData name="donatella loprieno" userId="333b4c235ba907f8" providerId="LiveId" clId="{09A78AFF-0D24-4776-8DFC-D4C0D85E1EC9}" dt="2020-05-08T21:06:06.970" v="377" actId="26606"/>
          <ac:spMkLst>
            <pc:docMk/>
            <pc:sldMk cId="1331329881" sldId="261"/>
            <ac:spMk id="32" creationId="{466A9AE5-69DF-4153-B35A-94BDEF32EB06}"/>
          </ac:spMkLst>
        </pc:spChg>
        <pc:spChg chg="add del">
          <ac:chgData name="donatella loprieno" userId="333b4c235ba907f8" providerId="LiveId" clId="{09A78AFF-0D24-4776-8DFC-D4C0D85E1EC9}" dt="2020-05-08T21:06:06.970" v="377" actId="26606"/>
          <ac:spMkLst>
            <pc:docMk/>
            <pc:sldMk cId="1331329881" sldId="261"/>
            <ac:spMk id="33" creationId="{159B5318-27A8-4E50-80D9-B92D4F28EA61}"/>
          </ac:spMkLst>
        </pc:spChg>
        <pc:spChg chg="add del">
          <ac:chgData name="donatella loprieno" userId="333b4c235ba907f8" providerId="LiveId" clId="{09A78AFF-0D24-4776-8DFC-D4C0D85E1EC9}" dt="2020-05-08T21:10:14.531" v="655" actId="26606"/>
          <ac:spMkLst>
            <pc:docMk/>
            <pc:sldMk cId="1331329881" sldId="261"/>
            <ac:spMk id="38" creationId="{C02C7B47-DF2D-46D9-9584-5C83FCA86FCA}"/>
          </ac:spMkLst>
        </pc:spChg>
        <pc:spChg chg="add del">
          <ac:chgData name="donatella loprieno" userId="333b4c235ba907f8" providerId="LiveId" clId="{09A78AFF-0D24-4776-8DFC-D4C0D85E1EC9}" dt="2020-05-08T21:10:14.531" v="655" actId="26606"/>
          <ac:spMkLst>
            <pc:docMk/>
            <pc:sldMk cId="1331329881" sldId="261"/>
            <ac:spMk id="40" creationId="{348541E3-A59C-41D3-85D2-70F0E0E9B641}"/>
          </ac:spMkLst>
        </pc:spChg>
        <pc:spChg chg="add del">
          <ac:chgData name="donatella loprieno" userId="333b4c235ba907f8" providerId="LiveId" clId="{09A78AFF-0D24-4776-8DFC-D4C0D85E1EC9}" dt="2020-05-08T21:30:54.282" v="836" actId="26606"/>
          <ac:spMkLst>
            <pc:docMk/>
            <pc:sldMk cId="1331329881" sldId="261"/>
            <ac:spMk id="45" creationId="{3ED03601-4724-4293-A32A-3A0879C5D491}"/>
          </ac:spMkLst>
        </pc:spChg>
        <pc:spChg chg="add del">
          <ac:chgData name="donatella loprieno" userId="333b4c235ba907f8" providerId="LiveId" clId="{09A78AFF-0D24-4776-8DFC-D4C0D85E1EC9}" dt="2020-05-08T21:30:54.282" v="836" actId="26606"/>
          <ac:spMkLst>
            <pc:docMk/>
            <pc:sldMk cId="1331329881" sldId="261"/>
            <ac:spMk id="47" creationId="{5E433AC3-E189-483B-9E8C-DFD5D2A18641}"/>
          </ac:spMkLst>
        </pc:spChg>
        <pc:spChg chg="add del">
          <ac:chgData name="donatella loprieno" userId="333b4c235ba907f8" providerId="LiveId" clId="{09A78AFF-0D24-4776-8DFC-D4C0D85E1EC9}" dt="2020-05-08T21:31:33.231" v="839" actId="26606"/>
          <ac:spMkLst>
            <pc:docMk/>
            <pc:sldMk cId="1331329881" sldId="261"/>
            <ac:spMk id="52" creationId="{C02C7B47-DF2D-46D9-9584-5C83FCA86FCA}"/>
          </ac:spMkLst>
        </pc:spChg>
        <pc:spChg chg="add del">
          <ac:chgData name="donatella loprieno" userId="333b4c235ba907f8" providerId="LiveId" clId="{09A78AFF-0D24-4776-8DFC-D4C0D85E1EC9}" dt="2020-05-08T21:31:33.231" v="839" actId="26606"/>
          <ac:spMkLst>
            <pc:docMk/>
            <pc:sldMk cId="1331329881" sldId="261"/>
            <ac:spMk id="54" creationId="{348541E3-A59C-41D3-85D2-70F0E0E9B641}"/>
          </ac:spMkLst>
        </pc:spChg>
        <pc:spChg chg="add del">
          <ac:chgData name="donatella loprieno" userId="333b4c235ba907f8" providerId="LiveId" clId="{09A78AFF-0D24-4776-8DFC-D4C0D85E1EC9}" dt="2020-05-08T21:32:57.658" v="845" actId="26606"/>
          <ac:spMkLst>
            <pc:docMk/>
            <pc:sldMk cId="1331329881" sldId="261"/>
            <ac:spMk id="59" creationId="{C02C7B47-DF2D-46D9-9584-5C83FCA86FCA}"/>
          </ac:spMkLst>
        </pc:spChg>
        <pc:spChg chg="add del">
          <ac:chgData name="donatella loprieno" userId="333b4c235ba907f8" providerId="LiveId" clId="{09A78AFF-0D24-4776-8DFC-D4C0D85E1EC9}" dt="2020-05-08T21:32:57.658" v="845" actId="26606"/>
          <ac:spMkLst>
            <pc:docMk/>
            <pc:sldMk cId="1331329881" sldId="261"/>
            <ac:spMk id="61" creationId="{348541E3-A59C-41D3-85D2-70F0E0E9B641}"/>
          </ac:spMkLst>
        </pc:spChg>
        <pc:spChg chg="add del">
          <ac:chgData name="donatella loprieno" userId="333b4c235ba907f8" providerId="LiveId" clId="{09A78AFF-0D24-4776-8DFC-D4C0D85E1EC9}" dt="2020-05-08T21:32:57.658" v="844" actId="26606"/>
          <ac:spMkLst>
            <pc:docMk/>
            <pc:sldMk cId="1331329881" sldId="261"/>
            <ac:spMk id="65" creationId="{86B9A3F0-681F-4F27-9C1A-E26E5CA4D027}"/>
          </ac:spMkLst>
        </pc:spChg>
        <pc:spChg chg="add del">
          <ac:chgData name="donatella loprieno" userId="333b4c235ba907f8" providerId="LiveId" clId="{09A78AFF-0D24-4776-8DFC-D4C0D85E1EC9}" dt="2020-05-08T21:32:46.443" v="842" actId="26606"/>
          <ac:spMkLst>
            <pc:docMk/>
            <pc:sldMk cId="1331329881" sldId="261"/>
            <ac:spMk id="66" creationId="{466A9AE5-69DF-4153-B35A-94BDEF32EB06}"/>
          </ac:spMkLst>
        </pc:spChg>
        <pc:spChg chg="add del">
          <ac:chgData name="donatella loprieno" userId="333b4c235ba907f8" providerId="LiveId" clId="{09A78AFF-0D24-4776-8DFC-D4C0D85E1EC9}" dt="2020-05-08T21:32:46.443" v="842" actId="26606"/>
          <ac:spMkLst>
            <pc:docMk/>
            <pc:sldMk cId="1331329881" sldId="261"/>
            <ac:spMk id="68" creationId="{159B5318-27A8-4E50-80D9-B92D4F28EA61}"/>
          </ac:spMkLst>
        </pc:spChg>
        <pc:spChg chg="add del">
          <ac:chgData name="donatella loprieno" userId="333b4c235ba907f8" providerId="LiveId" clId="{09A78AFF-0D24-4776-8DFC-D4C0D85E1EC9}" dt="2020-05-08T21:32:57.658" v="844" actId="26606"/>
          <ac:spMkLst>
            <pc:docMk/>
            <pc:sldMk cId="1331329881" sldId="261"/>
            <ac:spMk id="70" creationId="{38C29FEE-8E8F-43D5-AD23-EB4060B4D943}"/>
          </ac:spMkLst>
        </pc:spChg>
        <pc:spChg chg="add del">
          <ac:chgData name="donatella loprieno" userId="333b4c235ba907f8" providerId="LiveId" clId="{09A78AFF-0D24-4776-8DFC-D4C0D85E1EC9}" dt="2020-05-08T21:32:57.658" v="844" actId="26606"/>
          <ac:spMkLst>
            <pc:docMk/>
            <pc:sldMk cId="1331329881" sldId="261"/>
            <ac:spMk id="71" creationId="{A99FE660-E3DF-47E7-962D-66C6F6CE0D81}"/>
          </ac:spMkLst>
        </pc:spChg>
        <pc:spChg chg="add del">
          <ac:chgData name="donatella loprieno" userId="333b4c235ba907f8" providerId="LiveId" clId="{09A78AFF-0D24-4776-8DFC-D4C0D85E1EC9}" dt="2020-05-09T10:24:15.132" v="1077" actId="26606"/>
          <ac:spMkLst>
            <pc:docMk/>
            <pc:sldMk cId="1331329881" sldId="261"/>
            <ac:spMk id="73" creationId="{C02C7B47-DF2D-46D9-9584-5C83FCA86FCA}"/>
          </ac:spMkLst>
        </pc:spChg>
        <pc:spChg chg="add del">
          <ac:chgData name="donatella loprieno" userId="333b4c235ba907f8" providerId="LiveId" clId="{09A78AFF-0D24-4776-8DFC-D4C0D85E1EC9}" dt="2020-05-09T10:24:15.132" v="1077" actId="26606"/>
          <ac:spMkLst>
            <pc:docMk/>
            <pc:sldMk cId="1331329881" sldId="261"/>
            <ac:spMk id="74" creationId="{348541E3-A59C-41D3-85D2-70F0E0E9B641}"/>
          </ac:spMkLst>
        </pc:spChg>
        <pc:spChg chg="add del">
          <ac:chgData name="donatella loprieno" userId="333b4c235ba907f8" providerId="LiveId" clId="{09A78AFF-0D24-4776-8DFC-D4C0D85E1EC9}" dt="2020-05-09T10:24:15.116" v="1076" actId="26606"/>
          <ac:spMkLst>
            <pc:docMk/>
            <pc:sldMk cId="1331329881" sldId="261"/>
            <ac:spMk id="78" creationId="{4144A394-CB17-43CA-AC0C-17F29B9B9C2C}"/>
          </ac:spMkLst>
        </pc:spChg>
        <pc:spChg chg="add del">
          <ac:chgData name="donatella loprieno" userId="333b4c235ba907f8" providerId="LiveId" clId="{09A78AFF-0D24-4776-8DFC-D4C0D85E1EC9}" dt="2020-05-09T10:24:13.272" v="1074" actId="26606"/>
          <ac:spMkLst>
            <pc:docMk/>
            <pc:sldMk cId="1331329881" sldId="261"/>
            <ac:spMk id="79" creationId="{CB94C45D-FCB1-4B86-967A-2C9EDB637F0C}"/>
          </ac:spMkLst>
        </pc:spChg>
        <pc:spChg chg="add del">
          <ac:chgData name="donatella loprieno" userId="333b4c235ba907f8" providerId="LiveId" clId="{09A78AFF-0D24-4776-8DFC-D4C0D85E1EC9}" dt="2020-05-09T10:24:13.272" v="1074" actId="26606"/>
          <ac:spMkLst>
            <pc:docMk/>
            <pc:sldMk cId="1331329881" sldId="261"/>
            <ac:spMk id="81" creationId="{232C4A34-762E-40DF-A8AF-0D811BC0258B}"/>
          </ac:spMkLst>
        </pc:spChg>
        <pc:spChg chg="add del">
          <ac:chgData name="donatella loprieno" userId="333b4c235ba907f8" providerId="LiveId" clId="{09A78AFF-0D24-4776-8DFC-D4C0D85E1EC9}" dt="2020-05-09T10:24:15.116" v="1076" actId="26606"/>
          <ac:spMkLst>
            <pc:docMk/>
            <pc:sldMk cId="1331329881" sldId="261"/>
            <ac:spMk id="83" creationId="{38C29FEE-8E8F-43D5-AD23-EB4060B4D943}"/>
          </ac:spMkLst>
        </pc:spChg>
        <pc:spChg chg="add del">
          <ac:chgData name="donatella loprieno" userId="333b4c235ba907f8" providerId="LiveId" clId="{09A78AFF-0D24-4776-8DFC-D4C0D85E1EC9}" dt="2020-05-09T10:24:15.116" v="1076" actId="26606"/>
          <ac:spMkLst>
            <pc:docMk/>
            <pc:sldMk cId="1331329881" sldId="261"/>
            <ac:spMk id="84" creationId="{A99FE660-E3DF-47E7-962D-66C6F6CE0D81}"/>
          </ac:spMkLst>
        </pc:spChg>
        <pc:spChg chg="add del">
          <ac:chgData name="donatella loprieno" userId="333b4c235ba907f8" providerId="LiveId" clId="{09A78AFF-0D24-4776-8DFC-D4C0D85E1EC9}" dt="2020-05-09T10:25:46.129" v="1083" actId="26606"/>
          <ac:spMkLst>
            <pc:docMk/>
            <pc:sldMk cId="1331329881" sldId="261"/>
            <ac:spMk id="86" creationId="{CB94C45D-FCB1-4B86-967A-2C9EDB637F0C}"/>
          </ac:spMkLst>
        </pc:spChg>
        <pc:spChg chg="add del">
          <ac:chgData name="donatella loprieno" userId="333b4c235ba907f8" providerId="LiveId" clId="{09A78AFF-0D24-4776-8DFC-D4C0D85E1EC9}" dt="2020-05-09T10:25:46.129" v="1083" actId="26606"/>
          <ac:spMkLst>
            <pc:docMk/>
            <pc:sldMk cId="1331329881" sldId="261"/>
            <ac:spMk id="87" creationId="{232C4A34-762E-40DF-A8AF-0D811BC0258B}"/>
          </ac:spMkLst>
        </pc:spChg>
        <pc:spChg chg="add del">
          <ac:chgData name="donatella loprieno" userId="333b4c235ba907f8" providerId="LiveId" clId="{09A78AFF-0D24-4776-8DFC-D4C0D85E1EC9}" dt="2020-05-09T10:26:23.684" v="1092" actId="26606"/>
          <ac:spMkLst>
            <pc:docMk/>
            <pc:sldMk cId="1331329881" sldId="261"/>
            <ac:spMk id="92" creationId="{C02C7B47-DF2D-46D9-9584-5C83FCA86FCA}"/>
          </ac:spMkLst>
        </pc:spChg>
        <pc:spChg chg="add del">
          <ac:chgData name="donatella loprieno" userId="333b4c235ba907f8" providerId="LiveId" clId="{09A78AFF-0D24-4776-8DFC-D4C0D85E1EC9}" dt="2020-05-09T10:26:23.684" v="1092" actId="26606"/>
          <ac:spMkLst>
            <pc:docMk/>
            <pc:sldMk cId="1331329881" sldId="261"/>
            <ac:spMk id="94" creationId="{348541E3-A59C-41D3-85D2-70F0E0E9B641}"/>
          </ac:spMkLst>
        </pc:spChg>
        <pc:spChg chg="add del">
          <ac:chgData name="donatella loprieno" userId="333b4c235ba907f8" providerId="LiveId" clId="{09A78AFF-0D24-4776-8DFC-D4C0D85E1EC9}" dt="2020-05-09T10:26:14.395" v="1089" actId="26606"/>
          <ac:spMkLst>
            <pc:docMk/>
            <pc:sldMk cId="1331329881" sldId="261"/>
            <ac:spMk id="98" creationId="{AB59BBD1-501A-4C13-9D33-37495EC226FB}"/>
          </ac:spMkLst>
        </pc:spChg>
        <pc:spChg chg="add del">
          <ac:chgData name="donatella loprieno" userId="333b4c235ba907f8" providerId="LiveId" clId="{09A78AFF-0D24-4776-8DFC-D4C0D85E1EC9}" dt="2020-05-11T14:45:11.483" v="3941"/>
          <ac:spMkLst>
            <pc:docMk/>
            <pc:sldMk cId="1331329881" sldId="261"/>
            <ac:spMk id="99" creationId="{C02C7B47-DF2D-46D9-9584-5C83FCA86FCA}"/>
          </ac:spMkLst>
        </pc:spChg>
        <pc:spChg chg="add del">
          <ac:chgData name="donatella loprieno" userId="333b4c235ba907f8" providerId="LiveId" clId="{09A78AFF-0D24-4776-8DFC-D4C0D85E1EC9}" dt="2020-05-09T10:26:23.669" v="1091" actId="26606"/>
          <ac:spMkLst>
            <pc:docMk/>
            <pc:sldMk cId="1331329881" sldId="261"/>
            <ac:spMk id="100" creationId="{7F341E07-CB50-4B39-9EC9-29FD51F1BA66}"/>
          </ac:spMkLst>
        </pc:spChg>
        <pc:spChg chg="add del">
          <ac:chgData name="donatella loprieno" userId="333b4c235ba907f8" providerId="LiveId" clId="{09A78AFF-0D24-4776-8DFC-D4C0D85E1EC9}" dt="2020-05-09T10:26:23.669" v="1091" actId="26606"/>
          <ac:spMkLst>
            <pc:docMk/>
            <pc:sldMk cId="1331329881" sldId="261"/>
            <ac:spMk id="101" creationId="{F7EAFAA4-859B-42B4-AC85-F32CFE6950E6}"/>
          </ac:spMkLst>
        </pc:spChg>
        <pc:spChg chg="add del">
          <ac:chgData name="donatella loprieno" userId="333b4c235ba907f8" providerId="LiveId" clId="{09A78AFF-0D24-4776-8DFC-D4C0D85E1EC9}" dt="2020-05-09T10:26:23.669" v="1091" actId="26606"/>
          <ac:spMkLst>
            <pc:docMk/>
            <pc:sldMk cId="1331329881" sldId="261"/>
            <ac:spMk id="103" creationId="{B3855DB9-46C3-47FA-992C-FC2BE58A7375}"/>
          </ac:spMkLst>
        </pc:spChg>
        <pc:spChg chg="add del">
          <ac:chgData name="donatella loprieno" userId="333b4c235ba907f8" providerId="LiveId" clId="{09A78AFF-0D24-4776-8DFC-D4C0D85E1EC9}" dt="2020-05-09T10:26:23.669" v="1091" actId="26606"/>
          <ac:spMkLst>
            <pc:docMk/>
            <pc:sldMk cId="1331329881" sldId="261"/>
            <ac:spMk id="105" creationId="{A2B401D5-BF67-49A4-8617-0C6BD886C753}"/>
          </ac:spMkLst>
        </pc:spChg>
        <pc:spChg chg="add del">
          <ac:chgData name="donatella loprieno" userId="333b4c235ba907f8" providerId="LiveId" clId="{09A78AFF-0D24-4776-8DFC-D4C0D85E1EC9}" dt="2020-05-11T14:45:11.483" v="3941"/>
          <ac:spMkLst>
            <pc:docMk/>
            <pc:sldMk cId="1331329881" sldId="261"/>
            <ac:spMk id="107" creationId="{348541E3-A59C-41D3-85D2-70F0E0E9B641}"/>
          </ac:spMkLst>
        </pc:spChg>
        <pc:picChg chg="add del mod">
          <ac:chgData name="donatella loprieno" userId="333b4c235ba907f8" providerId="LiveId" clId="{09A78AFF-0D24-4776-8DFC-D4C0D85E1EC9}" dt="2020-05-11T18:02:52.405" v="4151" actId="478"/>
          <ac:picMkLst>
            <pc:docMk/>
            <pc:sldMk cId="1331329881" sldId="261"/>
            <ac:picMk id="5" creationId="{CFCA1DF6-6515-40EA-83A8-EEB9B4574B50}"/>
          </ac:picMkLst>
        </pc:picChg>
        <pc:picChg chg="add mod">
          <ac:chgData name="donatella loprieno" userId="333b4c235ba907f8" providerId="LiveId" clId="{09A78AFF-0D24-4776-8DFC-D4C0D85E1EC9}" dt="2020-05-11T18:03:38.693" v="4159" actId="1076"/>
          <ac:picMkLst>
            <pc:docMk/>
            <pc:sldMk cId="1331329881" sldId="261"/>
            <ac:picMk id="9" creationId="{FDAE11BA-BC8C-4E82-BE5A-9B0EC19BF083}"/>
          </ac:picMkLst>
        </pc:picChg>
        <pc:picChg chg="add mod">
          <ac:chgData name="donatella loprieno" userId="333b4c235ba907f8" providerId="LiveId" clId="{09A78AFF-0D24-4776-8DFC-D4C0D85E1EC9}" dt="2020-05-13T18:48:27.035" v="9988" actId="1076"/>
          <ac:picMkLst>
            <pc:docMk/>
            <pc:sldMk cId="1331329881" sldId="261"/>
            <ac:picMk id="10" creationId="{21DF55F6-6B3F-4E25-82EC-71338EAB0392}"/>
          </ac:picMkLst>
        </pc:picChg>
        <pc:picChg chg="add mod">
          <ac:chgData name="donatella loprieno" userId="333b4c235ba907f8" providerId="LiveId" clId="{09A78AFF-0D24-4776-8DFC-D4C0D85E1EC9}" dt="2020-05-13T18:49:22.388" v="9997" actId="1076"/>
          <ac:picMkLst>
            <pc:docMk/>
            <pc:sldMk cId="1331329881" sldId="261"/>
            <ac:picMk id="11" creationId="{D5147B0B-C319-47CE-B5F2-D2DDB62D15B6}"/>
          </ac:picMkLst>
        </pc:picChg>
        <pc:picChg chg="add mod">
          <ac:chgData name="donatella loprieno" userId="333b4c235ba907f8" providerId="LiveId" clId="{09A78AFF-0D24-4776-8DFC-D4C0D85E1EC9}" dt="2020-05-13T18:49:19.006" v="9996" actId="1076"/>
          <ac:picMkLst>
            <pc:docMk/>
            <pc:sldMk cId="1331329881" sldId="261"/>
            <ac:picMk id="12" creationId="{46C23907-1929-413C-A5BA-06F2B51D84BB}"/>
          </ac:picMkLst>
        </pc:picChg>
        <pc:picChg chg="add mod">
          <ac:chgData name="donatella loprieno" userId="333b4c235ba907f8" providerId="LiveId" clId="{09A78AFF-0D24-4776-8DFC-D4C0D85E1EC9}" dt="2020-05-13T18:49:54.829" v="10000" actId="1076"/>
          <ac:picMkLst>
            <pc:docMk/>
            <pc:sldMk cId="1331329881" sldId="261"/>
            <ac:picMk id="13" creationId="{391F7280-FED5-48F2-A1CD-552EF32C4030}"/>
          </ac:picMkLst>
        </pc:picChg>
      </pc:sldChg>
      <pc:sldChg chg="addSp delSp modSp new del mod setBg delDesignElem">
        <pc:chgData name="donatella loprieno" userId="333b4c235ba907f8" providerId="LiveId" clId="{09A78AFF-0D24-4776-8DFC-D4C0D85E1EC9}" dt="2020-05-11T18:16:36.240" v="4429" actId="47"/>
        <pc:sldMkLst>
          <pc:docMk/>
          <pc:sldMk cId="923232841" sldId="262"/>
        </pc:sldMkLst>
        <pc:spChg chg="del mod ord">
          <ac:chgData name="donatella loprieno" userId="333b4c235ba907f8" providerId="LiveId" clId="{09A78AFF-0D24-4776-8DFC-D4C0D85E1EC9}" dt="2020-05-08T21:09:48.841" v="654" actId="26606"/>
          <ac:spMkLst>
            <pc:docMk/>
            <pc:sldMk cId="923232841" sldId="262"/>
            <ac:spMk id="2" creationId="{2F76F719-D4DA-4604-AD7C-B946566BB24B}"/>
          </ac:spMkLst>
        </pc:spChg>
        <pc:spChg chg="del mod">
          <ac:chgData name="donatella loprieno" userId="333b4c235ba907f8" providerId="LiveId" clId="{09A78AFF-0D24-4776-8DFC-D4C0D85E1EC9}" dt="2020-05-08T21:08:24.482" v="617" actId="931"/>
          <ac:spMkLst>
            <pc:docMk/>
            <pc:sldMk cId="923232841" sldId="262"/>
            <ac:spMk id="3" creationId="{20B66872-F73B-448C-B22A-C8FE5F871626}"/>
          </ac:spMkLst>
        </pc:spChg>
        <pc:spChg chg="add del mod">
          <ac:chgData name="donatella loprieno" userId="333b4c235ba907f8" providerId="LiveId" clId="{09A78AFF-0D24-4776-8DFC-D4C0D85E1EC9}" dt="2020-05-11T18:06:55.100" v="4183"/>
          <ac:spMkLst>
            <pc:docMk/>
            <pc:sldMk cId="923232841" sldId="262"/>
            <ac:spMk id="3" creationId="{87E4572D-3299-422D-8FBD-9AE60C1D7CEA}"/>
          </ac:spMkLst>
        </pc:spChg>
        <pc:spChg chg="add mod">
          <ac:chgData name="donatella loprieno" userId="333b4c235ba907f8" providerId="LiveId" clId="{09A78AFF-0D24-4776-8DFC-D4C0D85E1EC9}" dt="2020-05-11T18:13:07.575" v="4353" actId="21"/>
          <ac:spMkLst>
            <pc:docMk/>
            <pc:sldMk cId="923232841" sldId="262"/>
            <ac:spMk id="6" creationId="{4D377EB6-BD36-46CF-8823-3B840008C2C6}"/>
          </ac:spMkLst>
        </pc:spChg>
        <pc:spChg chg="add del">
          <ac:chgData name="donatella loprieno" userId="333b4c235ba907f8" providerId="LiveId" clId="{09A78AFF-0D24-4776-8DFC-D4C0D85E1EC9}" dt="2020-05-08T21:09:48.841" v="654" actId="26606"/>
          <ac:spMkLst>
            <pc:docMk/>
            <pc:sldMk cId="923232841" sldId="262"/>
            <ac:spMk id="10" creationId="{5FA21C72-692C-49FD-9EB4-DDDDDEBD4BD6}"/>
          </ac:spMkLst>
        </pc:spChg>
        <pc:spChg chg="add del">
          <ac:chgData name="donatella loprieno" userId="333b4c235ba907f8" providerId="LiveId" clId="{09A78AFF-0D24-4776-8DFC-D4C0D85E1EC9}" dt="2020-05-08T21:09:48.841" v="654" actId="26606"/>
          <ac:spMkLst>
            <pc:docMk/>
            <pc:sldMk cId="923232841" sldId="262"/>
            <ac:spMk id="12" creationId="{FBAF941A-6830-47A3-B63C-7C7B66AEA73B}"/>
          </ac:spMkLst>
        </pc:spChg>
        <pc:spChg chg="add del">
          <ac:chgData name="donatella loprieno" userId="333b4c235ba907f8" providerId="LiveId" clId="{09A78AFF-0D24-4776-8DFC-D4C0D85E1EC9}" dt="2020-05-11T14:45:11.483" v="3941"/>
          <ac:spMkLst>
            <pc:docMk/>
            <pc:sldMk cId="923232841" sldId="262"/>
            <ac:spMk id="17" creationId="{C02C7B47-DF2D-46D9-9584-5C83FCA86FCA}"/>
          </ac:spMkLst>
        </pc:spChg>
        <pc:spChg chg="add del">
          <ac:chgData name="donatella loprieno" userId="333b4c235ba907f8" providerId="LiveId" clId="{09A78AFF-0D24-4776-8DFC-D4C0D85E1EC9}" dt="2020-05-11T14:45:11.483" v="3941"/>
          <ac:spMkLst>
            <pc:docMk/>
            <pc:sldMk cId="923232841" sldId="262"/>
            <ac:spMk id="19" creationId="{348541E3-A59C-41D3-85D2-70F0E0E9B641}"/>
          </ac:spMkLst>
        </pc:spChg>
        <pc:picChg chg="add del mod">
          <ac:chgData name="donatella loprieno" userId="333b4c235ba907f8" providerId="LiveId" clId="{09A78AFF-0D24-4776-8DFC-D4C0D85E1EC9}" dt="2020-05-11T18:05:43.365" v="4171" actId="21"/>
          <ac:picMkLst>
            <pc:docMk/>
            <pc:sldMk cId="923232841" sldId="262"/>
            <ac:picMk id="5" creationId="{3AF8C9DF-4910-43E7-9C95-320FBD17F0A1}"/>
          </ac:picMkLst>
        </pc:picChg>
        <pc:picChg chg="add del mod">
          <ac:chgData name="donatella loprieno" userId="333b4c235ba907f8" providerId="LiveId" clId="{09A78AFF-0D24-4776-8DFC-D4C0D85E1EC9}" dt="2020-05-11T18:13:07.575" v="4353" actId="21"/>
          <ac:picMkLst>
            <pc:docMk/>
            <pc:sldMk cId="923232841" sldId="262"/>
            <ac:picMk id="7" creationId="{24DD1B6A-2BED-4142-8529-699F2314BDF0}"/>
          </ac:picMkLst>
        </pc:picChg>
        <pc:picChg chg="add del mod">
          <ac:chgData name="donatella loprieno" userId="333b4c235ba907f8" providerId="LiveId" clId="{09A78AFF-0D24-4776-8DFC-D4C0D85E1EC9}" dt="2020-05-11T18:07:56.144" v="4195" actId="21"/>
          <ac:picMkLst>
            <pc:docMk/>
            <pc:sldMk cId="923232841" sldId="262"/>
            <ac:picMk id="8" creationId="{CA6CC6B1-015D-4565-A1AE-FBF571355359}"/>
          </ac:picMkLst>
        </pc:picChg>
        <pc:picChg chg="add del mod">
          <ac:chgData name="donatella loprieno" userId="333b4c235ba907f8" providerId="LiveId" clId="{09A78AFF-0D24-4776-8DFC-D4C0D85E1EC9}" dt="2020-05-11T18:12:44.401" v="4348" actId="21"/>
          <ac:picMkLst>
            <pc:docMk/>
            <pc:sldMk cId="923232841" sldId="262"/>
            <ac:picMk id="9" creationId="{A2A5F1E9-E541-4892-B16C-C3CBDB2093C1}"/>
          </ac:picMkLst>
        </pc:picChg>
      </pc:sldChg>
      <pc:sldChg chg="addSp delSp modSp add mod">
        <pc:chgData name="donatella loprieno" userId="333b4c235ba907f8" providerId="LiveId" clId="{09A78AFF-0D24-4776-8DFC-D4C0D85E1EC9}" dt="2020-05-13T17:59:01.914" v="9353" actId="1076"/>
        <pc:sldMkLst>
          <pc:docMk/>
          <pc:sldMk cId="3382845803" sldId="263"/>
        </pc:sldMkLst>
        <pc:spChg chg="mod">
          <ac:chgData name="donatella loprieno" userId="333b4c235ba907f8" providerId="LiveId" clId="{09A78AFF-0D24-4776-8DFC-D4C0D85E1EC9}" dt="2020-05-13T17:58:49.493" v="9349" actId="1076"/>
          <ac:spMkLst>
            <pc:docMk/>
            <pc:sldMk cId="3382845803" sldId="263"/>
            <ac:spMk id="2" creationId="{26DDC634-D721-411A-8DDD-725269A38638}"/>
          </ac:spMkLst>
        </pc:spChg>
        <pc:spChg chg="mod">
          <ac:chgData name="donatella loprieno" userId="333b4c235ba907f8" providerId="LiveId" clId="{09A78AFF-0D24-4776-8DFC-D4C0D85E1EC9}" dt="2020-05-13T17:58:31.726" v="9345" actId="1076"/>
          <ac:spMkLst>
            <pc:docMk/>
            <pc:sldMk cId="3382845803" sldId="263"/>
            <ac:spMk id="3" creationId="{FEAC506F-80BD-4A9E-9E61-83B5BC93856F}"/>
          </ac:spMkLst>
        </pc:spChg>
        <pc:spChg chg="add del mod">
          <ac:chgData name="donatella loprieno" userId="333b4c235ba907f8" providerId="LiveId" clId="{09A78AFF-0D24-4776-8DFC-D4C0D85E1EC9}" dt="2020-05-12T21:24:45.697" v="8334" actId="478"/>
          <ac:spMkLst>
            <pc:docMk/>
            <pc:sldMk cId="3382845803" sldId="263"/>
            <ac:spMk id="4" creationId="{0A7F8D2C-6FB7-4FAE-B600-593F1EFC0679}"/>
          </ac:spMkLst>
        </pc:spChg>
        <pc:spChg chg="add mod">
          <ac:chgData name="donatella loprieno" userId="333b4c235ba907f8" providerId="LiveId" clId="{09A78AFF-0D24-4776-8DFC-D4C0D85E1EC9}" dt="2020-05-13T17:58:44.179" v="9348" actId="1076"/>
          <ac:spMkLst>
            <pc:docMk/>
            <pc:sldMk cId="3382845803" sldId="263"/>
            <ac:spMk id="5" creationId="{C3AF5BE8-41E5-41ED-AD4C-E303CB6DBA92}"/>
          </ac:spMkLst>
        </pc:spChg>
        <pc:spChg chg="add mod">
          <ac:chgData name="donatella loprieno" userId="333b4c235ba907f8" providerId="LiveId" clId="{09A78AFF-0D24-4776-8DFC-D4C0D85E1EC9}" dt="2020-05-13T17:58:35.493" v="9346" actId="1076"/>
          <ac:spMkLst>
            <pc:docMk/>
            <pc:sldMk cId="3382845803" sldId="263"/>
            <ac:spMk id="21" creationId="{AED9324D-9118-4AC7-9EB8-17734E417196}"/>
          </ac:spMkLst>
        </pc:spChg>
        <pc:spChg chg="add mod">
          <ac:chgData name="donatella loprieno" userId="333b4c235ba907f8" providerId="LiveId" clId="{09A78AFF-0D24-4776-8DFC-D4C0D85E1EC9}" dt="2020-05-13T17:58:38.364" v="9347" actId="1076"/>
          <ac:spMkLst>
            <pc:docMk/>
            <pc:sldMk cId="3382845803" sldId="263"/>
            <ac:spMk id="22" creationId="{47F4DEAC-0056-4485-8BBC-F5965E5254E5}"/>
          </ac:spMkLst>
        </pc:spChg>
        <pc:spChg chg="add del mod">
          <ac:chgData name="donatella loprieno" userId="333b4c235ba907f8" providerId="LiveId" clId="{09A78AFF-0D24-4776-8DFC-D4C0D85E1EC9}" dt="2020-05-12T21:23:06.861" v="8312" actId="478"/>
          <ac:spMkLst>
            <pc:docMk/>
            <pc:sldMk cId="3382845803" sldId="263"/>
            <ac:spMk id="23" creationId="{1D0468BD-7156-4329-9E82-CEC668764A60}"/>
          </ac:spMkLst>
        </pc:spChg>
        <pc:spChg chg="add del mod">
          <ac:chgData name="donatella loprieno" userId="333b4c235ba907f8" providerId="LiveId" clId="{09A78AFF-0D24-4776-8DFC-D4C0D85E1EC9}" dt="2020-05-12T21:23:04.159" v="8311" actId="478"/>
          <ac:spMkLst>
            <pc:docMk/>
            <pc:sldMk cId="3382845803" sldId="263"/>
            <ac:spMk id="24" creationId="{34FCE435-9689-44EB-A51B-4FBDB253603E}"/>
          </ac:spMkLst>
        </pc:spChg>
        <pc:spChg chg="add del mod">
          <ac:chgData name="donatella loprieno" userId="333b4c235ba907f8" providerId="LiveId" clId="{09A78AFF-0D24-4776-8DFC-D4C0D85E1EC9}" dt="2020-05-12T21:23:09.199" v="8313" actId="478"/>
          <ac:spMkLst>
            <pc:docMk/>
            <pc:sldMk cId="3382845803" sldId="263"/>
            <ac:spMk id="25" creationId="{514D6CD1-EF1B-464A-AA57-7420239B3DC3}"/>
          </ac:spMkLst>
        </pc:spChg>
        <pc:picChg chg="add del mod">
          <ac:chgData name="donatella loprieno" userId="333b4c235ba907f8" providerId="LiveId" clId="{09A78AFF-0D24-4776-8DFC-D4C0D85E1EC9}" dt="2020-05-11T13:17:51.664" v="1865" actId="478"/>
          <ac:picMkLst>
            <pc:docMk/>
            <pc:sldMk cId="3382845803" sldId="263"/>
            <ac:picMk id="5" creationId="{FA1ABBCE-E51F-4730-AF83-CD7FDB82AAB1}"/>
          </ac:picMkLst>
        </pc:picChg>
        <pc:picChg chg="add del mod">
          <ac:chgData name="donatella loprieno" userId="333b4c235ba907f8" providerId="LiveId" clId="{09A78AFF-0D24-4776-8DFC-D4C0D85E1EC9}" dt="2020-05-11T13:17:51.664" v="1865" actId="478"/>
          <ac:picMkLst>
            <pc:docMk/>
            <pc:sldMk cId="3382845803" sldId="263"/>
            <ac:picMk id="7" creationId="{D138927E-9754-4FE6-806F-4CC69CDE562F}"/>
          </ac:picMkLst>
        </pc:picChg>
        <pc:picChg chg="del mod">
          <ac:chgData name="donatella loprieno" userId="333b4c235ba907f8" providerId="LiveId" clId="{09A78AFF-0D24-4776-8DFC-D4C0D85E1EC9}" dt="2020-05-11T13:16:32.906" v="1618" actId="478"/>
          <ac:picMkLst>
            <pc:docMk/>
            <pc:sldMk cId="3382845803" sldId="263"/>
            <ac:picMk id="9" creationId="{5C2E991D-ECEC-488A-8276-EFB1B9E5B529}"/>
          </ac:picMkLst>
        </pc:picChg>
        <pc:picChg chg="add del mod">
          <ac:chgData name="donatella loprieno" userId="333b4c235ba907f8" providerId="LiveId" clId="{09A78AFF-0D24-4776-8DFC-D4C0D85E1EC9}" dt="2020-05-11T13:17:51.664" v="1865" actId="478"/>
          <ac:picMkLst>
            <pc:docMk/>
            <pc:sldMk cId="3382845803" sldId="263"/>
            <ac:picMk id="10" creationId="{08CF7FA9-2FD8-44B7-8355-B436A108C0AB}"/>
          </ac:picMkLst>
        </pc:picChg>
        <pc:picChg chg="add del mod">
          <ac:chgData name="donatella loprieno" userId="333b4c235ba907f8" providerId="LiveId" clId="{09A78AFF-0D24-4776-8DFC-D4C0D85E1EC9}" dt="2020-05-11T13:17:51.664" v="1865" actId="478"/>
          <ac:picMkLst>
            <pc:docMk/>
            <pc:sldMk cId="3382845803" sldId="263"/>
            <ac:picMk id="12" creationId="{300922E4-243F-44DD-B0D4-72400318C45E}"/>
          </ac:picMkLst>
        </pc:picChg>
        <pc:picChg chg="add mod">
          <ac:chgData name="donatella loprieno" userId="333b4c235ba907f8" providerId="LiveId" clId="{09A78AFF-0D24-4776-8DFC-D4C0D85E1EC9}" dt="2020-05-12T21:51:05.164" v="8679" actId="14100"/>
          <ac:picMkLst>
            <pc:docMk/>
            <pc:sldMk cId="3382845803" sldId="263"/>
            <ac:picMk id="14" creationId="{4F107864-A8D1-42C2-BF59-8CA39E79C9DB}"/>
          </ac:picMkLst>
        </pc:picChg>
        <pc:picChg chg="add del mod">
          <ac:chgData name="donatella loprieno" userId="333b4c235ba907f8" providerId="LiveId" clId="{09A78AFF-0D24-4776-8DFC-D4C0D85E1EC9}" dt="2020-05-11T13:29:25.458" v="2323" actId="478"/>
          <ac:picMkLst>
            <pc:docMk/>
            <pc:sldMk cId="3382845803" sldId="263"/>
            <ac:picMk id="16" creationId="{F6B2EFD0-736B-451A-BA5A-4B3E0B540234}"/>
          </ac:picMkLst>
        </pc:picChg>
        <pc:picChg chg="add mod">
          <ac:chgData name="donatella loprieno" userId="333b4c235ba907f8" providerId="LiveId" clId="{09A78AFF-0D24-4776-8DFC-D4C0D85E1EC9}" dt="2020-05-13T17:59:01.914" v="9353" actId="1076"/>
          <ac:picMkLst>
            <pc:docMk/>
            <pc:sldMk cId="3382845803" sldId="263"/>
            <ac:picMk id="18" creationId="{77C9D8D8-9410-4623-9370-58F0A7034D3C}"/>
          </ac:picMkLst>
        </pc:picChg>
        <pc:picChg chg="add mod">
          <ac:chgData name="donatella loprieno" userId="333b4c235ba907f8" providerId="LiveId" clId="{09A78AFF-0D24-4776-8DFC-D4C0D85E1EC9}" dt="2020-05-13T17:58:59.419" v="9352" actId="1076"/>
          <ac:picMkLst>
            <pc:docMk/>
            <pc:sldMk cId="3382845803" sldId="263"/>
            <ac:picMk id="20" creationId="{E42A16FF-ED70-4FD1-9599-C820A14E5970}"/>
          </ac:picMkLst>
        </pc:picChg>
        <pc:picChg chg="add del mod">
          <ac:chgData name="donatella loprieno" userId="333b4c235ba907f8" providerId="LiveId" clId="{09A78AFF-0D24-4776-8DFC-D4C0D85E1EC9}" dt="2020-05-11T13:49:57.975" v="3266" actId="478"/>
          <ac:picMkLst>
            <pc:docMk/>
            <pc:sldMk cId="3382845803" sldId="263"/>
            <ac:picMk id="27" creationId="{C32070B3-AD33-4501-A26C-840C3BA2E439}"/>
          </ac:picMkLst>
        </pc:picChg>
        <pc:picChg chg="add mod">
          <ac:chgData name="donatella loprieno" userId="333b4c235ba907f8" providerId="LiveId" clId="{09A78AFF-0D24-4776-8DFC-D4C0D85E1EC9}" dt="2020-05-11T13:51:41.883" v="3528" actId="1076"/>
          <ac:picMkLst>
            <pc:docMk/>
            <pc:sldMk cId="3382845803" sldId="263"/>
            <ac:picMk id="29" creationId="{05BC1A69-8255-4902-A5B2-23FAE681E9A3}"/>
          </ac:picMkLst>
        </pc:picChg>
      </pc:sldChg>
      <pc:sldChg chg="addSp delSp modSp new mod">
        <pc:chgData name="donatella loprieno" userId="333b4c235ba907f8" providerId="LiveId" clId="{09A78AFF-0D24-4776-8DFC-D4C0D85E1EC9}" dt="2020-05-13T19:05:03.723" v="10035" actId="1076"/>
        <pc:sldMkLst>
          <pc:docMk/>
          <pc:sldMk cId="3395678707" sldId="264"/>
        </pc:sldMkLst>
        <pc:spChg chg="add mod">
          <ac:chgData name="donatella loprieno" userId="333b4c235ba907f8" providerId="LiveId" clId="{09A78AFF-0D24-4776-8DFC-D4C0D85E1EC9}" dt="2020-05-13T18:01:49.488" v="9411" actId="207"/>
          <ac:spMkLst>
            <pc:docMk/>
            <pc:sldMk cId="3395678707" sldId="264"/>
            <ac:spMk id="2" creationId="{10476211-9EC8-4682-8B42-960655FAFA3E}"/>
          </ac:spMkLst>
        </pc:spChg>
        <pc:spChg chg="del mod">
          <ac:chgData name="donatella loprieno" userId="333b4c235ba907f8" providerId="LiveId" clId="{09A78AFF-0D24-4776-8DFC-D4C0D85E1EC9}" dt="2020-05-11T14:03:28.492" v="3598" actId="478"/>
          <ac:spMkLst>
            <pc:docMk/>
            <pc:sldMk cId="3395678707" sldId="264"/>
            <ac:spMk id="2" creationId="{7ED639B2-5FCB-4140-A838-86A560352280}"/>
          </ac:spMkLst>
        </pc:spChg>
        <pc:spChg chg="del mod">
          <ac:chgData name="donatella loprieno" userId="333b4c235ba907f8" providerId="LiveId" clId="{09A78AFF-0D24-4776-8DFC-D4C0D85E1EC9}" dt="2020-05-11T14:07:21.304" v="3610" actId="931"/>
          <ac:spMkLst>
            <pc:docMk/>
            <pc:sldMk cId="3395678707" sldId="264"/>
            <ac:spMk id="3" creationId="{64108771-6218-40D8-9409-951F6E0949AE}"/>
          </ac:spMkLst>
        </pc:spChg>
        <pc:spChg chg="add del mod">
          <ac:chgData name="donatella loprieno" userId="333b4c235ba907f8" providerId="LiveId" clId="{09A78AFF-0D24-4776-8DFC-D4C0D85E1EC9}" dt="2020-05-11T14:11:42.311" v="3857" actId="478"/>
          <ac:spMkLst>
            <pc:docMk/>
            <pc:sldMk cId="3395678707" sldId="264"/>
            <ac:spMk id="8" creationId="{7A265305-3BCF-4913-A482-B251284F067A}"/>
          </ac:spMkLst>
        </pc:spChg>
        <pc:spChg chg="add mod">
          <ac:chgData name="donatella loprieno" userId="333b4c235ba907f8" providerId="LiveId" clId="{09A78AFF-0D24-4776-8DFC-D4C0D85E1EC9}" dt="2020-05-13T18:00:05.652" v="9360" actId="1076"/>
          <ac:spMkLst>
            <pc:docMk/>
            <pc:sldMk cId="3395678707" sldId="264"/>
            <ac:spMk id="9" creationId="{186B5678-3331-4580-81E2-77969F2BA92C}"/>
          </ac:spMkLst>
        </pc:spChg>
        <pc:picChg chg="add mod">
          <ac:chgData name="donatella loprieno" userId="333b4c235ba907f8" providerId="LiveId" clId="{09A78AFF-0D24-4776-8DFC-D4C0D85E1EC9}" dt="2020-05-12T21:50:28.975" v="8674" actId="1076"/>
          <ac:picMkLst>
            <pc:docMk/>
            <pc:sldMk cId="3395678707" sldId="264"/>
            <ac:picMk id="3" creationId="{C06C09AD-C9C8-4B69-A257-A4EB56AA19BF}"/>
          </ac:picMkLst>
        </pc:picChg>
        <pc:picChg chg="add mod">
          <ac:chgData name="donatella loprieno" userId="333b4c235ba907f8" providerId="LiveId" clId="{09A78AFF-0D24-4776-8DFC-D4C0D85E1EC9}" dt="2020-05-13T19:05:03.723" v="10035" actId="1076"/>
          <ac:picMkLst>
            <pc:docMk/>
            <pc:sldMk cId="3395678707" sldId="264"/>
            <ac:picMk id="4" creationId="{3205CA6A-BECD-47D7-928F-6235A6E8CAEB}"/>
          </ac:picMkLst>
        </pc:picChg>
        <pc:picChg chg="add mod">
          <ac:chgData name="donatella loprieno" userId="333b4c235ba907f8" providerId="LiveId" clId="{09A78AFF-0D24-4776-8DFC-D4C0D85E1EC9}" dt="2020-05-11T14:10:05.600" v="3845" actId="1076"/>
          <ac:picMkLst>
            <pc:docMk/>
            <pc:sldMk cId="3395678707" sldId="264"/>
            <ac:picMk id="5" creationId="{CAECC392-909D-4DAA-8F8F-FB670E482FC9}"/>
          </ac:picMkLst>
        </pc:picChg>
        <pc:picChg chg="add mod">
          <ac:chgData name="donatella loprieno" userId="333b4c235ba907f8" providerId="LiveId" clId="{09A78AFF-0D24-4776-8DFC-D4C0D85E1EC9}" dt="2020-05-13T18:59:55.088" v="10027" actId="14100"/>
          <ac:picMkLst>
            <pc:docMk/>
            <pc:sldMk cId="3395678707" sldId="264"/>
            <ac:picMk id="7" creationId="{C844C2AA-1C9C-4BA0-AE4A-68E6E5DF716E}"/>
          </ac:picMkLst>
        </pc:picChg>
      </pc:sldChg>
      <pc:sldChg chg="addSp delSp modSp add mod">
        <pc:chgData name="donatella loprieno" userId="333b4c235ba907f8" providerId="LiveId" clId="{09A78AFF-0D24-4776-8DFC-D4C0D85E1EC9}" dt="2020-05-13T18:34:55.413" v="9719" actId="113"/>
        <pc:sldMkLst>
          <pc:docMk/>
          <pc:sldMk cId="1226577256" sldId="265"/>
        </pc:sldMkLst>
        <pc:spChg chg="add del mod">
          <ac:chgData name="donatella loprieno" userId="333b4c235ba907f8" providerId="LiveId" clId="{09A78AFF-0D24-4776-8DFC-D4C0D85E1EC9}" dt="2020-05-13T18:23:09.865" v="9424" actId="478"/>
          <ac:spMkLst>
            <pc:docMk/>
            <pc:sldMk cId="1226577256" sldId="265"/>
            <ac:spMk id="4" creationId="{42C880DF-3724-4431-A207-8E357E13D1EA}"/>
          </ac:spMkLst>
        </pc:spChg>
        <pc:spChg chg="add mod">
          <ac:chgData name="donatella loprieno" userId="333b4c235ba907f8" providerId="LiveId" clId="{09A78AFF-0D24-4776-8DFC-D4C0D85E1EC9}" dt="2020-05-13T18:29:51.449" v="9565" actId="14100"/>
          <ac:spMkLst>
            <pc:docMk/>
            <pc:sldMk cId="1226577256" sldId="265"/>
            <ac:spMk id="7" creationId="{28196D62-F12A-49C5-958B-4CC9E1961DAD}"/>
          </ac:spMkLst>
        </pc:spChg>
        <pc:spChg chg="add mod">
          <ac:chgData name="donatella loprieno" userId="333b4c235ba907f8" providerId="LiveId" clId="{09A78AFF-0D24-4776-8DFC-D4C0D85E1EC9}" dt="2020-05-13T18:31:43.914" v="9606" actId="14100"/>
          <ac:spMkLst>
            <pc:docMk/>
            <pc:sldMk cId="1226577256" sldId="265"/>
            <ac:spMk id="8" creationId="{8A66E962-A761-48AE-BB59-BA39A0DBA318}"/>
          </ac:spMkLst>
        </pc:spChg>
        <pc:spChg chg="del">
          <ac:chgData name="donatella loprieno" userId="333b4c235ba907f8" providerId="LiveId" clId="{09A78AFF-0D24-4776-8DFC-D4C0D85E1EC9}" dt="2020-05-11T14:13:42.887" v="3881" actId="478"/>
          <ac:spMkLst>
            <pc:docMk/>
            <pc:sldMk cId="1226577256" sldId="265"/>
            <ac:spMk id="9" creationId="{186B5678-3331-4580-81E2-77969F2BA92C}"/>
          </ac:spMkLst>
        </pc:spChg>
        <pc:spChg chg="add mod">
          <ac:chgData name="donatella loprieno" userId="333b4c235ba907f8" providerId="LiveId" clId="{09A78AFF-0D24-4776-8DFC-D4C0D85E1EC9}" dt="2020-05-13T18:32:34.458" v="9610" actId="207"/>
          <ac:spMkLst>
            <pc:docMk/>
            <pc:sldMk cId="1226577256" sldId="265"/>
            <ac:spMk id="9" creationId="{5B17AE96-C7E0-4C09-A5FE-44365969B832}"/>
          </ac:spMkLst>
        </pc:spChg>
        <pc:spChg chg="add mod">
          <ac:chgData name="donatella loprieno" userId="333b4c235ba907f8" providerId="LiveId" clId="{09A78AFF-0D24-4776-8DFC-D4C0D85E1EC9}" dt="2020-05-13T18:34:15.838" v="9710" actId="1076"/>
          <ac:spMkLst>
            <pc:docMk/>
            <pc:sldMk cId="1226577256" sldId="265"/>
            <ac:spMk id="10" creationId="{6F5E0F3A-9268-4969-BD5E-133D22B4E6A6}"/>
          </ac:spMkLst>
        </pc:spChg>
        <pc:spChg chg="add mod">
          <ac:chgData name="donatella loprieno" userId="333b4c235ba907f8" providerId="LiveId" clId="{09A78AFF-0D24-4776-8DFC-D4C0D85E1EC9}" dt="2020-05-13T18:34:55.413" v="9719" actId="113"/>
          <ac:spMkLst>
            <pc:docMk/>
            <pc:sldMk cId="1226577256" sldId="265"/>
            <ac:spMk id="11" creationId="{031CE089-D7D8-471E-BFC4-E04520984572}"/>
          </ac:spMkLst>
        </pc:spChg>
        <pc:picChg chg="add mod">
          <ac:chgData name="donatella loprieno" userId="333b4c235ba907f8" providerId="LiveId" clId="{09A78AFF-0D24-4776-8DFC-D4C0D85E1EC9}" dt="2020-05-13T18:29:43.084" v="9563" actId="1076"/>
          <ac:picMkLst>
            <pc:docMk/>
            <pc:sldMk cId="1226577256" sldId="265"/>
            <ac:picMk id="2" creationId="{0EC3DFBA-D3C1-4C6B-805B-A54CE9112E50}"/>
          </ac:picMkLst>
        </pc:picChg>
        <pc:picChg chg="add del mod">
          <ac:chgData name="donatella loprieno" userId="333b4c235ba907f8" providerId="LiveId" clId="{09A78AFF-0D24-4776-8DFC-D4C0D85E1EC9}" dt="2020-05-13T18:22:24.208" v="9413" actId="478"/>
          <ac:picMkLst>
            <pc:docMk/>
            <pc:sldMk cId="1226577256" sldId="265"/>
            <ac:picMk id="3" creationId="{DDDCA937-3328-4881-A8CB-828C46EA550F}"/>
          </ac:picMkLst>
        </pc:picChg>
        <pc:picChg chg="mod">
          <ac:chgData name="donatella loprieno" userId="333b4c235ba907f8" providerId="LiveId" clId="{09A78AFF-0D24-4776-8DFC-D4C0D85E1EC9}" dt="2020-05-13T18:29:40.661" v="9562" actId="14100"/>
          <ac:picMkLst>
            <pc:docMk/>
            <pc:sldMk cId="1226577256" sldId="265"/>
            <ac:picMk id="5" creationId="{CAECC392-909D-4DAA-8F8F-FB670E482FC9}"/>
          </ac:picMkLst>
        </pc:picChg>
        <pc:picChg chg="add mod">
          <ac:chgData name="donatella loprieno" userId="333b4c235ba907f8" providerId="LiveId" clId="{09A78AFF-0D24-4776-8DFC-D4C0D85E1EC9}" dt="2020-05-13T07:37:23.475" v="8728" actId="1076"/>
          <ac:picMkLst>
            <pc:docMk/>
            <pc:sldMk cId="1226577256" sldId="265"/>
            <ac:picMk id="6" creationId="{8796F7D5-4DE0-429B-8500-9624C1E65961}"/>
          </ac:picMkLst>
        </pc:picChg>
        <pc:picChg chg="del">
          <ac:chgData name="donatella loprieno" userId="333b4c235ba907f8" providerId="LiveId" clId="{09A78AFF-0D24-4776-8DFC-D4C0D85E1EC9}" dt="2020-05-11T14:13:45.135" v="3882" actId="478"/>
          <ac:picMkLst>
            <pc:docMk/>
            <pc:sldMk cId="1226577256" sldId="265"/>
            <ac:picMk id="7" creationId="{C844C2AA-1C9C-4BA0-AE4A-68E6E5DF716E}"/>
          </ac:picMkLst>
        </pc:picChg>
      </pc:sldChg>
      <pc:sldChg chg="modSp new del mod">
        <pc:chgData name="donatella loprieno" userId="333b4c235ba907f8" providerId="LiveId" clId="{09A78AFF-0D24-4776-8DFC-D4C0D85E1EC9}" dt="2020-05-13T17:54:20.251" v="9331" actId="2696"/>
        <pc:sldMkLst>
          <pc:docMk/>
          <pc:sldMk cId="3716950016" sldId="266"/>
        </pc:sldMkLst>
        <pc:spChg chg="mod">
          <ac:chgData name="donatella loprieno" userId="333b4c235ba907f8" providerId="LiveId" clId="{09A78AFF-0D24-4776-8DFC-D4C0D85E1EC9}" dt="2020-05-12T19:14:11.280" v="7727" actId="1076"/>
          <ac:spMkLst>
            <pc:docMk/>
            <pc:sldMk cId="3716950016" sldId="266"/>
            <ac:spMk id="2" creationId="{19FF7305-C19A-4156-BAC3-AD0CCB8445D8}"/>
          </ac:spMkLst>
        </pc:spChg>
        <pc:spChg chg="mod">
          <ac:chgData name="donatella loprieno" userId="333b4c235ba907f8" providerId="LiveId" clId="{09A78AFF-0D24-4776-8DFC-D4C0D85E1EC9}" dt="2020-05-11T14:45:11.483" v="3941"/>
          <ac:spMkLst>
            <pc:docMk/>
            <pc:sldMk cId="3716950016" sldId="266"/>
            <ac:spMk id="3" creationId="{0EFBA871-7EEF-4395-929C-1F1BC5209442}"/>
          </ac:spMkLst>
        </pc:spChg>
      </pc:sldChg>
      <pc:sldChg chg="new del">
        <pc:chgData name="donatella loprieno" userId="333b4c235ba907f8" providerId="LiveId" clId="{09A78AFF-0D24-4776-8DFC-D4C0D85E1EC9}" dt="2020-05-11T14:45:57.689" v="3946" actId="47"/>
        <pc:sldMkLst>
          <pc:docMk/>
          <pc:sldMk cId="3109516942" sldId="267"/>
        </pc:sldMkLst>
      </pc:sldChg>
      <pc:sldChg chg="addSp delSp modSp add mod">
        <pc:chgData name="donatella loprieno" userId="333b4c235ba907f8" providerId="LiveId" clId="{09A78AFF-0D24-4776-8DFC-D4C0D85E1EC9}" dt="2020-05-13T18:36:18.100" v="9955" actId="1076"/>
        <pc:sldMkLst>
          <pc:docMk/>
          <pc:sldMk cId="3370139370" sldId="267"/>
        </pc:sldMkLst>
        <pc:spChg chg="add del mod">
          <ac:chgData name="donatella loprieno" userId="333b4c235ba907f8" providerId="LiveId" clId="{09A78AFF-0D24-4776-8DFC-D4C0D85E1EC9}" dt="2020-05-11T15:13:51.696" v="4041" actId="931"/>
          <ac:spMkLst>
            <pc:docMk/>
            <pc:sldMk cId="3370139370" sldId="267"/>
            <ac:spMk id="3" creationId="{20569AFE-0BB5-427E-B563-730D01A6773C}"/>
          </ac:spMkLst>
        </pc:spChg>
        <pc:spChg chg="add del mod">
          <ac:chgData name="donatella loprieno" userId="333b4c235ba907f8" providerId="LiveId" clId="{09A78AFF-0D24-4776-8DFC-D4C0D85E1EC9}" dt="2020-05-12T11:27:15.231" v="6778" actId="931"/>
          <ac:spMkLst>
            <pc:docMk/>
            <pc:sldMk cId="3370139370" sldId="267"/>
            <ac:spMk id="3" creationId="{89E6A5A3-6C92-47B4-9E26-FDC691D6076F}"/>
          </ac:spMkLst>
        </pc:spChg>
        <pc:spChg chg="del">
          <ac:chgData name="donatella loprieno" userId="333b4c235ba907f8" providerId="LiveId" clId="{09A78AFF-0D24-4776-8DFC-D4C0D85E1EC9}" dt="2020-05-11T15:13:34.901" v="4040" actId="478"/>
          <ac:spMkLst>
            <pc:docMk/>
            <pc:sldMk cId="3370139370" sldId="267"/>
            <ac:spMk id="6" creationId="{C3E11768-6E06-4802-AC2C-178C0101E489}"/>
          </ac:spMkLst>
        </pc:spChg>
        <pc:spChg chg="del mod">
          <ac:chgData name="donatella loprieno" userId="333b4c235ba907f8" providerId="LiveId" clId="{09A78AFF-0D24-4776-8DFC-D4C0D85E1EC9}" dt="2020-05-11T15:13:25.323" v="4038" actId="478"/>
          <ac:spMkLst>
            <pc:docMk/>
            <pc:sldMk cId="3370139370" sldId="267"/>
            <ac:spMk id="8" creationId="{099C0320-1FF1-4E9C-BB97-13A3ED08DBC0}"/>
          </ac:spMkLst>
        </pc:spChg>
        <pc:spChg chg="add mod">
          <ac:chgData name="donatella loprieno" userId="333b4c235ba907f8" providerId="LiveId" clId="{09A78AFF-0D24-4776-8DFC-D4C0D85E1EC9}" dt="2020-05-11T18:01:52.808" v="4148" actId="207"/>
          <ac:spMkLst>
            <pc:docMk/>
            <pc:sldMk cId="3370139370" sldId="267"/>
            <ac:spMk id="9" creationId="{46A9256E-67AA-4BC7-98FA-FD0C841F5155}"/>
          </ac:spMkLst>
        </pc:spChg>
        <pc:spChg chg="add mod">
          <ac:chgData name="donatella loprieno" userId="333b4c235ba907f8" providerId="LiveId" clId="{09A78AFF-0D24-4776-8DFC-D4C0D85E1EC9}" dt="2020-05-11T15:55:03.436" v="4140" actId="1582"/>
          <ac:spMkLst>
            <pc:docMk/>
            <pc:sldMk cId="3370139370" sldId="267"/>
            <ac:spMk id="11" creationId="{49384FFC-CBA6-4965-B6CE-DE5EB3013A59}"/>
          </ac:spMkLst>
        </pc:spChg>
        <pc:spChg chg="add mod">
          <ac:chgData name="donatella loprieno" userId="333b4c235ba907f8" providerId="LiveId" clId="{09A78AFF-0D24-4776-8DFC-D4C0D85E1EC9}" dt="2020-05-11T18:02:11.917" v="4150" actId="1582"/>
          <ac:spMkLst>
            <pc:docMk/>
            <pc:sldMk cId="3370139370" sldId="267"/>
            <ac:spMk id="13" creationId="{7E7FF670-02E3-41DE-BB1C-35A75ABEBBAE}"/>
          </ac:spMkLst>
        </pc:spChg>
        <pc:spChg chg="add del mod">
          <ac:chgData name="donatella loprieno" userId="333b4c235ba907f8" providerId="LiveId" clId="{09A78AFF-0D24-4776-8DFC-D4C0D85E1EC9}" dt="2020-05-11T15:53:46.423" v="4128" actId="478"/>
          <ac:spMkLst>
            <pc:docMk/>
            <pc:sldMk cId="3370139370" sldId="267"/>
            <ac:spMk id="14" creationId="{67169C87-D2E4-4C18-B3B5-924D2F183419}"/>
          </ac:spMkLst>
        </pc:spChg>
        <pc:spChg chg="add mod">
          <ac:chgData name="donatella loprieno" userId="333b4c235ba907f8" providerId="LiveId" clId="{09A78AFF-0D24-4776-8DFC-D4C0D85E1EC9}" dt="2020-05-11T15:55:28.806" v="4142" actId="1582"/>
          <ac:spMkLst>
            <pc:docMk/>
            <pc:sldMk cId="3370139370" sldId="267"/>
            <ac:spMk id="15" creationId="{1D89AB12-9B93-40EE-BE83-68648E3F775B}"/>
          </ac:spMkLst>
        </pc:spChg>
        <pc:picChg chg="add mod">
          <ac:chgData name="donatella loprieno" userId="333b4c235ba907f8" providerId="LiveId" clId="{09A78AFF-0D24-4776-8DFC-D4C0D85E1EC9}" dt="2020-05-13T18:36:18.100" v="9955" actId="1076"/>
          <ac:picMkLst>
            <pc:docMk/>
            <pc:sldMk cId="3370139370" sldId="267"/>
            <ac:picMk id="3" creationId="{75C74C0F-0552-4878-96F3-FF75C2C78186}"/>
          </ac:picMkLst>
        </pc:picChg>
        <pc:picChg chg="add del mod">
          <ac:chgData name="donatella loprieno" userId="333b4c235ba907f8" providerId="LiveId" clId="{09A78AFF-0D24-4776-8DFC-D4C0D85E1EC9}" dt="2020-05-12T11:27:05.412" v="6777" actId="478"/>
          <ac:picMkLst>
            <pc:docMk/>
            <pc:sldMk cId="3370139370" sldId="267"/>
            <ac:picMk id="5" creationId="{89E507D6-669D-434C-89D2-FAF3BF258410}"/>
          </ac:picMkLst>
        </pc:picChg>
        <pc:picChg chg="add mod">
          <ac:chgData name="donatella loprieno" userId="333b4c235ba907f8" providerId="LiveId" clId="{09A78AFF-0D24-4776-8DFC-D4C0D85E1EC9}" dt="2020-05-12T11:27:51.669" v="6852" actId="14100"/>
          <ac:picMkLst>
            <pc:docMk/>
            <pc:sldMk cId="3370139370" sldId="267"/>
            <ac:picMk id="6" creationId="{319B28DA-0158-49F0-8920-9BCEA601469F}"/>
          </ac:picMkLst>
        </pc:picChg>
        <pc:picChg chg="del">
          <ac:chgData name="donatella loprieno" userId="333b4c235ba907f8" providerId="LiveId" clId="{09A78AFF-0D24-4776-8DFC-D4C0D85E1EC9}" dt="2020-05-11T15:13:29.768" v="4039" actId="478"/>
          <ac:picMkLst>
            <pc:docMk/>
            <pc:sldMk cId="3370139370" sldId="267"/>
            <ac:picMk id="7" creationId="{54356037-01E7-481C-96E4-68E81EFC150C}"/>
          </ac:picMkLst>
        </pc:picChg>
      </pc:sldChg>
      <pc:sldChg chg="new del">
        <pc:chgData name="donatella loprieno" userId="333b4c235ba907f8" providerId="LiveId" clId="{09A78AFF-0D24-4776-8DFC-D4C0D85E1EC9}" dt="2020-05-11T15:08:31.949" v="4031" actId="47"/>
        <pc:sldMkLst>
          <pc:docMk/>
          <pc:sldMk cId="3962705254" sldId="267"/>
        </pc:sldMkLst>
      </pc:sldChg>
      <pc:sldChg chg="addSp delSp modSp add del mod setBg setClrOvrMap">
        <pc:chgData name="donatella loprieno" userId="333b4c235ba907f8" providerId="LiveId" clId="{09A78AFF-0D24-4776-8DFC-D4C0D85E1EC9}" dt="2020-05-11T18:16:31.002" v="4428" actId="47"/>
        <pc:sldMkLst>
          <pc:docMk/>
          <pc:sldMk cId="3369742606" sldId="268"/>
        </pc:sldMkLst>
        <pc:spChg chg="add del mod">
          <ac:chgData name="donatella loprieno" userId="333b4c235ba907f8" providerId="LiveId" clId="{09A78AFF-0D24-4776-8DFC-D4C0D85E1EC9}" dt="2020-05-11T18:05:46.795" v="4172"/>
          <ac:spMkLst>
            <pc:docMk/>
            <pc:sldMk cId="3369742606" sldId="268"/>
            <ac:spMk id="3" creationId="{5E04F81D-D0E4-42CF-9360-755A59285893}"/>
          </ac:spMkLst>
        </pc:spChg>
        <pc:spChg chg="del">
          <ac:chgData name="donatella loprieno" userId="333b4c235ba907f8" providerId="LiveId" clId="{09A78AFF-0D24-4776-8DFC-D4C0D85E1EC9}" dt="2020-05-11T18:05:19.888" v="4166" actId="478"/>
          <ac:spMkLst>
            <pc:docMk/>
            <pc:sldMk cId="3369742606" sldId="268"/>
            <ac:spMk id="6" creationId="{C1C3CA1F-1E96-43EC-8792-7C981EDD5911}"/>
          </ac:spMkLst>
        </pc:spChg>
        <pc:spChg chg="del">
          <ac:chgData name="donatella loprieno" userId="333b4c235ba907f8" providerId="LiveId" clId="{09A78AFF-0D24-4776-8DFC-D4C0D85E1EC9}" dt="2020-05-11T18:05:28.169" v="4167" actId="478"/>
          <ac:spMkLst>
            <pc:docMk/>
            <pc:sldMk cId="3369742606" sldId="268"/>
            <ac:spMk id="7" creationId="{4EC977FF-B45A-4ED4-90D3-81B7B410A5ED}"/>
          </ac:spMkLst>
        </pc:spChg>
        <pc:spChg chg="del mod">
          <ac:chgData name="donatella loprieno" userId="333b4c235ba907f8" providerId="LiveId" clId="{09A78AFF-0D24-4776-8DFC-D4C0D85E1EC9}" dt="2020-05-11T18:05:17.639" v="4165" actId="478"/>
          <ac:spMkLst>
            <pc:docMk/>
            <pc:sldMk cId="3369742606" sldId="268"/>
            <ac:spMk id="8" creationId="{7DC967C6-7B16-4D3B-BB9C-899C7229ED04}"/>
          </ac:spMkLst>
        </pc:spChg>
        <pc:spChg chg="add del mod">
          <ac:chgData name="donatella loprieno" userId="333b4c235ba907f8" providerId="LiveId" clId="{09A78AFF-0D24-4776-8DFC-D4C0D85E1EC9}" dt="2020-05-11T18:08:01.939" v="4196"/>
          <ac:spMkLst>
            <pc:docMk/>
            <pc:sldMk cId="3369742606" sldId="268"/>
            <ac:spMk id="12" creationId="{9CD0E751-F470-43D3-8196-FE6B2C3D0FBC}"/>
          </ac:spMkLst>
        </pc:spChg>
        <pc:spChg chg="add del mod">
          <ac:chgData name="donatella loprieno" userId="333b4c235ba907f8" providerId="LiveId" clId="{09A78AFF-0D24-4776-8DFC-D4C0D85E1EC9}" dt="2020-05-11T18:08:18.113" v="4199" actId="478"/>
          <ac:spMkLst>
            <pc:docMk/>
            <pc:sldMk cId="3369742606" sldId="268"/>
            <ac:spMk id="14" creationId="{D13827DC-FE13-4818-9628-2CFE0926266E}"/>
          </ac:spMkLst>
        </pc:spChg>
        <pc:spChg chg="add del mod">
          <ac:chgData name="donatella loprieno" userId="333b4c235ba907f8" providerId="LiveId" clId="{09A78AFF-0D24-4776-8DFC-D4C0D85E1EC9}" dt="2020-05-11T18:08:54.134" v="4207" actId="26606"/>
          <ac:spMkLst>
            <pc:docMk/>
            <pc:sldMk cId="3369742606" sldId="268"/>
            <ac:spMk id="17" creationId="{A62C0DA2-10E9-4B9B-AB3B-2994435A918E}"/>
          </ac:spMkLst>
        </pc:spChg>
        <pc:spChg chg="add del">
          <ac:chgData name="donatella loprieno" userId="333b4c235ba907f8" providerId="LiveId" clId="{09A78AFF-0D24-4776-8DFC-D4C0D85E1EC9}" dt="2020-05-11T18:08:54.134" v="4207" actId="26606"/>
          <ac:spMkLst>
            <pc:docMk/>
            <pc:sldMk cId="3369742606" sldId="268"/>
            <ac:spMk id="99" creationId="{C02C7B47-DF2D-46D9-9584-5C83FCA86FCA}"/>
          </ac:spMkLst>
        </pc:spChg>
        <pc:spChg chg="add del">
          <ac:chgData name="donatella loprieno" userId="333b4c235ba907f8" providerId="LiveId" clId="{09A78AFF-0D24-4776-8DFC-D4C0D85E1EC9}" dt="2020-05-11T18:08:54.134" v="4207" actId="26606"/>
          <ac:spMkLst>
            <pc:docMk/>
            <pc:sldMk cId="3369742606" sldId="268"/>
            <ac:spMk id="107" creationId="{348541E3-A59C-41D3-85D2-70F0E0E9B641}"/>
          </ac:spMkLst>
        </pc:spChg>
        <pc:spChg chg="add del">
          <ac:chgData name="donatella loprieno" userId="333b4c235ba907f8" providerId="LiveId" clId="{09A78AFF-0D24-4776-8DFC-D4C0D85E1EC9}" dt="2020-05-11T18:08:37.595" v="4204" actId="26606"/>
          <ac:spMkLst>
            <pc:docMk/>
            <pc:sldMk cId="3369742606" sldId="268"/>
            <ac:spMk id="112" creationId="{C33976D1-3430-450C-A978-87A9A6E8E71F}"/>
          </ac:spMkLst>
        </pc:spChg>
        <pc:spChg chg="add del">
          <ac:chgData name="donatella loprieno" userId="333b4c235ba907f8" providerId="LiveId" clId="{09A78AFF-0D24-4776-8DFC-D4C0D85E1EC9}" dt="2020-05-11T18:08:37.595" v="4204" actId="26606"/>
          <ac:spMkLst>
            <pc:docMk/>
            <pc:sldMk cId="3369742606" sldId="268"/>
            <ac:spMk id="114" creationId="{7D6AAC78-7D86-415A-ADC1-2B474807960C}"/>
          </ac:spMkLst>
        </pc:spChg>
        <pc:spChg chg="add del">
          <ac:chgData name="donatella loprieno" userId="333b4c235ba907f8" providerId="LiveId" clId="{09A78AFF-0D24-4776-8DFC-D4C0D85E1EC9}" dt="2020-05-11T18:08:37.595" v="4204" actId="26606"/>
          <ac:spMkLst>
            <pc:docMk/>
            <pc:sldMk cId="3369742606" sldId="268"/>
            <ac:spMk id="116" creationId="{F2A658D9-F185-44F1-BA33-D50320D1D078}"/>
          </ac:spMkLst>
        </pc:spChg>
        <pc:spChg chg="add del">
          <ac:chgData name="donatella loprieno" userId="333b4c235ba907f8" providerId="LiveId" clId="{09A78AFF-0D24-4776-8DFC-D4C0D85E1EC9}" dt="2020-05-11T18:08:54.127" v="4206" actId="26606"/>
          <ac:spMkLst>
            <pc:docMk/>
            <pc:sldMk cId="3369742606" sldId="268"/>
            <ac:spMk id="118" creationId="{6E5BD17F-C95C-40ED-8D04-03295D46FD23}"/>
          </ac:spMkLst>
        </pc:spChg>
        <pc:spChg chg="add del">
          <ac:chgData name="donatella loprieno" userId="333b4c235ba907f8" providerId="LiveId" clId="{09A78AFF-0D24-4776-8DFC-D4C0D85E1EC9}" dt="2020-05-11T18:08:54.127" v="4206" actId="26606"/>
          <ac:spMkLst>
            <pc:docMk/>
            <pc:sldMk cId="3369742606" sldId="268"/>
            <ac:spMk id="119" creationId="{4203DEB5-0B19-4F8E-84E2-00F5861C96F9}"/>
          </ac:spMkLst>
        </pc:spChg>
        <pc:spChg chg="add del">
          <ac:chgData name="donatella loprieno" userId="333b4c235ba907f8" providerId="LiveId" clId="{09A78AFF-0D24-4776-8DFC-D4C0D85E1EC9}" dt="2020-05-11T18:09:15.557" v="4210" actId="26606"/>
          <ac:spMkLst>
            <pc:docMk/>
            <pc:sldMk cId="3369742606" sldId="268"/>
            <ac:spMk id="121" creationId="{2AEFFFF2-9EB4-4B6C-B9F8-2BA3EF89A21C}"/>
          </ac:spMkLst>
        </pc:spChg>
        <pc:spChg chg="add del">
          <ac:chgData name="donatella loprieno" userId="333b4c235ba907f8" providerId="LiveId" clId="{09A78AFF-0D24-4776-8DFC-D4C0D85E1EC9}" dt="2020-05-11T18:09:15.557" v="4210" actId="26606"/>
          <ac:spMkLst>
            <pc:docMk/>
            <pc:sldMk cId="3369742606" sldId="268"/>
            <ac:spMk id="122" creationId="{0D65299F-028F-4AFC-B46A-8DB33E20FE4A}"/>
          </ac:spMkLst>
        </pc:spChg>
        <pc:spChg chg="add del">
          <ac:chgData name="donatella loprieno" userId="333b4c235ba907f8" providerId="LiveId" clId="{09A78AFF-0D24-4776-8DFC-D4C0D85E1EC9}" dt="2020-05-11T18:09:15.557" v="4210" actId="26606"/>
          <ac:spMkLst>
            <pc:docMk/>
            <pc:sldMk cId="3369742606" sldId="268"/>
            <ac:spMk id="123" creationId="{BAC87F6E-526A-49B5-995D-42DB656594C9}"/>
          </ac:spMkLst>
        </pc:spChg>
        <pc:spChg chg="add mod">
          <ac:chgData name="donatella loprieno" userId="333b4c235ba907f8" providerId="LiveId" clId="{09A78AFF-0D24-4776-8DFC-D4C0D85E1EC9}" dt="2020-05-11T18:09:15.557" v="4210" actId="26606"/>
          <ac:spMkLst>
            <pc:docMk/>
            <pc:sldMk cId="3369742606" sldId="268"/>
            <ac:spMk id="124" creationId="{A62C0DA2-10E9-4B9B-AB3B-2994435A918E}"/>
          </ac:spMkLst>
        </pc:spChg>
        <pc:spChg chg="add del">
          <ac:chgData name="donatella loprieno" userId="333b4c235ba907f8" providerId="LiveId" clId="{09A78AFF-0D24-4776-8DFC-D4C0D85E1EC9}" dt="2020-05-11T18:09:15.557" v="4209" actId="26606"/>
          <ac:spMkLst>
            <pc:docMk/>
            <pc:sldMk cId="3369742606" sldId="268"/>
            <ac:spMk id="129" creationId="{C33976D1-3430-450C-A978-87A9A6E8E71F}"/>
          </ac:spMkLst>
        </pc:spChg>
        <pc:spChg chg="add del">
          <ac:chgData name="donatella loprieno" userId="333b4c235ba907f8" providerId="LiveId" clId="{09A78AFF-0D24-4776-8DFC-D4C0D85E1EC9}" dt="2020-05-11T18:09:15.557" v="4209" actId="26606"/>
          <ac:spMkLst>
            <pc:docMk/>
            <pc:sldMk cId="3369742606" sldId="268"/>
            <ac:spMk id="131" creationId="{7D6AAC78-7D86-415A-ADC1-2B474807960C}"/>
          </ac:spMkLst>
        </pc:spChg>
        <pc:spChg chg="add del">
          <ac:chgData name="donatella loprieno" userId="333b4c235ba907f8" providerId="LiveId" clId="{09A78AFF-0D24-4776-8DFC-D4C0D85E1EC9}" dt="2020-05-11T18:09:15.557" v="4209" actId="26606"/>
          <ac:spMkLst>
            <pc:docMk/>
            <pc:sldMk cId="3369742606" sldId="268"/>
            <ac:spMk id="133" creationId="{F2A658D9-F185-44F1-BA33-D50320D1D078}"/>
          </ac:spMkLst>
        </pc:spChg>
        <pc:spChg chg="add">
          <ac:chgData name="donatella loprieno" userId="333b4c235ba907f8" providerId="LiveId" clId="{09A78AFF-0D24-4776-8DFC-D4C0D85E1EC9}" dt="2020-05-11T18:09:15.557" v="4210" actId="26606"/>
          <ac:spMkLst>
            <pc:docMk/>
            <pc:sldMk cId="3369742606" sldId="268"/>
            <ac:spMk id="135" creationId="{FB403EBD-907E-4D59-98D4-A72CD1063C62}"/>
          </ac:spMkLst>
        </pc:spChg>
        <pc:picChg chg="add del mod">
          <ac:chgData name="donatella loprieno" userId="333b4c235ba907f8" providerId="LiveId" clId="{09A78AFF-0D24-4776-8DFC-D4C0D85E1EC9}" dt="2020-05-11T18:07:03.190" v="4185" actId="21"/>
          <ac:picMkLst>
            <pc:docMk/>
            <pc:sldMk cId="3369742606" sldId="268"/>
            <ac:picMk id="5" creationId="{8305C5AE-0FD4-43F8-A49F-C8863685BFC3}"/>
          </ac:picMkLst>
        </pc:picChg>
        <pc:picChg chg="del">
          <ac:chgData name="donatella loprieno" userId="333b4c235ba907f8" providerId="LiveId" clId="{09A78AFF-0D24-4776-8DFC-D4C0D85E1EC9}" dt="2020-05-11T18:05:10.896" v="4162" actId="478"/>
          <ac:picMkLst>
            <pc:docMk/>
            <pc:sldMk cId="3369742606" sldId="268"/>
            <ac:picMk id="9" creationId="{FDAE11BA-BC8C-4E82-BE5A-9B0EC19BF083}"/>
          </ac:picMkLst>
        </pc:picChg>
        <pc:picChg chg="add del mod">
          <ac:chgData name="donatella loprieno" userId="333b4c235ba907f8" providerId="LiveId" clId="{09A78AFF-0D24-4776-8DFC-D4C0D85E1EC9}" dt="2020-05-11T18:06:59.288" v="4184" actId="478"/>
          <ac:picMkLst>
            <pc:docMk/>
            <pc:sldMk cId="3369742606" sldId="268"/>
            <ac:picMk id="10" creationId="{BED14EE2-20C2-45B3-8979-E7E980CCFDF4}"/>
          </ac:picMkLst>
        </pc:picChg>
        <pc:picChg chg="add del mod">
          <ac:chgData name="donatella loprieno" userId="333b4c235ba907f8" providerId="LiveId" clId="{09A78AFF-0D24-4776-8DFC-D4C0D85E1EC9}" dt="2020-05-11T18:08:20.764" v="4201" actId="21"/>
          <ac:picMkLst>
            <pc:docMk/>
            <pc:sldMk cId="3369742606" sldId="268"/>
            <ac:picMk id="15" creationId="{C5D58296-7958-41D3-B3A2-C4A027CB96F3}"/>
          </ac:picMkLst>
        </pc:picChg>
      </pc:sldChg>
      <pc:sldChg chg="new del">
        <pc:chgData name="donatella loprieno" userId="333b4c235ba907f8" providerId="LiveId" clId="{09A78AFF-0D24-4776-8DFC-D4C0D85E1EC9}" dt="2020-05-11T15:01:26.551" v="3950" actId="47"/>
        <pc:sldMkLst>
          <pc:docMk/>
          <pc:sldMk cId="3810170937" sldId="268"/>
        </pc:sldMkLst>
      </pc:sldChg>
      <pc:sldChg chg="addSp delSp modSp new mod ord setBg">
        <pc:chgData name="donatella loprieno" userId="333b4c235ba907f8" providerId="LiveId" clId="{09A78AFF-0D24-4776-8DFC-D4C0D85E1EC9}" dt="2020-05-13T19:46:12.235" v="10842" actId="208"/>
        <pc:sldMkLst>
          <pc:docMk/>
          <pc:sldMk cId="455059556" sldId="269"/>
        </pc:sldMkLst>
        <pc:spChg chg="mod">
          <ac:chgData name="donatella loprieno" userId="333b4c235ba907f8" providerId="LiveId" clId="{09A78AFF-0D24-4776-8DFC-D4C0D85E1EC9}" dt="2020-05-13T19:45:18.573" v="10836" actId="1076"/>
          <ac:spMkLst>
            <pc:docMk/>
            <pc:sldMk cId="455059556" sldId="269"/>
            <ac:spMk id="2" creationId="{223F9080-BC6B-4C0F-9222-C2630DF15418}"/>
          </ac:spMkLst>
        </pc:spChg>
        <pc:spChg chg="add mod">
          <ac:chgData name="donatella loprieno" userId="333b4c235ba907f8" providerId="LiveId" clId="{09A78AFF-0D24-4776-8DFC-D4C0D85E1EC9}" dt="2020-05-13T19:46:12.235" v="10842" actId="208"/>
          <ac:spMkLst>
            <pc:docMk/>
            <pc:sldMk cId="455059556" sldId="269"/>
            <ac:spMk id="3" creationId="{54AA8D71-7B4D-4388-AD77-EA054147BCDA}"/>
          </ac:spMkLst>
        </pc:spChg>
        <pc:spChg chg="del mod">
          <ac:chgData name="donatella loprieno" userId="333b4c235ba907f8" providerId="LiveId" clId="{09A78AFF-0D24-4776-8DFC-D4C0D85E1EC9}" dt="2020-05-11T18:12:47.865" v="4349"/>
          <ac:spMkLst>
            <pc:docMk/>
            <pc:sldMk cId="455059556" sldId="269"/>
            <ac:spMk id="3" creationId="{BAEEF3DC-4EF6-4EA2-A2B5-F9FF539542A7}"/>
          </ac:spMkLst>
        </pc:spChg>
        <pc:spChg chg="add">
          <ac:chgData name="donatella loprieno" userId="333b4c235ba907f8" providerId="LiveId" clId="{09A78AFF-0D24-4776-8DFC-D4C0D85E1EC9}" dt="2020-05-13T19:45:28.678" v="10837" actId="11529"/>
          <ac:spMkLst>
            <pc:docMk/>
            <pc:sldMk cId="455059556" sldId="269"/>
            <ac:spMk id="8" creationId="{C7AF9322-4D34-4BBF-A8F9-95D4A3BCA173}"/>
          </ac:spMkLst>
        </pc:spChg>
        <pc:spChg chg="add del">
          <ac:chgData name="donatella loprieno" userId="333b4c235ba907f8" providerId="LiveId" clId="{09A78AFF-0D24-4776-8DFC-D4C0D85E1EC9}" dt="2020-05-12T08:38:09.251" v="5742" actId="26606"/>
          <ac:spMkLst>
            <pc:docMk/>
            <pc:sldMk cId="455059556" sldId="269"/>
            <ac:spMk id="10" creationId="{9F34B553-53E1-47AF-8372-5397BEBAA47C}"/>
          </ac:spMkLst>
        </pc:spChg>
        <pc:spChg chg="add del">
          <ac:chgData name="donatella loprieno" userId="333b4c235ba907f8" providerId="LiveId" clId="{09A78AFF-0D24-4776-8DFC-D4C0D85E1EC9}" dt="2020-05-12T08:38:06.518" v="5738" actId="26606"/>
          <ac:spMkLst>
            <pc:docMk/>
            <pc:sldMk cId="455059556" sldId="269"/>
            <ac:spMk id="11" creationId="{4E3759DD-698F-4D3A-AF4C-5E44527D3070}"/>
          </ac:spMkLst>
        </pc:spChg>
        <pc:spChg chg="add del">
          <ac:chgData name="donatella loprieno" userId="333b4c235ba907f8" providerId="LiveId" clId="{09A78AFF-0D24-4776-8DFC-D4C0D85E1EC9}" dt="2020-05-12T08:38:07.824" v="5740" actId="26606"/>
          <ac:spMkLst>
            <pc:docMk/>
            <pc:sldMk cId="455059556" sldId="269"/>
            <ac:spMk id="13" creationId="{E8C4A220-E978-44DF-B951-44ABBA04D14F}"/>
          </ac:spMkLst>
        </pc:spChg>
        <pc:spChg chg="add del">
          <ac:chgData name="donatella loprieno" userId="333b4c235ba907f8" providerId="LiveId" clId="{09A78AFF-0D24-4776-8DFC-D4C0D85E1EC9}" dt="2020-05-12T08:38:07.824" v="5740" actId="26606"/>
          <ac:spMkLst>
            <pc:docMk/>
            <pc:sldMk cId="455059556" sldId="269"/>
            <ac:spMk id="14" creationId="{F7DD4F16-A929-482C-B168-387384254529}"/>
          </ac:spMkLst>
        </pc:spChg>
        <pc:spChg chg="add del">
          <ac:chgData name="donatella loprieno" userId="333b4c235ba907f8" providerId="LiveId" clId="{09A78AFF-0D24-4776-8DFC-D4C0D85E1EC9}" dt="2020-05-12T08:38:09.251" v="5742" actId="26606"/>
          <ac:spMkLst>
            <pc:docMk/>
            <pc:sldMk cId="455059556" sldId="269"/>
            <ac:spMk id="15" creationId="{867D4867-5BA7-4462-B2F6-A23F4A622AA7}"/>
          </ac:spMkLst>
        </pc:spChg>
        <pc:spChg chg="add del">
          <ac:chgData name="donatella loprieno" userId="333b4c235ba907f8" providerId="LiveId" clId="{09A78AFF-0D24-4776-8DFC-D4C0D85E1EC9}" dt="2020-05-12T08:38:09.251" v="5742" actId="26606"/>
          <ac:spMkLst>
            <pc:docMk/>
            <pc:sldMk cId="455059556" sldId="269"/>
            <ac:spMk id="16" creationId="{1660E788-AFA9-4A1B-9991-6AA74632A15B}"/>
          </ac:spMkLst>
        </pc:spChg>
        <pc:spChg chg="add del">
          <ac:chgData name="donatella loprieno" userId="333b4c235ba907f8" providerId="LiveId" clId="{09A78AFF-0D24-4776-8DFC-D4C0D85E1EC9}" dt="2020-05-12T08:38:17.540" v="5744" actId="26606"/>
          <ac:spMkLst>
            <pc:docMk/>
            <pc:sldMk cId="455059556" sldId="269"/>
            <ac:spMk id="17" creationId="{ABA662FB-3DC6-4E93-98AC-B84BA41F4859}"/>
          </ac:spMkLst>
        </pc:spChg>
        <pc:spChg chg="add del">
          <ac:chgData name="donatella loprieno" userId="333b4c235ba907f8" providerId="LiveId" clId="{09A78AFF-0D24-4776-8DFC-D4C0D85E1EC9}" dt="2020-05-12T08:38:17.540" v="5744" actId="26606"/>
          <ac:spMkLst>
            <pc:docMk/>
            <pc:sldMk cId="455059556" sldId="269"/>
            <ac:spMk id="18" creationId="{7D587F9F-3F48-4929-8532-62B82B3F66BE}"/>
          </ac:spMkLst>
        </pc:spChg>
        <pc:spChg chg="add del">
          <ac:chgData name="donatella loprieno" userId="333b4c235ba907f8" providerId="LiveId" clId="{09A78AFF-0D24-4776-8DFC-D4C0D85E1EC9}" dt="2020-05-12T08:38:17.540" v="5744" actId="26606"/>
          <ac:spMkLst>
            <pc:docMk/>
            <pc:sldMk cId="455059556" sldId="269"/>
            <ac:spMk id="19" creationId="{FB9BE604-0CC0-41C8-9673-995F82DA0257}"/>
          </ac:spMkLst>
        </pc:spChg>
        <pc:spChg chg="add del">
          <ac:chgData name="donatella loprieno" userId="333b4c235ba907f8" providerId="LiveId" clId="{09A78AFF-0D24-4776-8DFC-D4C0D85E1EC9}" dt="2020-05-12T08:38:17.540" v="5744" actId="26606"/>
          <ac:spMkLst>
            <pc:docMk/>
            <pc:sldMk cId="455059556" sldId="269"/>
            <ac:spMk id="20" creationId="{51A3B0FA-E92C-40AE-926D-E1A15296789C}"/>
          </ac:spMkLst>
        </pc:spChg>
        <pc:spChg chg="add del">
          <ac:chgData name="donatella loprieno" userId="333b4c235ba907f8" providerId="LiveId" clId="{09A78AFF-0D24-4776-8DFC-D4C0D85E1EC9}" dt="2020-05-12T08:38:17.540" v="5744" actId="26606"/>
          <ac:spMkLst>
            <pc:docMk/>
            <pc:sldMk cId="455059556" sldId="269"/>
            <ac:spMk id="21" creationId="{2036372A-822B-498E-AD05-6BE85743A094}"/>
          </ac:spMkLst>
        </pc:spChg>
        <pc:spChg chg="add del">
          <ac:chgData name="donatella loprieno" userId="333b4c235ba907f8" providerId="LiveId" clId="{09A78AFF-0D24-4776-8DFC-D4C0D85E1EC9}" dt="2020-05-12T08:38:17.540" v="5744" actId="26606"/>
          <ac:spMkLst>
            <pc:docMk/>
            <pc:sldMk cId="455059556" sldId="269"/>
            <ac:spMk id="22" creationId="{6DCB66B2-3729-41B6-8A12-AB8550189D5E}"/>
          </ac:spMkLst>
        </pc:spChg>
        <pc:picChg chg="add mod ord">
          <ac:chgData name="donatella loprieno" userId="333b4c235ba907f8" providerId="LiveId" clId="{09A78AFF-0D24-4776-8DFC-D4C0D85E1EC9}" dt="2020-05-13T19:45:01.764" v="10833" actId="1076"/>
          <ac:picMkLst>
            <pc:docMk/>
            <pc:sldMk cId="455059556" sldId="269"/>
            <ac:picMk id="4" creationId="{B0937A21-46D0-402D-B1A6-366E737F797B}"/>
          </ac:picMkLst>
        </pc:picChg>
        <pc:picChg chg="add mod ord">
          <ac:chgData name="donatella loprieno" userId="333b4c235ba907f8" providerId="LiveId" clId="{09A78AFF-0D24-4776-8DFC-D4C0D85E1EC9}" dt="2020-05-13T19:45:03.681" v="10834" actId="1076"/>
          <ac:picMkLst>
            <pc:docMk/>
            <pc:sldMk cId="455059556" sldId="269"/>
            <ac:picMk id="5" creationId="{DF5CB2BE-6270-4025-A529-D035D04570F9}"/>
          </ac:picMkLst>
        </pc:picChg>
        <pc:picChg chg="add mod ord">
          <ac:chgData name="donatella loprieno" userId="333b4c235ba907f8" providerId="LiveId" clId="{09A78AFF-0D24-4776-8DFC-D4C0D85E1EC9}" dt="2020-05-13T19:44:49.833" v="10830" actId="14100"/>
          <ac:picMkLst>
            <pc:docMk/>
            <pc:sldMk cId="455059556" sldId="269"/>
            <ac:picMk id="6" creationId="{9B0999EA-6847-4CB7-85FC-018F19E6E650}"/>
          </ac:picMkLst>
        </pc:picChg>
        <pc:picChg chg="add mod">
          <ac:chgData name="donatella loprieno" userId="333b4c235ba907f8" providerId="LiveId" clId="{09A78AFF-0D24-4776-8DFC-D4C0D85E1EC9}" dt="2020-05-12T21:52:19.643" v="8682" actId="1076"/>
          <ac:picMkLst>
            <pc:docMk/>
            <pc:sldMk cId="455059556" sldId="269"/>
            <ac:picMk id="7" creationId="{352A4498-9508-4FE8-89CD-C47D854B9A7F}"/>
          </ac:picMkLst>
        </pc:picChg>
      </pc:sldChg>
      <pc:sldChg chg="new del">
        <pc:chgData name="donatella loprieno" userId="333b4c235ba907f8" providerId="LiveId" clId="{09A78AFF-0D24-4776-8DFC-D4C0D85E1EC9}" dt="2020-05-11T15:01:19.486" v="3949" actId="47"/>
        <pc:sldMkLst>
          <pc:docMk/>
          <pc:sldMk cId="2721831829" sldId="269"/>
        </pc:sldMkLst>
      </pc:sldChg>
      <pc:sldChg chg="addSp delSp modSp new mod">
        <pc:chgData name="donatella loprieno" userId="333b4c235ba907f8" providerId="LiveId" clId="{09A78AFF-0D24-4776-8DFC-D4C0D85E1EC9}" dt="2020-05-13T19:30:05.529" v="10151" actId="1076"/>
        <pc:sldMkLst>
          <pc:docMk/>
          <pc:sldMk cId="605788722" sldId="270"/>
        </pc:sldMkLst>
        <pc:spChg chg="mod">
          <ac:chgData name="donatella loprieno" userId="333b4c235ba907f8" providerId="LiveId" clId="{09A78AFF-0D24-4776-8DFC-D4C0D85E1EC9}" dt="2020-05-13T19:30:05.529" v="10151" actId="1076"/>
          <ac:spMkLst>
            <pc:docMk/>
            <pc:sldMk cId="605788722" sldId="270"/>
            <ac:spMk id="2" creationId="{3C3591C1-77D3-406C-924A-9BE0FD0B8342}"/>
          </ac:spMkLst>
        </pc:spChg>
        <pc:spChg chg="mod">
          <ac:chgData name="donatella loprieno" userId="333b4c235ba907f8" providerId="LiveId" clId="{09A78AFF-0D24-4776-8DFC-D4C0D85E1EC9}" dt="2020-05-11T18:17:55.456" v="4432" actId="14100"/>
          <ac:spMkLst>
            <pc:docMk/>
            <pc:sldMk cId="605788722" sldId="270"/>
            <ac:spMk id="3" creationId="{1DFE9900-B8EF-4769-8AE7-89E2E17422A6}"/>
          </ac:spMkLst>
        </pc:spChg>
        <pc:spChg chg="add del">
          <ac:chgData name="donatella loprieno" userId="333b4c235ba907f8" providerId="LiveId" clId="{09A78AFF-0D24-4776-8DFC-D4C0D85E1EC9}" dt="2020-05-11T18:18:46.840" v="4435" actId="478"/>
          <ac:spMkLst>
            <pc:docMk/>
            <pc:sldMk cId="605788722" sldId="270"/>
            <ac:spMk id="4" creationId="{57879503-DC65-446B-A491-4C345AB993E5}"/>
          </ac:spMkLst>
        </pc:spChg>
        <pc:spChg chg="add mod">
          <ac:chgData name="donatella loprieno" userId="333b4c235ba907f8" providerId="LiveId" clId="{09A78AFF-0D24-4776-8DFC-D4C0D85E1EC9}" dt="2020-05-12T21:30:50.340" v="8404" actId="207"/>
          <ac:spMkLst>
            <pc:docMk/>
            <pc:sldMk cId="605788722" sldId="270"/>
            <ac:spMk id="8" creationId="{4149A6B4-7249-412E-BC7C-7EC3758B1024}"/>
          </ac:spMkLst>
        </pc:spChg>
        <pc:spChg chg="add mod">
          <ac:chgData name="donatella loprieno" userId="333b4c235ba907f8" providerId="LiveId" clId="{09A78AFF-0D24-4776-8DFC-D4C0D85E1EC9}" dt="2020-05-12T21:31:01.060" v="8406" actId="1076"/>
          <ac:spMkLst>
            <pc:docMk/>
            <pc:sldMk cId="605788722" sldId="270"/>
            <ac:spMk id="9" creationId="{CD03DAA9-C71D-4E8A-86EF-C7FCEA9A1EAA}"/>
          </ac:spMkLst>
        </pc:spChg>
        <pc:picChg chg="add mod">
          <ac:chgData name="donatella loprieno" userId="333b4c235ba907f8" providerId="LiveId" clId="{09A78AFF-0D24-4776-8DFC-D4C0D85E1EC9}" dt="2020-05-11T18:23:16.694" v="4509" actId="1076"/>
          <ac:picMkLst>
            <pc:docMk/>
            <pc:sldMk cId="605788722" sldId="270"/>
            <ac:picMk id="5" creationId="{27B58463-98B4-4274-9BFE-0C5B6DD3D36E}"/>
          </ac:picMkLst>
        </pc:picChg>
        <pc:picChg chg="add mod">
          <ac:chgData name="donatella loprieno" userId="333b4c235ba907f8" providerId="LiveId" clId="{09A78AFF-0D24-4776-8DFC-D4C0D85E1EC9}" dt="2020-05-11T18:23:11.980" v="4508" actId="1076"/>
          <ac:picMkLst>
            <pc:docMk/>
            <pc:sldMk cId="605788722" sldId="270"/>
            <ac:picMk id="6" creationId="{A1ACA27A-73BA-471F-B4CE-EF80582DA626}"/>
          </ac:picMkLst>
        </pc:picChg>
        <pc:picChg chg="add mod">
          <ac:chgData name="donatella loprieno" userId="333b4c235ba907f8" providerId="LiveId" clId="{09A78AFF-0D24-4776-8DFC-D4C0D85E1EC9}" dt="2020-05-11T18:23:09.208" v="4507" actId="1076"/>
          <ac:picMkLst>
            <pc:docMk/>
            <pc:sldMk cId="605788722" sldId="270"/>
            <ac:picMk id="7" creationId="{8296BCE7-F358-416A-B61E-BC294460D6B3}"/>
          </ac:picMkLst>
        </pc:picChg>
        <pc:picChg chg="add mod">
          <ac:chgData name="donatella loprieno" userId="333b4c235ba907f8" providerId="LiveId" clId="{09A78AFF-0D24-4776-8DFC-D4C0D85E1EC9}" dt="2020-05-12T21:52:40.028" v="8684" actId="1076"/>
          <ac:picMkLst>
            <pc:docMk/>
            <pc:sldMk cId="605788722" sldId="270"/>
            <ac:picMk id="10" creationId="{B5D0CD08-2A1C-47BB-9028-FAAD7E62F0AB}"/>
          </ac:picMkLst>
        </pc:picChg>
      </pc:sldChg>
      <pc:sldChg chg="addSp delSp modSp new mod">
        <pc:chgData name="donatella loprieno" userId="333b4c235ba907f8" providerId="LiveId" clId="{09A78AFF-0D24-4776-8DFC-D4C0D85E1EC9}" dt="2020-05-12T19:22:48.453" v="7736" actId="207"/>
        <pc:sldMkLst>
          <pc:docMk/>
          <pc:sldMk cId="2142508955" sldId="271"/>
        </pc:sldMkLst>
        <pc:spChg chg="mod">
          <ac:chgData name="donatella loprieno" userId="333b4c235ba907f8" providerId="LiveId" clId="{09A78AFF-0D24-4776-8DFC-D4C0D85E1EC9}" dt="2020-05-12T19:20:37.807" v="7729" actId="207"/>
          <ac:spMkLst>
            <pc:docMk/>
            <pc:sldMk cId="2142508955" sldId="271"/>
            <ac:spMk id="2" creationId="{23E03E50-062C-4259-9B71-1B34FB7EECBB}"/>
          </ac:spMkLst>
        </pc:spChg>
        <pc:spChg chg="del mod">
          <ac:chgData name="donatella loprieno" userId="333b4c235ba907f8" providerId="LiveId" clId="{09A78AFF-0D24-4776-8DFC-D4C0D85E1EC9}" dt="2020-05-11T18:39:42.795" v="4864" actId="931"/>
          <ac:spMkLst>
            <pc:docMk/>
            <pc:sldMk cId="2142508955" sldId="271"/>
            <ac:spMk id="3" creationId="{51F1BBC5-6704-4709-9258-B30CF5CF6F53}"/>
          </ac:spMkLst>
        </pc:spChg>
        <pc:spChg chg="add mod">
          <ac:chgData name="donatella loprieno" userId="333b4c235ba907f8" providerId="LiveId" clId="{09A78AFF-0D24-4776-8DFC-D4C0D85E1EC9}" dt="2020-05-12T19:20:55.505" v="7730" actId="207"/>
          <ac:spMkLst>
            <pc:docMk/>
            <pc:sldMk cId="2142508955" sldId="271"/>
            <ac:spMk id="4" creationId="{9EC281ED-787D-4A19-A8A5-71A935A4C71F}"/>
          </ac:spMkLst>
        </pc:spChg>
        <pc:spChg chg="add mod">
          <ac:chgData name="donatella loprieno" userId="333b4c235ba907f8" providerId="LiveId" clId="{09A78AFF-0D24-4776-8DFC-D4C0D85E1EC9}" dt="2020-05-12T19:21:18.515" v="7731" actId="207"/>
          <ac:spMkLst>
            <pc:docMk/>
            <pc:sldMk cId="2142508955" sldId="271"/>
            <ac:spMk id="5" creationId="{61743254-FF0B-4152-A47B-7A40E0DA9C3F}"/>
          </ac:spMkLst>
        </pc:spChg>
        <pc:spChg chg="add mod">
          <ac:chgData name="donatella loprieno" userId="333b4c235ba907f8" providerId="LiveId" clId="{09A78AFF-0D24-4776-8DFC-D4C0D85E1EC9}" dt="2020-05-12T19:22:01.793" v="7733" actId="207"/>
          <ac:spMkLst>
            <pc:docMk/>
            <pc:sldMk cId="2142508955" sldId="271"/>
            <ac:spMk id="6" creationId="{2D52E9EF-61B7-410B-86E8-46FF69E70588}"/>
          </ac:spMkLst>
        </pc:spChg>
        <pc:spChg chg="add mod">
          <ac:chgData name="donatella loprieno" userId="333b4c235ba907f8" providerId="LiveId" clId="{09A78AFF-0D24-4776-8DFC-D4C0D85E1EC9}" dt="2020-05-12T19:22:13.543" v="7734" actId="207"/>
          <ac:spMkLst>
            <pc:docMk/>
            <pc:sldMk cId="2142508955" sldId="271"/>
            <ac:spMk id="7" creationId="{A3AEF4CF-2D59-41CA-9C4A-3D49619B5865}"/>
          </ac:spMkLst>
        </pc:spChg>
        <pc:spChg chg="add mod">
          <ac:chgData name="donatella loprieno" userId="333b4c235ba907f8" providerId="LiveId" clId="{09A78AFF-0D24-4776-8DFC-D4C0D85E1EC9}" dt="2020-05-12T19:22:48.453" v="7736" actId="207"/>
          <ac:spMkLst>
            <pc:docMk/>
            <pc:sldMk cId="2142508955" sldId="271"/>
            <ac:spMk id="8" creationId="{49C204FF-48F3-4074-AA29-9BB9A253E5A0}"/>
          </ac:spMkLst>
        </pc:spChg>
        <pc:picChg chg="add mod">
          <ac:chgData name="donatella loprieno" userId="333b4c235ba907f8" providerId="LiveId" clId="{09A78AFF-0D24-4776-8DFC-D4C0D85E1EC9}" dt="2020-05-11T18:40:23.704" v="5091" actId="1076"/>
          <ac:picMkLst>
            <pc:docMk/>
            <pc:sldMk cId="2142508955" sldId="271"/>
            <ac:picMk id="23" creationId="{EBDDC148-03CC-4D27-AB6B-56ACD6E09701}"/>
          </ac:picMkLst>
        </pc:picChg>
        <pc:cxnChg chg="add mod">
          <ac:chgData name="donatella loprieno" userId="333b4c235ba907f8" providerId="LiveId" clId="{09A78AFF-0D24-4776-8DFC-D4C0D85E1EC9}" dt="2020-05-11T18:37:42.850" v="4851" actId="13822"/>
          <ac:cxnSpMkLst>
            <pc:docMk/>
            <pc:sldMk cId="2142508955" sldId="271"/>
            <ac:cxnSpMk id="10" creationId="{6FB630A6-8ADD-4645-BE5B-F7EC0EACC156}"/>
          </ac:cxnSpMkLst>
        </pc:cxnChg>
        <pc:cxnChg chg="add mod">
          <ac:chgData name="donatella loprieno" userId="333b4c235ba907f8" providerId="LiveId" clId="{09A78AFF-0D24-4776-8DFC-D4C0D85E1EC9}" dt="2020-05-11T18:38:03.019" v="4853" actId="14100"/>
          <ac:cxnSpMkLst>
            <pc:docMk/>
            <pc:sldMk cId="2142508955" sldId="271"/>
            <ac:cxnSpMk id="12" creationId="{1863779F-2FD5-4AAF-952F-888E05285705}"/>
          </ac:cxnSpMkLst>
        </pc:cxnChg>
        <pc:cxnChg chg="add mod">
          <ac:chgData name="donatella loprieno" userId="333b4c235ba907f8" providerId="LiveId" clId="{09A78AFF-0D24-4776-8DFC-D4C0D85E1EC9}" dt="2020-05-11T18:38:42.150" v="4859" actId="1076"/>
          <ac:cxnSpMkLst>
            <pc:docMk/>
            <pc:sldMk cId="2142508955" sldId="271"/>
            <ac:cxnSpMk id="15" creationId="{90B43A5C-EB1C-429D-BB14-6DC3AA56DAE9}"/>
          </ac:cxnSpMkLst>
        </pc:cxnChg>
        <pc:cxnChg chg="add mod">
          <ac:chgData name="donatella loprieno" userId="333b4c235ba907f8" providerId="LiveId" clId="{09A78AFF-0D24-4776-8DFC-D4C0D85E1EC9}" dt="2020-05-11T18:39:03.023" v="4863" actId="1076"/>
          <ac:cxnSpMkLst>
            <pc:docMk/>
            <pc:sldMk cId="2142508955" sldId="271"/>
            <ac:cxnSpMk id="17" creationId="{E3E64851-D445-4C11-B3FA-7344CFC0ABC9}"/>
          </ac:cxnSpMkLst>
        </pc:cxnChg>
        <pc:cxnChg chg="add mod">
          <ac:chgData name="donatella loprieno" userId="333b4c235ba907f8" providerId="LiveId" clId="{09A78AFF-0D24-4776-8DFC-D4C0D85E1EC9}" dt="2020-05-11T18:38:54.784" v="4861" actId="1076"/>
          <ac:cxnSpMkLst>
            <pc:docMk/>
            <pc:sldMk cId="2142508955" sldId="271"/>
            <ac:cxnSpMk id="20" creationId="{CBBFA273-101B-4C4A-874B-80A4CE4838F2}"/>
          </ac:cxnSpMkLst>
        </pc:cxnChg>
      </pc:sldChg>
      <pc:sldChg chg="addSp delSp modSp new mod ord">
        <pc:chgData name="donatella loprieno" userId="333b4c235ba907f8" providerId="LiveId" clId="{09A78AFF-0D24-4776-8DFC-D4C0D85E1EC9}" dt="2020-05-11T19:03:45.927" v="5141" actId="14100"/>
        <pc:sldMkLst>
          <pc:docMk/>
          <pc:sldMk cId="2187378886" sldId="272"/>
        </pc:sldMkLst>
        <pc:spChg chg="del mod">
          <ac:chgData name="donatella loprieno" userId="333b4c235ba907f8" providerId="LiveId" clId="{09A78AFF-0D24-4776-8DFC-D4C0D85E1EC9}" dt="2020-05-11T18:55:55.443" v="5115" actId="478"/>
          <ac:spMkLst>
            <pc:docMk/>
            <pc:sldMk cId="2187378886" sldId="272"/>
            <ac:spMk id="2" creationId="{DF740A07-7F13-471F-8647-5EA298ADB9B7}"/>
          </ac:spMkLst>
        </pc:spChg>
        <pc:spChg chg="del mod">
          <ac:chgData name="donatella loprieno" userId="333b4c235ba907f8" providerId="LiveId" clId="{09A78AFF-0D24-4776-8DFC-D4C0D85E1EC9}" dt="2020-05-11T18:59:35.731" v="5118"/>
          <ac:spMkLst>
            <pc:docMk/>
            <pc:sldMk cId="2187378886" sldId="272"/>
            <ac:spMk id="3" creationId="{2615148A-D64A-432A-A622-E06B8DE917D9}"/>
          </ac:spMkLst>
        </pc:spChg>
        <pc:picChg chg="add mod">
          <ac:chgData name="donatella loprieno" userId="333b4c235ba907f8" providerId="LiveId" clId="{09A78AFF-0D24-4776-8DFC-D4C0D85E1EC9}" dt="2020-05-11T19:03:45.927" v="5141" actId="14100"/>
          <ac:picMkLst>
            <pc:docMk/>
            <pc:sldMk cId="2187378886" sldId="272"/>
            <ac:picMk id="4" creationId="{B9F2FF91-1B51-4C3C-BE44-87A15179C65F}"/>
          </ac:picMkLst>
        </pc:picChg>
      </pc:sldChg>
      <pc:sldChg chg="addSp delSp modSp new mod ord">
        <pc:chgData name="donatella loprieno" userId="333b4c235ba907f8" providerId="LiveId" clId="{09A78AFF-0D24-4776-8DFC-D4C0D85E1EC9}" dt="2020-05-11T19:03:25.570" v="5136"/>
        <pc:sldMkLst>
          <pc:docMk/>
          <pc:sldMk cId="3800030943" sldId="273"/>
        </pc:sldMkLst>
        <pc:spChg chg="del">
          <ac:chgData name="donatella loprieno" userId="333b4c235ba907f8" providerId="LiveId" clId="{09A78AFF-0D24-4776-8DFC-D4C0D85E1EC9}" dt="2020-05-11T19:00:06.378" v="5122" actId="478"/>
          <ac:spMkLst>
            <pc:docMk/>
            <pc:sldMk cId="3800030943" sldId="273"/>
            <ac:spMk id="2" creationId="{EE29EAD9-00A7-4F08-BB15-003D213B76D1}"/>
          </ac:spMkLst>
        </pc:spChg>
        <pc:picChg chg="add del">
          <ac:chgData name="donatella loprieno" userId="333b4c235ba907f8" providerId="LiveId" clId="{09A78AFF-0D24-4776-8DFC-D4C0D85E1EC9}" dt="2020-05-11T19:00:21.485" v="5124" actId="478"/>
          <ac:picMkLst>
            <pc:docMk/>
            <pc:sldMk cId="3800030943" sldId="273"/>
            <ac:picMk id="4" creationId="{37AC6FD8-68DC-4DDF-A2AE-69CDF7A697F0}"/>
          </ac:picMkLst>
        </pc:picChg>
        <pc:picChg chg="add mod">
          <ac:chgData name="donatella loprieno" userId="333b4c235ba907f8" providerId="LiveId" clId="{09A78AFF-0D24-4776-8DFC-D4C0D85E1EC9}" dt="2020-05-11T19:03:22.810" v="5134" actId="14100"/>
          <ac:picMkLst>
            <pc:docMk/>
            <pc:sldMk cId="3800030943" sldId="273"/>
            <ac:picMk id="5" creationId="{FA0B5265-83DF-4934-9819-804BD65F37DB}"/>
          </ac:picMkLst>
        </pc:picChg>
      </pc:sldChg>
      <pc:sldChg chg="addSp delSp modSp new mod setBg">
        <pc:chgData name="donatella loprieno" userId="333b4c235ba907f8" providerId="LiveId" clId="{09A78AFF-0D24-4776-8DFC-D4C0D85E1EC9}" dt="2020-05-13T08:30:35.655" v="9222" actId="1076"/>
        <pc:sldMkLst>
          <pc:docMk/>
          <pc:sldMk cId="1673952624" sldId="274"/>
        </pc:sldMkLst>
        <pc:spChg chg="add mod">
          <ac:chgData name="donatella loprieno" userId="333b4c235ba907f8" providerId="LiveId" clId="{09A78AFF-0D24-4776-8DFC-D4C0D85E1EC9}" dt="2020-05-13T08:12:04.548" v="8745" actId="207"/>
          <ac:spMkLst>
            <pc:docMk/>
            <pc:sldMk cId="1673952624" sldId="274"/>
            <ac:spMk id="2" creationId="{8D87850A-510B-4491-BD44-5463477B7C0A}"/>
          </ac:spMkLst>
        </pc:spChg>
        <pc:spChg chg="add del mod">
          <ac:chgData name="donatella loprieno" userId="333b4c235ba907f8" providerId="LiveId" clId="{09A78AFF-0D24-4776-8DFC-D4C0D85E1EC9}" dt="2020-05-13T08:12:39.934" v="8746" actId="207"/>
          <ac:spMkLst>
            <pc:docMk/>
            <pc:sldMk cId="1673952624" sldId="274"/>
            <ac:spMk id="3" creationId="{D98FAD94-FBDB-4C8F-B4D3-49AFE641BD6B}"/>
          </ac:spMkLst>
        </pc:spChg>
        <pc:spChg chg="add del mod">
          <ac:chgData name="donatella loprieno" userId="333b4c235ba907f8" providerId="LiveId" clId="{09A78AFF-0D24-4776-8DFC-D4C0D85E1EC9}" dt="2020-05-12T16:29:43.935" v="7291" actId="478"/>
          <ac:spMkLst>
            <pc:docMk/>
            <pc:sldMk cId="1673952624" sldId="274"/>
            <ac:spMk id="5" creationId="{8C6A4421-EE2B-412E-AD9A-402459BBC875}"/>
          </ac:spMkLst>
        </pc:spChg>
        <pc:spChg chg="add del mod">
          <ac:chgData name="donatella loprieno" userId="333b4c235ba907f8" providerId="LiveId" clId="{09A78AFF-0D24-4776-8DFC-D4C0D85E1EC9}" dt="2020-05-12T16:30:18.559" v="7316" actId="478"/>
          <ac:spMkLst>
            <pc:docMk/>
            <pc:sldMk cId="1673952624" sldId="274"/>
            <ac:spMk id="6" creationId="{053BF9B3-8F9F-40E0-86A5-D722DD9E600F}"/>
          </ac:spMkLst>
        </pc:spChg>
        <pc:spChg chg="add del mod">
          <ac:chgData name="donatella loprieno" userId="333b4c235ba907f8" providerId="LiveId" clId="{09A78AFF-0D24-4776-8DFC-D4C0D85E1EC9}" dt="2020-05-12T16:35:38.950" v="7459" actId="478"/>
          <ac:spMkLst>
            <pc:docMk/>
            <pc:sldMk cId="1673952624" sldId="274"/>
            <ac:spMk id="7" creationId="{EEDBCD82-8ADA-4CCF-A499-BD93B47DFDB5}"/>
          </ac:spMkLst>
        </pc:spChg>
        <pc:spChg chg="add del mod">
          <ac:chgData name="donatella loprieno" userId="333b4c235ba907f8" providerId="LiveId" clId="{09A78AFF-0D24-4776-8DFC-D4C0D85E1EC9}" dt="2020-05-12T16:20:14.662" v="7153" actId="478"/>
          <ac:spMkLst>
            <pc:docMk/>
            <pc:sldMk cId="1673952624" sldId="274"/>
            <ac:spMk id="8" creationId="{EFE03897-F02E-4172-9D62-1AC3AEF864A9}"/>
          </ac:spMkLst>
        </pc:spChg>
        <pc:spChg chg="add del">
          <ac:chgData name="donatella loprieno" userId="333b4c235ba907f8" providerId="LiveId" clId="{09A78AFF-0D24-4776-8DFC-D4C0D85E1EC9}" dt="2020-05-11T19:10:05.373" v="5539" actId="26606"/>
          <ac:spMkLst>
            <pc:docMk/>
            <pc:sldMk cId="1673952624" sldId="274"/>
            <ac:spMk id="9" creationId="{A4F32040-AEF9-46E5-8AF1-F37E8E77C939}"/>
          </ac:spMkLst>
        </pc:spChg>
        <pc:spChg chg="add del mod">
          <ac:chgData name="donatella loprieno" userId="333b4c235ba907f8" providerId="LiveId" clId="{09A78AFF-0D24-4776-8DFC-D4C0D85E1EC9}" dt="2020-05-12T16:31:56.527" v="7362" actId="478"/>
          <ac:spMkLst>
            <pc:docMk/>
            <pc:sldMk cId="1673952624" sldId="274"/>
            <ac:spMk id="9" creationId="{F2F1C260-D487-4F42-82BD-A04C30F2191B}"/>
          </ac:spMkLst>
        </pc:spChg>
        <pc:spChg chg="add del mod">
          <ac:chgData name="donatella loprieno" userId="333b4c235ba907f8" providerId="LiveId" clId="{09A78AFF-0D24-4776-8DFC-D4C0D85E1EC9}" dt="2020-05-12T16:31:19.277" v="7341" actId="478"/>
          <ac:spMkLst>
            <pc:docMk/>
            <pc:sldMk cId="1673952624" sldId="274"/>
            <ac:spMk id="10" creationId="{0CA7DD34-3A83-43F3-9DE1-ECFF87847123}"/>
          </ac:spMkLst>
        </pc:spChg>
        <pc:spChg chg="add mod">
          <ac:chgData name="donatella loprieno" userId="333b4c235ba907f8" providerId="LiveId" clId="{09A78AFF-0D24-4776-8DFC-D4C0D85E1EC9}" dt="2020-05-12T16:35:32.247" v="7457" actId="1076"/>
          <ac:spMkLst>
            <pc:docMk/>
            <pc:sldMk cId="1673952624" sldId="274"/>
            <ac:spMk id="11" creationId="{44A1F730-A58E-4156-AE0E-1EBF43DB3B19}"/>
          </ac:spMkLst>
        </pc:spChg>
        <pc:spChg chg="add del">
          <ac:chgData name="donatella loprieno" userId="333b4c235ba907f8" providerId="LiveId" clId="{09A78AFF-0D24-4776-8DFC-D4C0D85E1EC9}" dt="2020-05-11T19:10:05.373" v="5539" actId="26606"/>
          <ac:spMkLst>
            <pc:docMk/>
            <pc:sldMk cId="1673952624" sldId="274"/>
            <ac:spMk id="11" creationId="{6B8C0EB2-C10C-42B9-BFAD-DF1446B2B882}"/>
          </ac:spMkLst>
        </pc:spChg>
        <pc:spChg chg="add mod">
          <ac:chgData name="donatella loprieno" userId="333b4c235ba907f8" providerId="LiveId" clId="{09A78AFF-0D24-4776-8DFC-D4C0D85E1EC9}" dt="2020-05-12T16:31:07.186" v="7339" actId="688"/>
          <ac:spMkLst>
            <pc:docMk/>
            <pc:sldMk cId="1673952624" sldId="274"/>
            <ac:spMk id="12" creationId="{7DD68B27-6763-46C0-AC41-31E477FE8C1C}"/>
          </ac:spMkLst>
        </pc:spChg>
        <pc:spChg chg="add del">
          <ac:chgData name="donatella loprieno" userId="333b4c235ba907f8" providerId="LiveId" clId="{09A78AFF-0D24-4776-8DFC-D4C0D85E1EC9}" dt="2020-05-11T19:10:05.373" v="5539" actId="26606"/>
          <ac:spMkLst>
            <pc:docMk/>
            <pc:sldMk cId="1673952624" sldId="274"/>
            <ac:spMk id="13" creationId="{669E3421-DF66-440D-8C55-2424537859DD}"/>
          </ac:spMkLst>
        </pc:spChg>
        <pc:spChg chg="add del mod">
          <ac:chgData name="donatella loprieno" userId="333b4c235ba907f8" providerId="LiveId" clId="{09A78AFF-0D24-4776-8DFC-D4C0D85E1EC9}" dt="2020-05-12T16:29:43.938" v="7293"/>
          <ac:spMkLst>
            <pc:docMk/>
            <pc:sldMk cId="1673952624" sldId="274"/>
            <ac:spMk id="13" creationId="{67283B40-243E-4C84-A77E-FC6DFFE0A346}"/>
          </ac:spMkLst>
        </pc:spChg>
        <pc:spChg chg="add mod">
          <ac:chgData name="donatella loprieno" userId="333b4c235ba907f8" providerId="LiveId" clId="{09A78AFF-0D24-4776-8DFC-D4C0D85E1EC9}" dt="2020-05-12T16:29:57.823" v="7311" actId="20577"/>
          <ac:spMkLst>
            <pc:docMk/>
            <pc:sldMk cId="1673952624" sldId="274"/>
            <ac:spMk id="14" creationId="{04F2A4B9-0B77-45D7-BA32-C25579D55970}"/>
          </ac:spMkLst>
        </pc:spChg>
        <pc:spChg chg="add">
          <ac:chgData name="donatella loprieno" userId="333b4c235ba907f8" providerId="LiveId" clId="{09A78AFF-0D24-4776-8DFC-D4C0D85E1EC9}" dt="2020-05-11T19:10:05.389" v="5540" actId="26606"/>
          <ac:spMkLst>
            <pc:docMk/>
            <pc:sldMk cId="1673952624" sldId="274"/>
            <ac:spMk id="15" creationId="{C2AD7556-C90D-4946-8E4E-1E79D5B3D2F5}"/>
          </ac:spMkLst>
        </pc:spChg>
        <pc:spChg chg="add">
          <ac:chgData name="donatella loprieno" userId="333b4c235ba907f8" providerId="LiveId" clId="{09A78AFF-0D24-4776-8DFC-D4C0D85E1EC9}" dt="2020-05-11T19:10:05.389" v="5540" actId="26606"/>
          <ac:spMkLst>
            <pc:docMk/>
            <pc:sldMk cId="1673952624" sldId="274"/>
            <ac:spMk id="16" creationId="{DBB0CC56-54B2-4AE0-87C5-296E78A028BA}"/>
          </ac:spMkLst>
        </pc:spChg>
        <pc:spChg chg="add mod">
          <ac:chgData name="donatella loprieno" userId="333b4c235ba907f8" providerId="LiveId" clId="{09A78AFF-0D24-4776-8DFC-D4C0D85E1EC9}" dt="2020-05-12T16:30:58.565" v="7338" actId="255"/>
          <ac:spMkLst>
            <pc:docMk/>
            <pc:sldMk cId="1673952624" sldId="274"/>
            <ac:spMk id="17" creationId="{2D0A6E53-6D28-49BD-AB34-8451EAD07CD1}"/>
          </ac:spMkLst>
        </pc:spChg>
        <pc:spChg chg="add mod">
          <ac:chgData name="donatella loprieno" userId="333b4c235ba907f8" providerId="LiveId" clId="{09A78AFF-0D24-4776-8DFC-D4C0D85E1EC9}" dt="2020-05-13T08:30:02.653" v="9216" actId="20577"/>
          <ac:spMkLst>
            <pc:docMk/>
            <pc:sldMk cId="1673952624" sldId="274"/>
            <ac:spMk id="18" creationId="{A8F34EA3-5050-430F-851C-6896BE95DEC6}"/>
          </ac:spMkLst>
        </pc:spChg>
        <pc:spChg chg="add del mod">
          <ac:chgData name="donatella loprieno" userId="333b4c235ba907f8" providerId="LiveId" clId="{09A78AFF-0D24-4776-8DFC-D4C0D85E1EC9}" dt="2020-05-12T16:35:38.952" v="7461"/>
          <ac:spMkLst>
            <pc:docMk/>
            <pc:sldMk cId="1673952624" sldId="274"/>
            <ac:spMk id="19" creationId="{C9609BDF-BE1C-4824-9D49-AE513A704CB7}"/>
          </ac:spMkLst>
        </pc:spChg>
        <pc:spChg chg="add mod">
          <ac:chgData name="donatella loprieno" userId="333b4c235ba907f8" providerId="LiveId" clId="{09A78AFF-0D24-4776-8DFC-D4C0D85E1EC9}" dt="2020-05-12T21:18:29.076" v="8287" actId="20577"/>
          <ac:spMkLst>
            <pc:docMk/>
            <pc:sldMk cId="1673952624" sldId="274"/>
            <ac:spMk id="20" creationId="{42753CF5-6F7B-4B53-83EC-156AAB1AD10E}"/>
          </ac:spMkLst>
        </pc:spChg>
        <pc:spChg chg="add mod">
          <ac:chgData name="donatella loprieno" userId="333b4c235ba907f8" providerId="LiveId" clId="{09A78AFF-0D24-4776-8DFC-D4C0D85E1EC9}" dt="2020-05-12T16:42:53.084" v="7535" actId="207"/>
          <ac:spMkLst>
            <pc:docMk/>
            <pc:sldMk cId="1673952624" sldId="274"/>
            <ac:spMk id="21" creationId="{7F8D7191-99AD-4272-93BD-30519A95AE53}"/>
          </ac:spMkLst>
        </pc:spChg>
        <pc:spChg chg="add mod">
          <ac:chgData name="donatella loprieno" userId="333b4c235ba907f8" providerId="LiveId" clId="{09A78AFF-0D24-4776-8DFC-D4C0D85E1EC9}" dt="2020-05-12T16:42:38.971" v="7534" actId="207"/>
          <ac:spMkLst>
            <pc:docMk/>
            <pc:sldMk cId="1673952624" sldId="274"/>
            <ac:spMk id="22" creationId="{C9FB4389-7787-4AE5-97B9-F341BBEE9B1F}"/>
          </ac:spMkLst>
        </pc:spChg>
        <pc:spChg chg="add mod">
          <ac:chgData name="donatella loprieno" userId="333b4c235ba907f8" providerId="LiveId" clId="{09A78AFF-0D24-4776-8DFC-D4C0D85E1EC9}" dt="2020-05-12T16:44:31.514" v="7592" actId="207"/>
          <ac:spMkLst>
            <pc:docMk/>
            <pc:sldMk cId="1673952624" sldId="274"/>
            <ac:spMk id="23" creationId="{A87F015F-C7CB-4792-AC2D-C19D3F4286AE}"/>
          </ac:spMkLst>
        </pc:spChg>
        <pc:spChg chg="add mod">
          <ac:chgData name="donatella loprieno" userId="333b4c235ba907f8" providerId="LiveId" clId="{09A78AFF-0D24-4776-8DFC-D4C0D85E1EC9}" dt="2020-05-12T16:44:09.300" v="7590" actId="207"/>
          <ac:spMkLst>
            <pc:docMk/>
            <pc:sldMk cId="1673952624" sldId="274"/>
            <ac:spMk id="24" creationId="{44E936DB-34A1-46DB-BC80-9C4A3A7CF6D4}"/>
          </ac:spMkLst>
        </pc:spChg>
        <pc:spChg chg="add mod">
          <ac:chgData name="donatella loprieno" userId="333b4c235ba907f8" providerId="LiveId" clId="{09A78AFF-0D24-4776-8DFC-D4C0D85E1EC9}" dt="2020-05-12T19:26:17.422" v="7959" actId="207"/>
          <ac:spMkLst>
            <pc:docMk/>
            <pc:sldMk cId="1673952624" sldId="274"/>
            <ac:spMk id="25" creationId="{F3632FD1-2099-4CB9-B40D-30170B8EE591}"/>
          </ac:spMkLst>
        </pc:spChg>
        <pc:spChg chg="add mod">
          <ac:chgData name="donatella loprieno" userId="333b4c235ba907f8" providerId="LiveId" clId="{09A78AFF-0D24-4776-8DFC-D4C0D85E1EC9}" dt="2020-05-12T21:18:01.607" v="8279" actId="688"/>
          <ac:spMkLst>
            <pc:docMk/>
            <pc:sldMk cId="1673952624" sldId="274"/>
            <ac:spMk id="26" creationId="{53B146B6-8050-494B-9CD1-6E3B1B705433}"/>
          </ac:spMkLst>
        </pc:spChg>
        <pc:picChg chg="add mod">
          <ac:chgData name="donatella loprieno" userId="333b4c235ba907f8" providerId="LiveId" clId="{09A78AFF-0D24-4776-8DFC-D4C0D85E1EC9}" dt="2020-05-12T14:48:45.747" v="6969" actId="1076"/>
          <ac:picMkLst>
            <pc:docMk/>
            <pc:sldMk cId="1673952624" sldId="274"/>
            <ac:picMk id="4" creationId="{E45436C2-1487-488B-B23C-F06EE052EC6C}"/>
          </ac:picMkLst>
        </pc:picChg>
        <pc:picChg chg="add mod">
          <ac:chgData name="donatella loprieno" userId="333b4c235ba907f8" providerId="LiveId" clId="{09A78AFF-0D24-4776-8DFC-D4C0D85E1EC9}" dt="2020-05-13T08:30:35.655" v="9222" actId="1076"/>
          <ac:picMkLst>
            <pc:docMk/>
            <pc:sldMk cId="1673952624" sldId="274"/>
            <ac:picMk id="5" creationId="{88A5050F-2239-4B32-9F14-88042C619503}"/>
          </ac:picMkLst>
        </pc:picChg>
      </pc:sldChg>
      <pc:sldChg chg="addSp delSp modSp new del mod setBg">
        <pc:chgData name="donatella loprieno" userId="333b4c235ba907f8" providerId="LiveId" clId="{09A78AFF-0D24-4776-8DFC-D4C0D85E1EC9}" dt="2020-05-12T21:16:59.124" v="8256" actId="47"/>
        <pc:sldMkLst>
          <pc:docMk/>
          <pc:sldMk cId="907436586" sldId="275"/>
        </pc:sldMkLst>
        <pc:spChg chg="add del">
          <ac:chgData name="donatella loprieno" userId="333b4c235ba907f8" providerId="LiveId" clId="{09A78AFF-0D24-4776-8DFC-D4C0D85E1EC9}" dt="2020-05-12T19:05:21.416" v="7623" actId="26606"/>
          <ac:spMkLst>
            <pc:docMk/>
            <pc:sldMk cId="907436586" sldId="275"/>
            <ac:spMk id="9" creationId="{C02C7B47-DF2D-46D9-9584-5C83FCA86FCA}"/>
          </ac:spMkLst>
        </pc:spChg>
        <pc:spChg chg="add del">
          <ac:chgData name="donatella loprieno" userId="333b4c235ba907f8" providerId="LiveId" clId="{09A78AFF-0D24-4776-8DFC-D4C0D85E1EC9}" dt="2020-05-12T19:05:21.416" v="7623" actId="26606"/>
          <ac:spMkLst>
            <pc:docMk/>
            <pc:sldMk cId="907436586" sldId="275"/>
            <ac:spMk id="11" creationId="{348541E3-A59C-41D3-85D2-70F0E0E9B641}"/>
          </ac:spMkLst>
        </pc:spChg>
        <pc:spChg chg="add del">
          <ac:chgData name="donatella loprieno" userId="333b4c235ba907f8" providerId="LiveId" clId="{09A78AFF-0D24-4776-8DFC-D4C0D85E1EC9}" dt="2020-05-12T19:11:30.231" v="7707" actId="26606"/>
          <ac:spMkLst>
            <pc:docMk/>
            <pc:sldMk cId="907436586" sldId="275"/>
            <ac:spMk id="13" creationId="{C96C8BAF-68F3-4B78-B238-35DF5D86560D}"/>
          </ac:spMkLst>
        </pc:spChg>
        <pc:spChg chg="add del">
          <ac:chgData name="donatella loprieno" userId="333b4c235ba907f8" providerId="LiveId" clId="{09A78AFF-0D24-4776-8DFC-D4C0D85E1EC9}" dt="2020-05-12T19:05:12.301" v="7620" actId="26606"/>
          <ac:spMkLst>
            <pc:docMk/>
            <pc:sldMk cId="907436586" sldId="275"/>
            <ac:spMk id="16" creationId="{C96C8BAF-68F3-4B78-B238-35DF5D86560D}"/>
          </ac:spMkLst>
        </pc:spChg>
        <pc:grpChg chg="add del">
          <ac:chgData name="donatella loprieno" userId="333b4c235ba907f8" providerId="LiveId" clId="{09A78AFF-0D24-4776-8DFC-D4C0D85E1EC9}" dt="2020-05-12T19:11:30.231" v="7707" actId="26606"/>
          <ac:grpSpMkLst>
            <pc:docMk/>
            <pc:sldMk cId="907436586" sldId="275"/>
            <ac:grpSpMk id="14" creationId="{4F4CD6D0-5A87-4BA2-A13A-0E40511C3CFA}"/>
          </ac:grpSpMkLst>
        </pc:grpChg>
        <pc:grpChg chg="add del">
          <ac:chgData name="donatella loprieno" userId="333b4c235ba907f8" providerId="LiveId" clId="{09A78AFF-0D24-4776-8DFC-D4C0D85E1EC9}" dt="2020-05-12T19:11:30.231" v="7707" actId="26606"/>
          <ac:grpSpMkLst>
            <pc:docMk/>
            <pc:sldMk cId="907436586" sldId="275"/>
            <ac:grpSpMk id="15" creationId="{E9537076-EF48-4F72-9164-FD8260D550AC}"/>
          </ac:grpSpMkLst>
        </pc:grpChg>
        <pc:grpChg chg="add del">
          <ac:chgData name="donatella loprieno" userId="333b4c235ba907f8" providerId="LiveId" clId="{09A78AFF-0D24-4776-8DFC-D4C0D85E1EC9}" dt="2020-05-12T19:11:30.231" v="7707" actId="26606"/>
          <ac:grpSpMkLst>
            <pc:docMk/>
            <pc:sldMk cId="907436586" sldId="275"/>
            <ac:grpSpMk id="17" creationId="{6EFC3492-86BD-4D75-B5B4-C2DBFE0BD106}"/>
          </ac:grpSpMkLst>
        </pc:grpChg>
        <pc:grpChg chg="add del">
          <ac:chgData name="donatella loprieno" userId="333b4c235ba907f8" providerId="LiveId" clId="{09A78AFF-0D24-4776-8DFC-D4C0D85E1EC9}" dt="2020-05-12T19:05:12.301" v="7620" actId="26606"/>
          <ac:grpSpMkLst>
            <pc:docMk/>
            <pc:sldMk cId="907436586" sldId="275"/>
            <ac:grpSpMk id="18" creationId="{4F4CD6D0-5A87-4BA2-A13A-0E40511C3CFA}"/>
          </ac:grpSpMkLst>
        </pc:grpChg>
        <pc:grpChg chg="add del">
          <ac:chgData name="donatella loprieno" userId="333b4c235ba907f8" providerId="LiveId" clId="{09A78AFF-0D24-4776-8DFC-D4C0D85E1EC9}" dt="2020-05-12T19:05:12.301" v="7620" actId="26606"/>
          <ac:grpSpMkLst>
            <pc:docMk/>
            <pc:sldMk cId="907436586" sldId="275"/>
            <ac:grpSpMk id="22" creationId="{E9537076-EF48-4F72-9164-FD8260D550AC}"/>
          </ac:grpSpMkLst>
        </pc:grpChg>
        <pc:grpChg chg="add del">
          <ac:chgData name="donatella loprieno" userId="333b4c235ba907f8" providerId="LiveId" clId="{09A78AFF-0D24-4776-8DFC-D4C0D85E1EC9}" dt="2020-05-12T19:05:12.301" v="7620" actId="26606"/>
          <ac:grpSpMkLst>
            <pc:docMk/>
            <pc:sldMk cId="907436586" sldId="275"/>
            <ac:grpSpMk id="26" creationId="{6EFC3492-86BD-4D75-B5B4-C2DBFE0BD106}"/>
          </ac:grpSpMkLst>
        </pc:grpChg>
        <pc:picChg chg="add del mod">
          <ac:chgData name="donatella loprieno" userId="333b4c235ba907f8" providerId="LiveId" clId="{09A78AFF-0D24-4776-8DFC-D4C0D85E1EC9}" dt="2020-05-12T19:02:18.079" v="7605" actId="931"/>
          <ac:picMkLst>
            <pc:docMk/>
            <pc:sldMk cId="907436586" sldId="275"/>
            <ac:picMk id="3" creationId="{8D70E449-1678-47D5-A990-46060AF0D447}"/>
          </ac:picMkLst>
        </pc:picChg>
        <pc:picChg chg="add mod ord">
          <ac:chgData name="donatella loprieno" userId="333b4c235ba907f8" providerId="LiveId" clId="{09A78AFF-0D24-4776-8DFC-D4C0D85E1EC9}" dt="2020-05-12T19:11:46.559" v="7711" actId="14100"/>
          <ac:picMkLst>
            <pc:docMk/>
            <pc:sldMk cId="907436586" sldId="275"/>
            <ac:picMk id="4" creationId="{519A8554-9ACA-488D-A911-E13139103E2F}"/>
          </ac:picMkLst>
        </pc:picChg>
        <pc:picChg chg="add mod">
          <ac:chgData name="donatella loprieno" userId="333b4c235ba907f8" providerId="LiveId" clId="{09A78AFF-0D24-4776-8DFC-D4C0D85E1EC9}" dt="2020-05-12T19:11:39.842" v="7709" actId="14100"/>
          <ac:picMkLst>
            <pc:docMk/>
            <pc:sldMk cId="907436586" sldId="275"/>
            <ac:picMk id="5" creationId="{BCAA87EB-48E7-4A61-B8AD-69EA0FFCB3E4}"/>
          </ac:picMkLst>
        </pc:picChg>
        <pc:picChg chg="add mod ord">
          <ac:chgData name="donatella loprieno" userId="333b4c235ba907f8" providerId="LiveId" clId="{09A78AFF-0D24-4776-8DFC-D4C0D85E1EC9}" dt="2020-05-12T19:11:53.158" v="7713" actId="14100"/>
          <ac:picMkLst>
            <pc:docMk/>
            <pc:sldMk cId="907436586" sldId="275"/>
            <ac:picMk id="6" creationId="{4A556A76-85A9-46CF-A038-D53F4616390A}"/>
          </ac:picMkLst>
        </pc:picChg>
        <pc:cxnChg chg="add">
          <ac:chgData name="donatella loprieno" userId="333b4c235ba907f8" providerId="LiveId" clId="{09A78AFF-0D24-4776-8DFC-D4C0D85E1EC9}" dt="2020-05-12T19:11:30.231" v="7707" actId="26606"/>
          <ac:cxnSpMkLst>
            <pc:docMk/>
            <pc:sldMk cId="907436586" sldId="275"/>
            <ac:cxnSpMk id="33" creationId="{DCD67800-37AC-4E14-89B0-F79DCB3FB86D}"/>
          </ac:cxnSpMkLst>
        </pc:cxnChg>
        <pc:cxnChg chg="add">
          <ac:chgData name="donatella loprieno" userId="333b4c235ba907f8" providerId="LiveId" clId="{09A78AFF-0D24-4776-8DFC-D4C0D85E1EC9}" dt="2020-05-12T19:11:30.231" v="7707" actId="26606"/>
          <ac:cxnSpMkLst>
            <pc:docMk/>
            <pc:sldMk cId="907436586" sldId="275"/>
            <ac:cxnSpMk id="35" creationId="{20F1788F-A5AE-4188-8274-F7F2E3833ECD}"/>
          </ac:cxnSpMkLst>
        </pc:cxnChg>
      </pc:sldChg>
      <pc:sldChg chg="addSp delSp modSp new del mod setBg setClrOvrMap">
        <pc:chgData name="donatella loprieno" userId="333b4c235ba907f8" providerId="LiveId" clId="{09A78AFF-0D24-4776-8DFC-D4C0D85E1EC9}" dt="2020-05-12T08:40:45.697" v="5771" actId="47"/>
        <pc:sldMkLst>
          <pc:docMk/>
          <pc:sldMk cId="2264608492" sldId="275"/>
        </pc:sldMkLst>
        <pc:spChg chg="mod">
          <ac:chgData name="donatella loprieno" userId="333b4c235ba907f8" providerId="LiveId" clId="{09A78AFF-0D24-4776-8DFC-D4C0D85E1EC9}" dt="2020-05-12T08:40:16.663" v="5770" actId="26606"/>
          <ac:spMkLst>
            <pc:docMk/>
            <pc:sldMk cId="2264608492" sldId="275"/>
            <ac:spMk id="2" creationId="{45B1606B-E6C4-462A-A42E-069D8699B446}"/>
          </ac:spMkLst>
        </pc:spChg>
        <pc:spChg chg="mod">
          <ac:chgData name="donatella loprieno" userId="333b4c235ba907f8" providerId="LiveId" clId="{09A78AFF-0D24-4776-8DFC-D4C0D85E1EC9}" dt="2020-05-12T08:40:16.663" v="5770" actId="26606"/>
          <ac:spMkLst>
            <pc:docMk/>
            <pc:sldMk cId="2264608492" sldId="275"/>
            <ac:spMk id="3" creationId="{BCA5C6E7-B2CA-4D14-94DC-B855E95585EC}"/>
          </ac:spMkLst>
        </pc:spChg>
        <pc:spChg chg="add del">
          <ac:chgData name="donatella loprieno" userId="333b4c235ba907f8" providerId="LiveId" clId="{09A78AFF-0D24-4776-8DFC-D4C0D85E1EC9}" dt="2020-05-12T08:40:03.944" v="5765" actId="26606"/>
          <ac:spMkLst>
            <pc:docMk/>
            <pc:sldMk cId="2264608492" sldId="275"/>
            <ac:spMk id="8" creationId="{2AEFFFF2-9EB4-4B6C-B9F8-2BA3EF89A21C}"/>
          </ac:spMkLst>
        </pc:spChg>
        <pc:spChg chg="add del">
          <ac:chgData name="donatella loprieno" userId="333b4c235ba907f8" providerId="LiveId" clId="{09A78AFF-0D24-4776-8DFC-D4C0D85E1EC9}" dt="2020-05-12T08:40:03.944" v="5765" actId="26606"/>
          <ac:spMkLst>
            <pc:docMk/>
            <pc:sldMk cId="2264608492" sldId="275"/>
            <ac:spMk id="10" creationId="{0D65299F-028F-4AFC-B46A-8DB33E20FE4A}"/>
          </ac:spMkLst>
        </pc:spChg>
        <pc:spChg chg="add del">
          <ac:chgData name="donatella loprieno" userId="333b4c235ba907f8" providerId="LiveId" clId="{09A78AFF-0D24-4776-8DFC-D4C0D85E1EC9}" dt="2020-05-12T08:40:03.944" v="5765" actId="26606"/>
          <ac:spMkLst>
            <pc:docMk/>
            <pc:sldMk cId="2264608492" sldId="275"/>
            <ac:spMk id="12" creationId="{BAC87F6E-526A-49B5-995D-42DB656594C9}"/>
          </ac:spMkLst>
        </pc:spChg>
        <pc:spChg chg="add del">
          <ac:chgData name="donatella loprieno" userId="333b4c235ba907f8" providerId="LiveId" clId="{09A78AFF-0D24-4776-8DFC-D4C0D85E1EC9}" dt="2020-05-12T08:40:07.172" v="5767" actId="26606"/>
          <ac:spMkLst>
            <pc:docMk/>
            <pc:sldMk cId="2264608492" sldId="275"/>
            <ac:spMk id="14" creationId="{C33976D1-3430-450C-A978-87A9A6E8E71F}"/>
          </ac:spMkLst>
        </pc:spChg>
        <pc:spChg chg="add del">
          <ac:chgData name="donatella loprieno" userId="333b4c235ba907f8" providerId="LiveId" clId="{09A78AFF-0D24-4776-8DFC-D4C0D85E1EC9}" dt="2020-05-12T08:40:07.172" v="5767" actId="26606"/>
          <ac:spMkLst>
            <pc:docMk/>
            <pc:sldMk cId="2264608492" sldId="275"/>
            <ac:spMk id="15" creationId="{7D6AAC78-7D86-415A-ADC1-2B474807960C}"/>
          </ac:spMkLst>
        </pc:spChg>
        <pc:spChg chg="add del">
          <ac:chgData name="donatella loprieno" userId="333b4c235ba907f8" providerId="LiveId" clId="{09A78AFF-0D24-4776-8DFC-D4C0D85E1EC9}" dt="2020-05-12T08:40:07.172" v="5767" actId="26606"/>
          <ac:spMkLst>
            <pc:docMk/>
            <pc:sldMk cId="2264608492" sldId="275"/>
            <ac:spMk id="16" creationId="{F2A658D9-F185-44F1-BA33-D50320D1D078}"/>
          </ac:spMkLst>
        </pc:spChg>
        <pc:spChg chg="add del">
          <ac:chgData name="donatella loprieno" userId="333b4c235ba907f8" providerId="LiveId" clId="{09A78AFF-0D24-4776-8DFC-D4C0D85E1EC9}" dt="2020-05-12T08:40:16.663" v="5769" actId="26606"/>
          <ac:spMkLst>
            <pc:docMk/>
            <pc:sldMk cId="2264608492" sldId="275"/>
            <ac:spMk id="18" creationId="{FB403EBD-907E-4D59-98D4-A72CD1063C62}"/>
          </ac:spMkLst>
        </pc:spChg>
        <pc:spChg chg="add">
          <ac:chgData name="donatella loprieno" userId="333b4c235ba907f8" providerId="LiveId" clId="{09A78AFF-0D24-4776-8DFC-D4C0D85E1EC9}" dt="2020-05-12T08:40:16.663" v="5770" actId="26606"/>
          <ac:spMkLst>
            <pc:docMk/>
            <pc:sldMk cId="2264608492" sldId="275"/>
            <ac:spMk id="20" creationId="{C33976D1-3430-450C-A978-87A9A6E8E71F}"/>
          </ac:spMkLst>
        </pc:spChg>
        <pc:spChg chg="add">
          <ac:chgData name="donatella loprieno" userId="333b4c235ba907f8" providerId="LiveId" clId="{09A78AFF-0D24-4776-8DFC-D4C0D85E1EC9}" dt="2020-05-12T08:40:16.663" v="5770" actId="26606"/>
          <ac:spMkLst>
            <pc:docMk/>
            <pc:sldMk cId="2264608492" sldId="275"/>
            <ac:spMk id="21" creationId="{7D6AAC78-7D86-415A-ADC1-2B474807960C}"/>
          </ac:spMkLst>
        </pc:spChg>
        <pc:spChg chg="add">
          <ac:chgData name="donatella loprieno" userId="333b4c235ba907f8" providerId="LiveId" clId="{09A78AFF-0D24-4776-8DFC-D4C0D85E1EC9}" dt="2020-05-12T08:40:16.663" v="5770" actId="26606"/>
          <ac:spMkLst>
            <pc:docMk/>
            <pc:sldMk cId="2264608492" sldId="275"/>
            <ac:spMk id="22" creationId="{F2A658D9-F185-44F1-BA33-D50320D1D078}"/>
          </ac:spMkLst>
        </pc:spChg>
      </pc:sldChg>
      <pc:sldChg chg="addSp modSp new del mod setBg">
        <pc:chgData name="donatella loprieno" userId="333b4c235ba907f8" providerId="LiveId" clId="{09A78AFF-0D24-4776-8DFC-D4C0D85E1EC9}" dt="2020-05-12T16:49:00.586" v="7599" actId="47"/>
        <pc:sldMkLst>
          <pc:docMk/>
          <pc:sldMk cId="3373905931" sldId="275"/>
        </pc:sldMkLst>
        <pc:spChg chg="add ord">
          <ac:chgData name="donatella loprieno" userId="333b4c235ba907f8" providerId="LiveId" clId="{09A78AFF-0D24-4776-8DFC-D4C0D85E1EC9}" dt="2020-05-12T08:42:10.769" v="5823" actId="26606"/>
          <ac:spMkLst>
            <pc:docMk/>
            <pc:sldMk cId="3373905931" sldId="275"/>
            <ac:spMk id="2" creationId="{2B73D2C4-7DFD-4FD4-ABF1-9193A94CBB29}"/>
          </ac:spMkLst>
        </pc:spChg>
        <pc:spChg chg="add mod">
          <ac:chgData name="donatella loprieno" userId="333b4c235ba907f8" providerId="LiveId" clId="{09A78AFF-0D24-4776-8DFC-D4C0D85E1EC9}" dt="2020-05-12T08:45:49.938" v="6063" actId="1076"/>
          <ac:spMkLst>
            <pc:docMk/>
            <pc:sldMk cId="3373905931" sldId="275"/>
            <ac:spMk id="5" creationId="{AFE89FAB-BDB7-4BFF-8EC4-BBFBE1B5E802}"/>
          </ac:spMkLst>
        </pc:spChg>
        <pc:spChg chg="add mod">
          <ac:chgData name="donatella loprieno" userId="333b4c235ba907f8" providerId="LiveId" clId="{09A78AFF-0D24-4776-8DFC-D4C0D85E1EC9}" dt="2020-05-12T08:51:10.243" v="6764" actId="14100"/>
          <ac:spMkLst>
            <pc:docMk/>
            <pc:sldMk cId="3373905931" sldId="275"/>
            <ac:spMk id="6" creationId="{6966E3CF-8442-4A7B-9314-2B537EAD4FA4}"/>
          </ac:spMkLst>
        </pc:spChg>
        <pc:spChg chg="add">
          <ac:chgData name="donatella loprieno" userId="333b4c235ba907f8" providerId="LiveId" clId="{09A78AFF-0D24-4776-8DFC-D4C0D85E1EC9}" dt="2020-05-12T08:42:10.769" v="5823" actId="26606"/>
          <ac:spMkLst>
            <pc:docMk/>
            <pc:sldMk cId="3373905931" sldId="275"/>
            <ac:spMk id="9" creationId="{C02C7B47-DF2D-46D9-9584-5C83FCA86FCA}"/>
          </ac:spMkLst>
        </pc:spChg>
        <pc:spChg chg="add">
          <ac:chgData name="donatella loprieno" userId="333b4c235ba907f8" providerId="LiveId" clId="{09A78AFF-0D24-4776-8DFC-D4C0D85E1EC9}" dt="2020-05-12T08:42:10.769" v="5823" actId="26606"/>
          <ac:spMkLst>
            <pc:docMk/>
            <pc:sldMk cId="3373905931" sldId="275"/>
            <ac:spMk id="11" creationId="{348541E3-A59C-41D3-85D2-70F0E0E9B641}"/>
          </ac:spMkLst>
        </pc:spChg>
        <pc:picChg chg="add mod">
          <ac:chgData name="donatella loprieno" userId="333b4c235ba907f8" providerId="LiveId" clId="{09A78AFF-0D24-4776-8DFC-D4C0D85E1EC9}" dt="2020-05-12T08:42:30.637" v="5826" actId="14100"/>
          <ac:picMkLst>
            <pc:docMk/>
            <pc:sldMk cId="3373905931" sldId="275"/>
            <ac:picMk id="4" creationId="{E103D650-1961-4B00-ABA6-6BDFA6F1DC3F}"/>
          </ac:picMkLst>
        </pc:picChg>
      </pc:sldChg>
      <pc:sldChg chg="modSp add del mod">
        <pc:chgData name="donatella loprieno" userId="333b4c235ba907f8" providerId="LiveId" clId="{09A78AFF-0D24-4776-8DFC-D4C0D85E1EC9}" dt="2020-05-12T08:34:51.996" v="5599"/>
        <pc:sldMkLst>
          <pc:docMk/>
          <pc:sldMk cId="4101560199" sldId="275"/>
        </pc:sldMkLst>
        <pc:spChg chg="mod">
          <ac:chgData name="donatella loprieno" userId="333b4c235ba907f8" providerId="LiveId" clId="{09A78AFF-0D24-4776-8DFC-D4C0D85E1EC9}" dt="2020-05-12T08:34:51.996" v="5599"/>
          <ac:spMkLst>
            <pc:docMk/>
            <pc:sldMk cId="4101560199" sldId="275"/>
            <ac:spMk id="10" creationId="{D44869CA-0AC3-4B44-9152-F9CAB6765594}"/>
          </ac:spMkLst>
        </pc:spChg>
      </pc:sldChg>
      <pc:sldChg chg="addSp delSp modSp add mod ord">
        <pc:chgData name="donatella loprieno" userId="333b4c235ba907f8" providerId="LiveId" clId="{09A78AFF-0D24-4776-8DFC-D4C0D85E1EC9}" dt="2020-05-13T08:11:41.569" v="8744" actId="1582"/>
        <pc:sldMkLst>
          <pc:docMk/>
          <pc:sldMk cId="1107714271" sldId="276"/>
        </pc:sldMkLst>
        <pc:spChg chg="del mod">
          <ac:chgData name="donatella loprieno" userId="333b4c235ba907f8" providerId="LiveId" clId="{09A78AFF-0D24-4776-8DFC-D4C0D85E1EC9}" dt="2020-05-12T19:08:45.697" v="7671" actId="478"/>
          <ac:spMkLst>
            <pc:docMk/>
            <pc:sldMk cId="1107714271" sldId="276"/>
            <ac:spMk id="2" creationId="{3C3591C1-77D3-406C-924A-9BE0FD0B8342}"/>
          </ac:spMkLst>
        </pc:spChg>
        <pc:spChg chg="del mod">
          <ac:chgData name="donatella loprieno" userId="333b4c235ba907f8" providerId="LiveId" clId="{09A78AFF-0D24-4776-8DFC-D4C0D85E1EC9}" dt="2020-05-12T21:14:35.442" v="8216" actId="478"/>
          <ac:spMkLst>
            <pc:docMk/>
            <pc:sldMk cId="1107714271" sldId="276"/>
            <ac:spMk id="3" creationId="{1DFE9900-B8EF-4769-8AE7-89E2E17422A6}"/>
          </ac:spMkLst>
        </pc:spChg>
        <pc:spChg chg="del">
          <ac:chgData name="donatella loprieno" userId="333b4c235ba907f8" providerId="LiveId" clId="{09A78AFF-0D24-4776-8DFC-D4C0D85E1EC9}" dt="2020-05-12T19:09:35.085" v="7679" actId="478"/>
          <ac:spMkLst>
            <pc:docMk/>
            <pc:sldMk cId="1107714271" sldId="276"/>
            <ac:spMk id="8" creationId="{4149A6B4-7249-412E-BC7C-7EC3758B1024}"/>
          </ac:spMkLst>
        </pc:spChg>
        <pc:spChg chg="del">
          <ac:chgData name="donatella loprieno" userId="333b4c235ba907f8" providerId="LiveId" clId="{09A78AFF-0D24-4776-8DFC-D4C0D85E1EC9}" dt="2020-05-12T19:11:01.718" v="7701" actId="478"/>
          <ac:spMkLst>
            <pc:docMk/>
            <pc:sldMk cId="1107714271" sldId="276"/>
            <ac:spMk id="9" creationId="{CD03DAA9-C71D-4E8A-86EF-C7FCEA9A1EAA}"/>
          </ac:spMkLst>
        </pc:spChg>
        <pc:spChg chg="add mod">
          <ac:chgData name="donatella loprieno" userId="333b4c235ba907f8" providerId="LiveId" clId="{09A78AFF-0D24-4776-8DFC-D4C0D85E1EC9}" dt="2020-05-12T21:22:17.728" v="8300" actId="1076"/>
          <ac:spMkLst>
            <pc:docMk/>
            <pc:sldMk cId="1107714271" sldId="276"/>
            <ac:spMk id="10" creationId="{8A180B66-5B56-4DD8-9305-299B8CFD4EA8}"/>
          </ac:spMkLst>
        </pc:spChg>
        <pc:spChg chg="add mod">
          <ac:chgData name="donatella loprieno" userId="333b4c235ba907f8" providerId="LiveId" clId="{09A78AFF-0D24-4776-8DFC-D4C0D85E1EC9}" dt="2020-05-12T21:22:22.286" v="8301" actId="1076"/>
          <ac:spMkLst>
            <pc:docMk/>
            <pc:sldMk cId="1107714271" sldId="276"/>
            <ac:spMk id="11" creationId="{2CD523AF-0EB5-49F9-9093-64A7A22A6B18}"/>
          </ac:spMkLst>
        </pc:spChg>
        <pc:spChg chg="add mod">
          <ac:chgData name="donatella loprieno" userId="333b4c235ba907f8" providerId="LiveId" clId="{09A78AFF-0D24-4776-8DFC-D4C0D85E1EC9}" dt="2020-05-12T21:21:54.353" v="8295" actId="207"/>
          <ac:spMkLst>
            <pc:docMk/>
            <pc:sldMk cId="1107714271" sldId="276"/>
            <ac:spMk id="12" creationId="{087A75B7-72AC-40FE-851F-B1C67CE61E8B}"/>
          </ac:spMkLst>
        </pc:spChg>
        <pc:picChg chg="mod">
          <ac:chgData name="donatella loprieno" userId="333b4c235ba907f8" providerId="LiveId" clId="{09A78AFF-0D24-4776-8DFC-D4C0D85E1EC9}" dt="2020-05-13T08:11:12.117" v="8741" actId="1076"/>
          <ac:picMkLst>
            <pc:docMk/>
            <pc:sldMk cId="1107714271" sldId="276"/>
            <ac:picMk id="5" creationId="{27B58463-98B4-4274-9BFE-0C5B6DD3D36E}"/>
          </ac:picMkLst>
        </pc:picChg>
        <pc:picChg chg="mod">
          <ac:chgData name="donatella loprieno" userId="333b4c235ba907f8" providerId="LiveId" clId="{09A78AFF-0D24-4776-8DFC-D4C0D85E1EC9}" dt="2020-05-12T19:10:50.596" v="7698" actId="1076"/>
          <ac:picMkLst>
            <pc:docMk/>
            <pc:sldMk cId="1107714271" sldId="276"/>
            <ac:picMk id="6" creationId="{A1ACA27A-73BA-471F-B4CE-EF80582DA626}"/>
          </ac:picMkLst>
        </pc:picChg>
        <pc:picChg chg="mod">
          <ac:chgData name="donatella loprieno" userId="333b4c235ba907f8" providerId="LiveId" clId="{09A78AFF-0D24-4776-8DFC-D4C0D85E1EC9}" dt="2020-05-12T19:10:59.379" v="7700" actId="1076"/>
          <ac:picMkLst>
            <pc:docMk/>
            <pc:sldMk cId="1107714271" sldId="276"/>
            <ac:picMk id="7" creationId="{8296BCE7-F358-416A-B61E-BC294460D6B3}"/>
          </ac:picMkLst>
        </pc:picChg>
        <pc:picChg chg="add mod">
          <ac:chgData name="donatella loprieno" userId="333b4c235ba907f8" providerId="LiveId" clId="{09A78AFF-0D24-4776-8DFC-D4C0D85E1EC9}" dt="2020-05-13T08:10:45.531" v="8739" actId="1076"/>
          <ac:picMkLst>
            <pc:docMk/>
            <pc:sldMk cId="1107714271" sldId="276"/>
            <ac:picMk id="13" creationId="{4824DBDA-7298-4FF3-9E10-5463059FF0D3}"/>
          </ac:picMkLst>
        </pc:picChg>
        <pc:picChg chg="add del mod">
          <ac:chgData name="donatella loprieno" userId="333b4c235ba907f8" providerId="LiveId" clId="{09A78AFF-0D24-4776-8DFC-D4C0D85E1EC9}" dt="2020-05-12T21:15:36.425" v="8243" actId="478"/>
          <ac:picMkLst>
            <pc:docMk/>
            <pc:sldMk cId="1107714271" sldId="276"/>
            <ac:picMk id="14" creationId="{C54478F3-6AF4-4DB2-AEE3-D49E0D3B9533}"/>
          </ac:picMkLst>
        </pc:picChg>
        <pc:picChg chg="add del mod">
          <ac:chgData name="donatella loprieno" userId="333b4c235ba907f8" providerId="LiveId" clId="{09A78AFF-0D24-4776-8DFC-D4C0D85E1EC9}" dt="2020-05-12T21:11:47.380" v="8196" actId="21"/>
          <ac:picMkLst>
            <pc:docMk/>
            <pc:sldMk cId="1107714271" sldId="276"/>
            <ac:picMk id="15" creationId="{C571D0CA-830F-4519-BD70-14749E2A991A}"/>
          </ac:picMkLst>
        </pc:picChg>
        <pc:picChg chg="add del mod">
          <ac:chgData name="donatella loprieno" userId="333b4c235ba907f8" providerId="LiveId" clId="{09A78AFF-0D24-4776-8DFC-D4C0D85E1EC9}" dt="2020-05-12T21:15:31.148" v="8241" actId="478"/>
          <ac:picMkLst>
            <pc:docMk/>
            <pc:sldMk cId="1107714271" sldId="276"/>
            <ac:picMk id="16" creationId="{A37DC119-DCE9-4DA2-BC99-9D18F1AE790F}"/>
          </ac:picMkLst>
        </pc:picChg>
        <pc:picChg chg="add del">
          <ac:chgData name="donatella loprieno" userId="333b4c235ba907f8" providerId="LiveId" clId="{09A78AFF-0D24-4776-8DFC-D4C0D85E1EC9}" dt="2020-05-12T21:15:27.968" v="8239" actId="478"/>
          <ac:picMkLst>
            <pc:docMk/>
            <pc:sldMk cId="1107714271" sldId="276"/>
            <ac:picMk id="17" creationId="{BF0DA985-3B3F-4478-9184-8A462AF14BDB}"/>
          </ac:picMkLst>
        </pc:picChg>
        <pc:picChg chg="add del mod">
          <ac:chgData name="donatella loprieno" userId="333b4c235ba907f8" providerId="LiveId" clId="{09A78AFF-0D24-4776-8DFC-D4C0D85E1EC9}" dt="2020-05-12T21:12:47.215" v="8202" actId="21"/>
          <ac:picMkLst>
            <pc:docMk/>
            <pc:sldMk cId="1107714271" sldId="276"/>
            <ac:picMk id="18" creationId="{B3F81AAA-3023-4D66-9F5D-9C4047D791BE}"/>
          </ac:picMkLst>
        </pc:picChg>
        <pc:picChg chg="add del mod">
          <ac:chgData name="donatella loprieno" userId="333b4c235ba907f8" providerId="LiveId" clId="{09A78AFF-0D24-4776-8DFC-D4C0D85E1EC9}" dt="2020-05-12T21:15:26.070" v="8238" actId="478"/>
          <ac:picMkLst>
            <pc:docMk/>
            <pc:sldMk cId="1107714271" sldId="276"/>
            <ac:picMk id="19" creationId="{197C3126-7D7A-4E2C-8302-DC9C979139AA}"/>
          </ac:picMkLst>
        </pc:picChg>
        <pc:picChg chg="add del">
          <ac:chgData name="donatella loprieno" userId="333b4c235ba907f8" providerId="LiveId" clId="{09A78AFF-0D24-4776-8DFC-D4C0D85E1EC9}" dt="2020-05-12T21:15:24.003" v="8237" actId="478"/>
          <ac:picMkLst>
            <pc:docMk/>
            <pc:sldMk cId="1107714271" sldId="276"/>
            <ac:picMk id="20" creationId="{D835C94A-C4AC-4FD2-829F-B3F2810C3EDB}"/>
          </ac:picMkLst>
        </pc:picChg>
        <pc:picChg chg="add del mod">
          <ac:chgData name="donatella loprieno" userId="333b4c235ba907f8" providerId="LiveId" clId="{09A78AFF-0D24-4776-8DFC-D4C0D85E1EC9}" dt="2020-05-12T21:15:21.959" v="8236" actId="478"/>
          <ac:picMkLst>
            <pc:docMk/>
            <pc:sldMk cId="1107714271" sldId="276"/>
            <ac:picMk id="21" creationId="{C3C273A5-2AA1-4A42-B163-614E504C8CE1}"/>
          </ac:picMkLst>
        </pc:picChg>
        <pc:picChg chg="add del">
          <ac:chgData name="donatella loprieno" userId="333b4c235ba907f8" providerId="LiveId" clId="{09A78AFF-0D24-4776-8DFC-D4C0D85E1EC9}" dt="2020-05-12T21:15:19.918" v="8235" actId="478"/>
          <ac:picMkLst>
            <pc:docMk/>
            <pc:sldMk cId="1107714271" sldId="276"/>
            <ac:picMk id="22" creationId="{93911EE4-C376-4BAB-B619-A51AA93E6D01}"/>
          </ac:picMkLst>
        </pc:picChg>
        <pc:picChg chg="add mod">
          <ac:chgData name="donatella loprieno" userId="333b4c235ba907f8" providerId="LiveId" clId="{09A78AFF-0D24-4776-8DFC-D4C0D85E1EC9}" dt="2020-05-12T21:15:48.899" v="8247" actId="1076"/>
          <ac:picMkLst>
            <pc:docMk/>
            <pc:sldMk cId="1107714271" sldId="276"/>
            <ac:picMk id="23" creationId="{4B2810E7-7D5E-4B5A-A27C-DD40B985D8C9}"/>
          </ac:picMkLst>
        </pc:picChg>
        <pc:picChg chg="add del mod">
          <ac:chgData name="donatella loprieno" userId="333b4c235ba907f8" providerId="LiveId" clId="{09A78AFF-0D24-4776-8DFC-D4C0D85E1EC9}" dt="2020-05-12T21:13:25.616" v="8209" actId="478"/>
          <ac:picMkLst>
            <pc:docMk/>
            <pc:sldMk cId="1107714271" sldId="276"/>
            <ac:picMk id="24" creationId="{9F1A4EB7-5BD1-4ED5-8BE1-34B89CB419C0}"/>
          </ac:picMkLst>
        </pc:picChg>
        <pc:picChg chg="add del">
          <ac:chgData name="donatella loprieno" userId="333b4c235ba907f8" providerId="LiveId" clId="{09A78AFF-0D24-4776-8DFC-D4C0D85E1EC9}" dt="2020-05-12T21:15:13.091" v="8233" actId="478"/>
          <ac:picMkLst>
            <pc:docMk/>
            <pc:sldMk cId="1107714271" sldId="276"/>
            <ac:picMk id="25" creationId="{DC75667F-7EB3-4D7D-9498-84D7E883B3D0}"/>
          </ac:picMkLst>
        </pc:picChg>
        <pc:picChg chg="add del mod">
          <ac:chgData name="donatella loprieno" userId="333b4c235ba907f8" providerId="LiveId" clId="{09A78AFF-0D24-4776-8DFC-D4C0D85E1EC9}" dt="2020-05-12T21:15:03.706" v="8228" actId="478"/>
          <ac:picMkLst>
            <pc:docMk/>
            <pc:sldMk cId="1107714271" sldId="276"/>
            <ac:picMk id="26" creationId="{2A12603E-225F-4A9F-B0A9-51A744D0F9E1}"/>
          </ac:picMkLst>
        </pc:picChg>
        <pc:picChg chg="add del mod">
          <ac:chgData name="donatella loprieno" userId="333b4c235ba907f8" providerId="LiveId" clId="{09A78AFF-0D24-4776-8DFC-D4C0D85E1EC9}" dt="2020-05-12T21:14:58.024" v="8225" actId="478"/>
          <ac:picMkLst>
            <pc:docMk/>
            <pc:sldMk cId="1107714271" sldId="276"/>
            <ac:picMk id="27" creationId="{0511E0D6-D766-4476-966B-AFCDA8D38458}"/>
          </ac:picMkLst>
        </pc:picChg>
        <pc:picChg chg="add del mod">
          <ac:chgData name="donatella loprieno" userId="333b4c235ba907f8" providerId="LiveId" clId="{09A78AFF-0D24-4776-8DFC-D4C0D85E1EC9}" dt="2020-05-12T21:14:53.860" v="8223" actId="478"/>
          <ac:picMkLst>
            <pc:docMk/>
            <pc:sldMk cId="1107714271" sldId="276"/>
            <ac:picMk id="28" creationId="{8CE0316E-6FC6-443E-8BFC-B620CC7258E7}"/>
          </ac:picMkLst>
        </pc:picChg>
        <pc:picChg chg="add del mod">
          <ac:chgData name="donatella loprieno" userId="333b4c235ba907f8" providerId="LiveId" clId="{09A78AFF-0D24-4776-8DFC-D4C0D85E1EC9}" dt="2020-05-12T21:15:09.260" v="8231" actId="478"/>
          <ac:picMkLst>
            <pc:docMk/>
            <pc:sldMk cId="1107714271" sldId="276"/>
            <ac:picMk id="29" creationId="{EAC1E046-D3D0-4D40-92EE-47D7AC10CE00}"/>
          </ac:picMkLst>
        </pc:picChg>
        <pc:picChg chg="add mod">
          <ac:chgData name="donatella loprieno" userId="333b4c235ba907f8" providerId="LiveId" clId="{09A78AFF-0D24-4776-8DFC-D4C0D85E1EC9}" dt="2020-05-12T21:15:47.340" v="8246" actId="1076"/>
          <ac:picMkLst>
            <pc:docMk/>
            <pc:sldMk cId="1107714271" sldId="276"/>
            <ac:picMk id="30" creationId="{B98AB234-4E3D-4EBA-BD64-986FE0C9B543}"/>
          </ac:picMkLst>
        </pc:picChg>
        <pc:picChg chg="add del">
          <ac:chgData name="donatella loprieno" userId="333b4c235ba907f8" providerId="LiveId" clId="{09A78AFF-0D24-4776-8DFC-D4C0D85E1EC9}" dt="2020-05-12T21:15:05.620" v="8229" actId="478"/>
          <ac:picMkLst>
            <pc:docMk/>
            <pc:sldMk cId="1107714271" sldId="276"/>
            <ac:picMk id="31" creationId="{1B9186B3-F80F-4AAC-815D-1BC1B6F4E0EA}"/>
          </ac:picMkLst>
        </pc:picChg>
        <pc:picChg chg="add del mod">
          <ac:chgData name="donatella loprieno" userId="333b4c235ba907f8" providerId="LiveId" clId="{09A78AFF-0D24-4776-8DFC-D4C0D85E1EC9}" dt="2020-05-12T21:15:11.324" v="8232" actId="478"/>
          <ac:picMkLst>
            <pc:docMk/>
            <pc:sldMk cId="1107714271" sldId="276"/>
            <ac:picMk id="32" creationId="{C15A893B-F564-4EDF-8008-CFBAC7F971E8}"/>
          </ac:picMkLst>
        </pc:picChg>
        <pc:picChg chg="add del mod">
          <ac:chgData name="donatella loprieno" userId="333b4c235ba907f8" providerId="LiveId" clId="{09A78AFF-0D24-4776-8DFC-D4C0D85E1EC9}" dt="2020-05-12T21:15:01.926" v="8227" actId="478"/>
          <ac:picMkLst>
            <pc:docMk/>
            <pc:sldMk cId="1107714271" sldId="276"/>
            <ac:picMk id="33" creationId="{724CA151-1B3E-4289-BEA6-7D9FCBB03BAA}"/>
          </ac:picMkLst>
        </pc:picChg>
        <pc:picChg chg="add del mod">
          <ac:chgData name="donatella loprieno" userId="333b4c235ba907f8" providerId="LiveId" clId="{09A78AFF-0D24-4776-8DFC-D4C0D85E1EC9}" dt="2020-05-12T21:14:56.252" v="8224" actId="478"/>
          <ac:picMkLst>
            <pc:docMk/>
            <pc:sldMk cId="1107714271" sldId="276"/>
            <ac:picMk id="34" creationId="{F105DFBB-8D8B-427F-9E48-84E986984BEA}"/>
          </ac:picMkLst>
        </pc:picChg>
        <pc:picChg chg="add del mod">
          <ac:chgData name="donatella loprieno" userId="333b4c235ba907f8" providerId="LiveId" clId="{09A78AFF-0D24-4776-8DFC-D4C0D85E1EC9}" dt="2020-05-12T21:14:49.077" v="8220" actId="478"/>
          <ac:picMkLst>
            <pc:docMk/>
            <pc:sldMk cId="1107714271" sldId="276"/>
            <ac:picMk id="35" creationId="{D8E43F47-A68E-4533-B093-AA7AD070DADF}"/>
          </ac:picMkLst>
        </pc:picChg>
        <pc:picChg chg="add mod">
          <ac:chgData name="donatella loprieno" userId="333b4c235ba907f8" providerId="LiveId" clId="{09A78AFF-0D24-4776-8DFC-D4C0D85E1EC9}" dt="2020-05-13T08:11:41.569" v="8744" actId="1582"/>
          <ac:picMkLst>
            <pc:docMk/>
            <pc:sldMk cId="1107714271" sldId="276"/>
            <ac:picMk id="36" creationId="{FD96DC6A-50BB-4C10-A5E4-0B36ECAA8A4E}"/>
          </ac:picMkLst>
        </pc:picChg>
      </pc:sldChg>
      <pc:sldChg chg="new del">
        <pc:chgData name="donatella loprieno" userId="333b4c235ba907f8" providerId="LiveId" clId="{09A78AFF-0D24-4776-8DFC-D4C0D85E1EC9}" dt="2020-05-12T16:48:40.210" v="7596" actId="680"/>
        <pc:sldMkLst>
          <pc:docMk/>
          <pc:sldMk cId="1261444079" sldId="276"/>
        </pc:sldMkLst>
      </pc:sldChg>
      <pc:sldChg chg="new del">
        <pc:chgData name="donatella loprieno" userId="333b4c235ba907f8" providerId="LiveId" clId="{09A78AFF-0D24-4776-8DFC-D4C0D85E1EC9}" dt="2020-05-12T21:16:21.836" v="8255" actId="47"/>
        <pc:sldMkLst>
          <pc:docMk/>
          <pc:sldMk cId="2103755475" sldId="277"/>
        </pc:sldMkLst>
      </pc:sldChg>
      <pc:sldChg chg="new del">
        <pc:chgData name="donatella loprieno" userId="333b4c235ba907f8" providerId="LiveId" clId="{09A78AFF-0D24-4776-8DFC-D4C0D85E1EC9}" dt="2020-05-12T21:03:52.683" v="8137" actId="2696"/>
        <pc:sldMkLst>
          <pc:docMk/>
          <pc:sldMk cId="2893243077" sldId="277"/>
        </pc:sldMkLst>
      </pc:sldChg>
      <pc:sldChg chg="addSp delSp modSp new mod">
        <pc:chgData name="donatella loprieno" userId="333b4c235ba907f8" providerId="LiveId" clId="{09A78AFF-0D24-4776-8DFC-D4C0D85E1EC9}" dt="2020-05-12T21:19:21.111" v="8292" actId="1076"/>
        <pc:sldMkLst>
          <pc:docMk/>
          <pc:sldMk cId="3871355369" sldId="278"/>
        </pc:sldMkLst>
        <pc:spChg chg="del mod">
          <ac:chgData name="donatella loprieno" userId="333b4c235ba907f8" providerId="LiveId" clId="{09A78AFF-0D24-4776-8DFC-D4C0D85E1EC9}" dt="2020-05-12T21:08:52.573" v="8173" actId="478"/>
          <ac:spMkLst>
            <pc:docMk/>
            <pc:sldMk cId="3871355369" sldId="278"/>
            <ac:spMk id="2" creationId="{3FBA5748-5599-451C-BB6C-A6FDB75754CC}"/>
          </ac:spMkLst>
        </pc:spChg>
        <pc:spChg chg="del mod">
          <ac:chgData name="donatella loprieno" userId="333b4c235ba907f8" providerId="LiveId" clId="{09A78AFF-0D24-4776-8DFC-D4C0D85E1EC9}" dt="2020-05-12T21:05:28.737" v="8149"/>
          <ac:spMkLst>
            <pc:docMk/>
            <pc:sldMk cId="3871355369" sldId="278"/>
            <ac:spMk id="3" creationId="{44DB6E49-B36D-467A-BB23-C7B5CF9F2CA0}"/>
          </ac:spMkLst>
        </pc:spChg>
        <pc:picChg chg="add mod">
          <ac:chgData name="donatella loprieno" userId="333b4c235ba907f8" providerId="LiveId" clId="{09A78AFF-0D24-4776-8DFC-D4C0D85E1EC9}" dt="2020-05-12T21:12:04.500" v="8199" actId="1076"/>
          <ac:picMkLst>
            <pc:docMk/>
            <pc:sldMk cId="3871355369" sldId="278"/>
            <ac:picMk id="4" creationId="{610D87A1-95F9-45B8-8F14-D113C7632F24}"/>
          </ac:picMkLst>
        </pc:picChg>
        <pc:picChg chg="add mod">
          <ac:chgData name="donatella loprieno" userId="333b4c235ba907f8" providerId="LiveId" clId="{09A78AFF-0D24-4776-8DFC-D4C0D85E1EC9}" dt="2020-05-12T21:05:54.774" v="8154" actId="1076"/>
          <ac:picMkLst>
            <pc:docMk/>
            <pc:sldMk cId="3871355369" sldId="278"/>
            <ac:picMk id="5" creationId="{030E4895-18E9-493E-862C-79FA446FE029}"/>
          </ac:picMkLst>
        </pc:picChg>
        <pc:picChg chg="add mod">
          <ac:chgData name="donatella loprieno" userId="333b4c235ba907f8" providerId="LiveId" clId="{09A78AFF-0D24-4776-8DFC-D4C0D85E1EC9}" dt="2020-05-12T21:06:25.628" v="8158" actId="1076"/>
          <ac:picMkLst>
            <pc:docMk/>
            <pc:sldMk cId="3871355369" sldId="278"/>
            <ac:picMk id="6" creationId="{68C82ECE-12EF-488F-B1BE-8213BBFDAE47}"/>
          </ac:picMkLst>
        </pc:picChg>
        <pc:picChg chg="add mod">
          <ac:chgData name="donatella loprieno" userId="333b4c235ba907f8" providerId="LiveId" clId="{09A78AFF-0D24-4776-8DFC-D4C0D85E1EC9}" dt="2020-05-12T21:06:42.023" v="8160" actId="1076"/>
          <ac:picMkLst>
            <pc:docMk/>
            <pc:sldMk cId="3871355369" sldId="278"/>
            <ac:picMk id="7" creationId="{8D1C26EE-ED21-4BAF-9D09-6928FFA0EE10}"/>
          </ac:picMkLst>
        </pc:picChg>
        <pc:picChg chg="add mod">
          <ac:chgData name="donatella loprieno" userId="333b4c235ba907f8" providerId="LiveId" clId="{09A78AFF-0D24-4776-8DFC-D4C0D85E1EC9}" dt="2020-05-12T21:07:01.574" v="8162" actId="1076"/>
          <ac:picMkLst>
            <pc:docMk/>
            <pc:sldMk cId="3871355369" sldId="278"/>
            <ac:picMk id="8" creationId="{11C9F93F-CE6C-4768-B30D-669407424BA9}"/>
          </ac:picMkLst>
        </pc:picChg>
        <pc:picChg chg="add mod">
          <ac:chgData name="donatella loprieno" userId="333b4c235ba907f8" providerId="LiveId" clId="{09A78AFF-0D24-4776-8DFC-D4C0D85E1EC9}" dt="2020-05-12T21:07:38.637" v="8165" actId="1076"/>
          <ac:picMkLst>
            <pc:docMk/>
            <pc:sldMk cId="3871355369" sldId="278"/>
            <ac:picMk id="9" creationId="{0256CDF0-1C32-442F-8837-A866BF454353}"/>
          </ac:picMkLst>
        </pc:picChg>
        <pc:picChg chg="add mod">
          <ac:chgData name="donatella loprieno" userId="333b4c235ba907f8" providerId="LiveId" clId="{09A78AFF-0D24-4776-8DFC-D4C0D85E1EC9}" dt="2020-05-12T21:19:21.111" v="8292" actId="1076"/>
          <ac:picMkLst>
            <pc:docMk/>
            <pc:sldMk cId="3871355369" sldId="278"/>
            <ac:picMk id="10" creationId="{EBEB84B1-9EFE-420C-A204-3A6329E59B75}"/>
          </ac:picMkLst>
        </pc:picChg>
        <pc:picChg chg="add mod">
          <ac:chgData name="donatella loprieno" userId="333b4c235ba907f8" providerId="LiveId" clId="{09A78AFF-0D24-4776-8DFC-D4C0D85E1EC9}" dt="2020-05-12T21:19:12.795" v="8290" actId="1076"/>
          <ac:picMkLst>
            <pc:docMk/>
            <pc:sldMk cId="3871355369" sldId="278"/>
            <ac:picMk id="11" creationId="{41F82FD7-637A-4AD3-B642-02BC89FD47AC}"/>
          </ac:picMkLst>
        </pc:picChg>
        <pc:picChg chg="add mod">
          <ac:chgData name="donatella loprieno" userId="333b4c235ba907f8" providerId="LiveId" clId="{09A78AFF-0D24-4776-8DFC-D4C0D85E1EC9}" dt="2020-05-12T21:09:18.310" v="8175" actId="1076"/>
          <ac:picMkLst>
            <pc:docMk/>
            <pc:sldMk cId="3871355369" sldId="278"/>
            <ac:picMk id="12" creationId="{B427DA99-D2D0-4ECA-B8C0-E76DBCED9200}"/>
          </ac:picMkLst>
        </pc:picChg>
        <pc:picChg chg="add mod">
          <ac:chgData name="donatella loprieno" userId="333b4c235ba907f8" providerId="LiveId" clId="{09A78AFF-0D24-4776-8DFC-D4C0D85E1EC9}" dt="2020-05-12T21:11:30.657" v="8193" actId="1076"/>
          <ac:picMkLst>
            <pc:docMk/>
            <pc:sldMk cId="3871355369" sldId="278"/>
            <ac:picMk id="13" creationId="{2CD9B0D8-4E36-4DBB-9AAF-2578CF5E1FD1}"/>
          </ac:picMkLst>
        </pc:picChg>
        <pc:picChg chg="add mod">
          <ac:chgData name="donatella loprieno" userId="333b4c235ba907f8" providerId="LiveId" clId="{09A78AFF-0D24-4776-8DFC-D4C0D85E1EC9}" dt="2020-05-12T21:19:18.153" v="8291" actId="1076"/>
          <ac:picMkLst>
            <pc:docMk/>
            <pc:sldMk cId="3871355369" sldId="278"/>
            <ac:picMk id="14" creationId="{BC743C9D-93FD-4CA5-B202-15389C743C9E}"/>
          </ac:picMkLst>
        </pc:picChg>
        <pc:picChg chg="add mod">
          <ac:chgData name="donatella loprieno" userId="333b4c235ba907f8" providerId="LiveId" clId="{09A78AFF-0D24-4776-8DFC-D4C0D85E1EC9}" dt="2020-05-12T21:12:52.098" v="8203" actId="1076"/>
          <ac:picMkLst>
            <pc:docMk/>
            <pc:sldMk cId="3871355369" sldId="278"/>
            <ac:picMk id="15" creationId="{951B10E2-A534-4C0D-8D97-96E8E96243DA}"/>
          </ac:picMkLst>
        </pc:picChg>
        <pc:picChg chg="add mod">
          <ac:chgData name="donatella loprieno" userId="333b4c235ba907f8" providerId="LiveId" clId="{09A78AFF-0D24-4776-8DFC-D4C0D85E1EC9}" dt="2020-05-12T21:12:38.485" v="8201" actId="14100"/>
          <ac:picMkLst>
            <pc:docMk/>
            <pc:sldMk cId="3871355369" sldId="278"/>
            <ac:picMk id="16" creationId="{20029B2D-918D-49DF-B976-6AB49EB6D38D}"/>
          </ac:picMkLst>
        </pc:picChg>
        <pc:picChg chg="add mod">
          <ac:chgData name="donatella loprieno" userId="333b4c235ba907f8" providerId="LiveId" clId="{09A78AFF-0D24-4776-8DFC-D4C0D85E1EC9}" dt="2020-05-12T21:13:13.351" v="8208" actId="1076"/>
          <ac:picMkLst>
            <pc:docMk/>
            <pc:sldMk cId="3871355369" sldId="278"/>
            <ac:picMk id="17" creationId="{1553BD6F-D462-43A1-9634-441832904C90}"/>
          </ac:picMkLst>
        </pc:picChg>
      </pc:sldChg>
      <pc:sldChg chg="new del setBg">
        <pc:chgData name="donatella loprieno" userId="333b4c235ba907f8" providerId="LiveId" clId="{09A78AFF-0D24-4776-8DFC-D4C0D85E1EC9}" dt="2020-05-12T21:03:47.334" v="8136" actId="2696"/>
        <pc:sldMkLst>
          <pc:docMk/>
          <pc:sldMk cId="3963307785" sldId="278"/>
        </pc:sldMkLst>
      </pc:sldChg>
      <pc:sldChg chg="addSp delSp modSp new mod setBg">
        <pc:chgData name="donatella loprieno" userId="333b4c235ba907f8" providerId="LiveId" clId="{09A78AFF-0D24-4776-8DFC-D4C0D85E1EC9}" dt="2020-05-13T20:39:33.573" v="11488" actId="1076"/>
        <pc:sldMkLst>
          <pc:docMk/>
          <pc:sldMk cId="3424028416" sldId="279"/>
        </pc:sldMkLst>
        <pc:spChg chg="mod">
          <ac:chgData name="donatella loprieno" userId="333b4c235ba907f8" providerId="LiveId" clId="{09A78AFF-0D24-4776-8DFC-D4C0D85E1EC9}" dt="2020-05-13T20:06:02.489" v="11317" actId="20577"/>
          <ac:spMkLst>
            <pc:docMk/>
            <pc:sldMk cId="3424028416" sldId="279"/>
            <ac:spMk id="2" creationId="{4ED1AB29-A6BF-4559-9A8F-BAA8ADC8EE34}"/>
          </ac:spMkLst>
        </pc:spChg>
        <pc:spChg chg="del mod">
          <ac:chgData name="donatella loprieno" userId="333b4c235ba907f8" providerId="LiveId" clId="{09A78AFF-0D24-4776-8DFC-D4C0D85E1EC9}" dt="2020-05-13T08:15:03.498" v="8788" actId="478"/>
          <ac:spMkLst>
            <pc:docMk/>
            <pc:sldMk cId="3424028416" sldId="279"/>
            <ac:spMk id="3" creationId="{1BBA5D24-5F39-4099-8C76-301E7E137084}"/>
          </ac:spMkLst>
        </pc:spChg>
        <pc:spChg chg="add mod">
          <ac:chgData name="donatella loprieno" userId="333b4c235ba907f8" providerId="LiveId" clId="{09A78AFF-0D24-4776-8DFC-D4C0D85E1EC9}" dt="2020-05-13T20:39:26.200" v="11487" actId="20577"/>
          <ac:spMkLst>
            <pc:docMk/>
            <pc:sldMk cId="3424028416" sldId="279"/>
            <ac:spMk id="3" creationId="{A1BA7F70-4451-4036-960A-7FB442A9362A}"/>
          </ac:spMkLst>
        </pc:spChg>
        <pc:spChg chg="add del mod">
          <ac:chgData name="donatella loprieno" userId="333b4c235ba907f8" providerId="LiveId" clId="{09A78AFF-0D24-4776-8DFC-D4C0D85E1EC9}" dt="2020-05-13T20:36:00.136" v="11476" actId="14100"/>
          <ac:spMkLst>
            <pc:docMk/>
            <pc:sldMk cId="3424028416" sldId="279"/>
            <ac:spMk id="4" creationId="{7CA04911-3299-4E8E-ACFC-B728A5DDA313}"/>
          </ac:spMkLst>
        </pc:spChg>
        <pc:spChg chg="add del">
          <ac:chgData name="donatella loprieno" userId="333b4c235ba907f8" providerId="LiveId" clId="{09A78AFF-0D24-4776-8DFC-D4C0D85E1EC9}" dt="2020-05-13T08:53:36.918" v="9322" actId="26606"/>
          <ac:spMkLst>
            <pc:docMk/>
            <pc:sldMk cId="3424028416" sldId="279"/>
            <ac:spMk id="7" creationId="{93F0ADB5-A0B4-4B01-A8C4-FDC34CE22BD4}"/>
          </ac:spMkLst>
        </pc:spChg>
        <pc:spChg chg="add mod">
          <ac:chgData name="donatella loprieno" userId="333b4c235ba907f8" providerId="LiveId" clId="{09A78AFF-0D24-4776-8DFC-D4C0D85E1EC9}" dt="2020-05-13T20:39:33.573" v="11488" actId="1076"/>
          <ac:spMkLst>
            <pc:docMk/>
            <pc:sldMk cId="3424028416" sldId="279"/>
            <ac:spMk id="9" creationId="{0F057FBA-5CC4-4D7D-BFC6-359B6D699EEC}"/>
          </ac:spMkLst>
        </pc:spChg>
        <pc:spChg chg="add del">
          <ac:chgData name="donatella loprieno" userId="333b4c235ba907f8" providerId="LiveId" clId="{09A78AFF-0D24-4776-8DFC-D4C0D85E1EC9}" dt="2020-05-13T08:43:30.417" v="9249" actId="26606"/>
          <ac:spMkLst>
            <pc:docMk/>
            <pc:sldMk cId="3424028416" sldId="279"/>
            <ac:spMk id="11" creationId="{8E1D4842-F208-47E0-A3A4-6469A9F04595}"/>
          </ac:spMkLst>
        </pc:spChg>
        <pc:spChg chg="add del">
          <ac:chgData name="donatella loprieno" userId="333b4c235ba907f8" providerId="LiveId" clId="{09A78AFF-0D24-4776-8DFC-D4C0D85E1EC9}" dt="2020-05-13T08:53:36.918" v="9322" actId="26606"/>
          <ac:spMkLst>
            <pc:docMk/>
            <pc:sldMk cId="3424028416" sldId="279"/>
            <ac:spMk id="13" creationId="{AA6D0FDE-0241-4C21-A720-A69475358235}"/>
          </ac:spMkLst>
        </pc:spChg>
        <pc:graphicFrameChg chg="add del">
          <ac:chgData name="donatella loprieno" userId="333b4c235ba907f8" providerId="LiveId" clId="{09A78AFF-0D24-4776-8DFC-D4C0D85E1EC9}" dt="2020-05-13T08:53:36.918" v="9322" actId="26606"/>
          <ac:graphicFrameMkLst>
            <pc:docMk/>
            <pc:sldMk cId="3424028416" sldId="279"/>
            <ac:graphicFrameMk id="8" creationId="{C05BE838-50C2-4603-8F33-BC07CC485963}"/>
          </ac:graphicFrameMkLst>
        </pc:graphicFrameChg>
        <pc:picChg chg="add del mod ord">
          <ac:chgData name="donatella loprieno" userId="333b4c235ba907f8" providerId="LiveId" clId="{09A78AFF-0D24-4776-8DFC-D4C0D85E1EC9}" dt="2020-05-13T08:53:05.540" v="9318" actId="478"/>
          <ac:picMkLst>
            <pc:docMk/>
            <pc:sldMk cId="3424028416" sldId="279"/>
            <ac:picMk id="5" creationId="{8B53EEBB-1C27-4053-9B56-F2DB1539E174}"/>
          </ac:picMkLst>
        </pc:picChg>
        <pc:picChg chg="add del mod">
          <ac:chgData name="donatella loprieno" userId="333b4c235ba907f8" providerId="LiveId" clId="{09A78AFF-0D24-4776-8DFC-D4C0D85E1EC9}" dt="2020-05-13T08:53:07.753" v="9320" actId="478"/>
          <ac:picMkLst>
            <pc:docMk/>
            <pc:sldMk cId="3424028416" sldId="279"/>
            <ac:picMk id="6" creationId="{6CF07CEE-5B58-4559-A50C-7CFEB4CCC08A}"/>
          </ac:picMkLst>
        </pc:picChg>
      </pc:sldChg>
      <pc:sldChg chg="addSp delSp modSp add mod setBg">
        <pc:chgData name="donatella loprieno" userId="333b4c235ba907f8" providerId="LiveId" clId="{09A78AFF-0D24-4776-8DFC-D4C0D85E1EC9}" dt="2020-05-13T19:43:19.505" v="10828" actId="14100"/>
        <pc:sldMkLst>
          <pc:docMk/>
          <pc:sldMk cId="776694140" sldId="280"/>
        </pc:sldMkLst>
        <pc:spChg chg="add del mod ord">
          <ac:chgData name="donatella loprieno" userId="333b4c235ba907f8" providerId="LiveId" clId="{09A78AFF-0D24-4776-8DFC-D4C0D85E1EC9}" dt="2020-05-13T19:09:09.627" v="10048"/>
          <ac:spMkLst>
            <pc:docMk/>
            <pc:sldMk cId="776694140" sldId="280"/>
            <ac:spMk id="3" creationId="{43AC94D1-5D71-4BE5-9DF4-A6DCF29DA690}"/>
          </ac:spMkLst>
        </pc:spChg>
        <pc:spChg chg="del">
          <ac:chgData name="donatella loprieno" userId="333b4c235ba907f8" providerId="LiveId" clId="{09A78AFF-0D24-4776-8DFC-D4C0D85E1EC9}" dt="2020-05-13T18:51:18.367" v="10013" actId="478"/>
          <ac:spMkLst>
            <pc:docMk/>
            <pc:sldMk cId="776694140" sldId="280"/>
            <ac:spMk id="6" creationId="{C1C3CA1F-1E96-43EC-8792-7C981EDD5911}"/>
          </ac:spMkLst>
        </pc:spChg>
        <pc:spChg chg="del mod">
          <ac:chgData name="donatella loprieno" userId="333b4c235ba907f8" providerId="LiveId" clId="{09A78AFF-0D24-4776-8DFC-D4C0D85E1EC9}" dt="2020-05-13T18:51:45.213" v="10019" actId="478"/>
          <ac:spMkLst>
            <pc:docMk/>
            <pc:sldMk cId="776694140" sldId="280"/>
            <ac:spMk id="7" creationId="{4EC977FF-B45A-4ED4-90D3-81B7B410A5ED}"/>
          </ac:spMkLst>
        </pc:spChg>
        <pc:spChg chg="del mod">
          <ac:chgData name="donatella loprieno" userId="333b4c235ba907f8" providerId="LiveId" clId="{09A78AFF-0D24-4776-8DFC-D4C0D85E1EC9}" dt="2020-05-13T18:51:15.894" v="10012" actId="478"/>
          <ac:spMkLst>
            <pc:docMk/>
            <pc:sldMk cId="776694140" sldId="280"/>
            <ac:spMk id="8" creationId="{7DC967C6-7B16-4D3B-BB9C-899C7229ED04}"/>
          </ac:spMkLst>
        </pc:spChg>
        <pc:spChg chg="add mod">
          <ac:chgData name="donatella loprieno" userId="333b4c235ba907f8" providerId="LiveId" clId="{09A78AFF-0D24-4776-8DFC-D4C0D85E1EC9}" dt="2020-05-13T19:15:17.890" v="10141" actId="1076"/>
          <ac:spMkLst>
            <pc:docMk/>
            <pc:sldMk cId="776694140" sldId="280"/>
            <ac:spMk id="14" creationId="{3BDE75AD-0549-484F-AF90-66F6A7D7CAD4}"/>
          </ac:spMkLst>
        </pc:spChg>
        <pc:spChg chg="add del mod">
          <ac:chgData name="donatella loprieno" userId="333b4c235ba907f8" providerId="LiveId" clId="{09A78AFF-0D24-4776-8DFC-D4C0D85E1EC9}" dt="2020-05-13T19:12:52.770" v="10136" actId="478"/>
          <ac:spMkLst>
            <pc:docMk/>
            <pc:sldMk cId="776694140" sldId="280"/>
            <ac:spMk id="15" creationId="{356753D8-5AAB-467A-8F22-BB8728234625}"/>
          </ac:spMkLst>
        </pc:spChg>
        <pc:spChg chg="add mod">
          <ac:chgData name="donatella loprieno" userId="333b4c235ba907f8" providerId="LiveId" clId="{09A78AFF-0D24-4776-8DFC-D4C0D85E1EC9}" dt="2020-05-13T19:43:19.505" v="10828" actId="14100"/>
          <ac:spMkLst>
            <pc:docMk/>
            <pc:sldMk cId="776694140" sldId="280"/>
            <ac:spMk id="16" creationId="{1B86C3BF-3E41-4678-A5ED-E6193A50E699}"/>
          </ac:spMkLst>
        </pc:spChg>
        <pc:spChg chg="add del">
          <ac:chgData name="donatella loprieno" userId="333b4c235ba907f8" providerId="LiveId" clId="{09A78AFF-0D24-4776-8DFC-D4C0D85E1EC9}" dt="2020-05-13T18:59:05.573" v="10024" actId="26606"/>
          <ac:spMkLst>
            <pc:docMk/>
            <pc:sldMk cId="776694140" sldId="280"/>
            <ac:spMk id="99" creationId="{C02C7B47-DF2D-46D9-9584-5C83FCA86FCA}"/>
          </ac:spMkLst>
        </pc:spChg>
        <pc:spChg chg="add del">
          <ac:chgData name="donatella loprieno" userId="333b4c235ba907f8" providerId="LiveId" clId="{09A78AFF-0D24-4776-8DFC-D4C0D85E1EC9}" dt="2020-05-13T18:59:05.573" v="10024" actId="26606"/>
          <ac:spMkLst>
            <pc:docMk/>
            <pc:sldMk cId="776694140" sldId="280"/>
            <ac:spMk id="107" creationId="{348541E3-A59C-41D3-85D2-70F0E0E9B641}"/>
          </ac:spMkLst>
        </pc:spChg>
        <pc:spChg chg="add del">
          <ac:chgData name="donatella loprieno" userId="333b4c235ba907f8" providerId="LiveId" clId="{09A78AFF-0D24-4776-8DFC-D4C0D85E1EC9}" dt="2020-05-13T18:58:57.062" v="10022" actId="26606"/>
          <ac:spMkLst>
            <pc:docMk/>
            <pc:sldMk cId="776694140" sldId="280"/>
            <ac:spMk id="112" creationId="{32CA806D-F450-4F6B-9FF3-EB0171662FBC}"/>
          </ac:spMkLst>
        </pc:spChg>
        <pc:spChg chg="add del">
          <ac:chgData name="donatella loprieno" userId="333b4c235ba907f8" providerId="LiveId" clId="{09A78AFF-0D24-4776-8DFC-D4C0D85E1EC9}" dt="2020-05-13T18:58:57.062" v="10022" actId="26606"/>
          <ac:spMkLst>
            <pc:docMk/>
            <pc:sldMk cId="776694140" sldId="280"/>
            <ac:spMk id="114" creationId="{B791AD2C-CC88-4D7E-B1D6-1B29DC26C65C}"/>
          </ac:spMkLst>
        </pc:spChg>
        <pc:spChg chg="add del">
          <ac:chgData name="donatella loprieno" userId="333b4c235ba907f8" providerId="LiveId" clId="{09A78AFF-0D24-4776-8DFC-D4C0D85E1EC9}" dt="2020-05-13T18:58:57.062" v="10022" actId="26606"/>
          <ac:spMkLst>
            <pc:docMk/>
            <pc:sldMk cId="776694140" sldId="280"/>
            <ac:spMk id="116" creationId="{263402C5-1FD9-4C00-B6E9-C7C0369C3C47}"/>
          </ac:spMkLst>
        </pc:spChg>
        <pc:spChg chg="add del">
          <ac:chgData name="donatella loprieno" userId="333b4c235ba907f8" providerId="LiveId" clId="{09A78AFF-0D24-4776-8DFC-D4C0D85E1EC9}" dt="2020-05-13T18:59:05.573" v="10024" actId="26606"/>
          <ac:spMkLst>
            <pc:docMk/>
            <pc:sldMk cId="776694140" sldId="280"/>
            <ac:spMk id="118" creationId="{FBA3D995-9B63-41B8-8047-A9B719AAB691}"/>
          </ac:spMkLst>
        </pc:spChg>
        <pc:spChg chg="add del">
          <ac:chgData name="donatella loprieno" userId="333b4c235ba907f8" providerId="LiveId" clId="{09A78AFF-0D24-4776-8DFC-D4C0D85E1EC9}" dt="2020-05-13T18:59:05.573" v="10024" actId="26606"/>
          <ac:spMkLst>
            <pc:docMk/>
            <pc:sldMk cId="776694140" sldId="280"/>
            <ac:spMk id="119" creationId="{5D386A20-DA28-40A4-99A3-2E17FE6406EB}"/>
          </ac:spMkLst>
        </pc:spChg>
        <pc:picChg chg="add mod">
          <ac:chgData name="donatella loprieno" userId="333b4c235ba907f8" providerId="LiveId" clId="{09A78AFF-0D24-4776-8DFC-D4C0D85E1EC9}" dt="2020-05-13T19:17:00.272" v="10146" actId="14100"/>
          <ac:picMkLst>
            <pc:docMk/>
            <pc:sldMk cId="776694140" sldId="280"/>
            <ac:picMk id="4" creationId="{E04F7822-C5F9-4E4F-91D6-65F234BC24AD}"/>
          </ac:picMkLst>
        </pc:picChg>
        <pc:picChg chg="add mod">
          <ac:chgData name="donatella loprieno" userId="333b4c235ba907f8" providerId="LiveId" clId="{09A78AFF-0D24-4776-8DFC-D4C0D85E1EC9}" dt="2020-05-13T19:14:53.663" v="10137" actId="1076"/>
          <ac:picMkLst>
            <pc:docMk/>
            <pc:sldMk cId="776694140" sldId="280"/>
            <ac:picMk id="5" creationId="{C8D40C93-6273-4308-A751-9D85A628ADA3}"/>
          </ac:picMkLst>
        </pc:picChg>
        <pc:picChg chg="del">
          <ac:chgData name="donatella loprieno" userId="333b4c235ba907f8" providerId="LiveId" clId="{09A78AFF-0D24-4776-8DFC-D4C0D85E1EC9}" dt="2020-05-13T18:51:10.570" v="10008" actId="478"/>
          <ac:picMkLst>
            <pc:docMk/>
            <pc:sldMk cId="776694140" sldId="280"/>
            <ac:picMk id="9" creationId="{FDAE11BA-BC8C-4E82-BE5A-9B0EC19BF083}"/>
          </ac:picMkLst>
        </pc:picChg>
        <pc:picChg chg="mod ord">
          <ac:chgData name="donatella loprieno" userId="333b4c235ba907f8" providerId="LiveId" clId="{09A78AFF-0D24-4776-8DFC-D4C0D85E1EC9}" dt="2020-05-13T18:59:05.573" v="10024" actId="26606"/>
          <ac:picMkLst>
            <pc:docMk/>
            <pc:sldMk cId="776694140" sldId="280"/>
            <ac:picMk id="10" creationId="{21DF55F6-6B3F-4E25-82EC-71338EAB0392}"/>
          </ac:picMkLst>
        </pc:picChg>
        <pc:picChg chg="mod ord">
          <ac:chgData name="donatella loprieno" userId="333b4c235ba907f8" providerId="LiveId" clId="{09A78AFF-0D24-4776-8DFC-D4C0D85E1EC9}" dt="2020-05-13T18:59:05.573" v="10024" actId="26606"/>
          <ac:picMkLst>
            <pc:docMk/>
            <pc:sldMk cId="776694140" sldId="280"/>
            <ac:picMk id="11" creationId="{D5147B0B-C319-47CE-B5F2-D2DDB62D15B6}"/>
          </ac:picMkLst>
        </pc:picChg>
        <pc:picChg chg="mod ord">
          <ac:chgData name="donatella loprieno" userId="333b4c235ba907f8" providerId="LiveId" clId="{09A78AFF-0D24-4776-8DFC-D4C0D85E1EC9}" dt="2020-05-13T18:59:05.573" v="10024" actId="26606"/>
          <ac:picMkLst>
            <pc:docMk/>
            <pc:sldMk cId="776694140" sldId="280"/>
            <ac:picMk id="12" creationId="{46C23907-1929-413C-A5BA-06F2B51D84BB}"/>
          </ac:picMkLst>
        </pc:picChg>
        <pc:picChg chg="mod ord">
          <ac:chgData name="donatella loprieno" userId="333b4c235ba907f8" providerId="LiveId" clId="{09A78AFF-0D24-4776-8DFC-D4C0D85E1EC9}" dt="2020-05-13T18:59:05.573" v="10024" actId="26606"/>
          <ac:picMkLst>
            <pc:docMk/>
            <pc:sldMk cId="776694140" sldId="280"/>
            <ac:picMk id="13" creationId="{391F7280-FED5-48F2-A1CD-552EF32C4030}"/>
          </ac:picMkLst>
        </pc:picChg>
      </pc:sldChg>
      <pc:sldChg chg="addSp delSp modSp new mod setBg">
        <pc:chgData name="donatella loprieno" userId="333b4c235ba907f8" providerId="LiveId" clId="{09A78AFF-0D24-4776-8DFC-D4C0D85E1EC9}" dt="2020-05-13T21:31:20.528" v="12100" actId="14100"/>
        <pc:sldMkLst>
          <pc:docMk/>
          <pc:sldMk cId="2892983613" sldId="281"/>
        </pc:sldMkLst>
        <pc:spChg chg="mod">
          <ac:chgData name="donatella loprieno" userId="333b4c235ba907f8" providerId="LiveId" clId="{09A78AFF-0D24-4776-8DFC-D4C0D85E1EC9}" dt="2020-05-13T21:01:33.411" v="11565" actId="1076"/>
          <ac:spMkLst>
            <pc:docMk/>
            <pc:sldMk cId="2892983613" sldId="281"/>
            <ac:spMk id="2" creationId="{1E4BF975-D64A-47F3-8E40-5BDB4182D1D2}"/>
          </ac:spMkLst>
        </pc:spChg>
        <pc:spChg chg="del mod">
          <ac:chgData name="donatella loprieno" userId="333b4c235ba907f8" providerId="LiveId" clId="{09A78AFF-0D24-4776-8DFC-D4C0D85E1EC9}" dt="2020-05-13T20:57:02.654" v="11537" actId="478"/>
          <ac:spMkLst>
            <pc:docMk/>
            <pc:sldMk cId="2892983613" sldId="281"/>
            <ac:spMk id="3" creationId="{83F4AF4F-3C78-4ADA-BA0F-C5E4A5DD93D2}"/>
          </ac:spMkLst>
        </pc:spChg>
        <pc:spChg chg="add del mod">
          <ac:chgData name="donatella loprieno" userId="333b4c235ba907f8" providerId="LiveId" clId="{09A78AFF-0D24-4776-8DFC-D4C0D85E1EC9}" dt="2020-05-13T21:23:10.341" v="11777" actId="14100"/>
          <ac:spMkLst>
            <pc:docMk/>
            <pc:sldMk cId="2892983613" sldId="281"/>
            <ac:spMk id="11" creationId="{BB17D7D7-1466-4826-900A-55BAFBD28C30}"/>
          </ac:spMkLst>
        </pc:spChg>
        <pc:spChg chg="add mod">
          <ac:chgData name="donatella loprieno" userId="333b4c235ba907f8" providerId="LiveId" clId="{09A78AFF-0D24-4776-8DFC-D4C0D85E1EC9}" dt="2020-05-13T21:01:52.135" v="11567" actId="13822"/>
          <ac:spMkLst>
            <pc:docMk/>
            <pc:sldMk cId="2892983613" sldId="281"/>
            <ac:spMk id="12" creationId="{B57C4BBE-8FF6-4F11-B2EF-E0D7619F4051}"/>
          </ac:spMkLst>
        </pc:spChg>
        <pc:spChg chg="add mod">
          <ac:chgData name="donatella loprieno" userId="333b4c235ba907f8" providerId="LiveId" clId="{09A78AFF-0D24-4776-8DFC-D4C0D85E1EC9}" dt="2020-05-13T21:05:58.594" v="11728" actId="20577"/>
          <ac:spMkLst>
            <pc:docMk/>
            <pc:sldMk cId="2892983613" sldId="281"/>
            <ac:spMk id="13" creationId="{DF2F802A-7137-4031-B6B1-2DE5F334B36E}"/>
          </ac:spMkLst>
        </pc:spChg>
        <pc:spChg chg="add mod">
          <ac:chgData name="donatella loprieno" userId="333b4c235ba907f8" providerId="LiveId" clId="{09A78AFF-0D24-4776-8DFC-D4C0D85E1EC9}" dt="2020-05-13T21:31:20.528" v="12100" actId="14100"/>
          <ac:spMkLst>
            <pc:docMk/>
            <pc:sldMk cId="2892983613" sldId="281"/>
            <ac:spMk id="14" creationId="{59A7EEE8-C23E-4EB4-B880-DB7CF166F714}"/>
          </ac:spMkLst>
        </pc:spChg>
        <pc:spChg chg="add del">
          <ac:chgData name="donatella loprieno" userId="333b4c235ba907f8" providerId="LiveId" clId="{09A78AFF-0D24-4776-8DFC-D4C0D85E1EC9}" dt="2020-05-13T21:00:57.909" v="11562" actId="26606"/>
          <ac:spMkLst>
            <pc:docMk/>
            <pc:sldMk cId="2892983613" sldId="281"/>
            <ac:spMk id="15" creationId="{05B26206-05ED-439E-9FA2-BF42A8252933}"/>
          </ac:spMkLst>
        </pc:spChg>
        <pc:spChg chg="add del">
          <ac:chgData name="donatella loprieno" userId="333b4c235ba907f8" providerId="LiveId" clId="{09A78AFF-0D24-4776-8DFC-D4C0D85E1EC9}" dt="2020-05-13T21:00:57.909" v="11562" actId="26606"/>
          <ac:spMkLst>
            <pc:docMk/>
            <pc:sldMk cId="2892983613" sldId="281"/>
            <ac:spMk id="17" creationId="{D22CEE52-5426-4F39-9DC7-37F74637E489}"/>
          </ac:spMkLst>
        </pc:spChg>
        <pc:picChg chg="add del mod">
          <ac:chgData name="donatella loprieno" userId="333b4c235ba907f8" providerId="LiveId" clId="{09A78AFF-0D24-4776-8DFC-D4C0D85E1EC9}" dt="2020-05-13T20:58:55.099" v="11541" actId="478"/>
          <ac:picMkLst>
            <pc:docMk/>
            <pc:sldMk cId="2892983613" sldId="281"/>
            <ac:picMk id="4" creationId="{D1D3D916-9D4D-41CA-B77C-830AB88711C2}"/>
          </ac:picMkLst>
        </pc:picChg>
        <pc:picChg chg="add del mod">
          <ac:chgData name="donatella loprieno" userId="333b4c235ba907f8" providerId="LiveId" clId="{09A78AFF-0D24-4776-8DFC-D4C0D85E1EC9}" dt="2020-05-13T21:00:08.915" v="11556" actId="478"/>
          <ac:picMkLst>
            <pc:docMk/>
            <pc:sldMk cId="2892983613" sldId="281"/>
            <ac:picMk id="5" creationId="{0365A240-3878-48A3-A43D-BDEEA98C472A}"/>
          </ac:picMkLst>
        </pc:picChg>
        <pc:picChg chg="add mod">
          <ac:chgData name="donatella loprieno" userId="333b4c235ba907f8" providerId="LiveId" clId="{09A78AFF-0D24-4776-8DFC-D4C0D85E1EC9}" dt="2020-05-13T21:00:15.812" v="11558" actId="1076"/>
          <ac:picMkLst>
            <pc:docMk/>
            <pc:sldMk cId="2892983613" sldId="281"/>
            <ac:picMk id="6" creationId="{BE48A69D-50CB-4B26-84DE-DA5EB74E299B}"/>
          </ac:picMkLst>
        </pc:picChg>
        <pc:picChg chg="add mod">
          <ac:chgData name="donatella loprieno" userId="333b4c235ba907f8" providerId="LiveId" clId="{09A78AFF-0D24-4776-8DFC-D4C0D85E1EC9}" dt="2020-05-13T21:02:01.612" v="11568" actId="1076"/>
          <ac:picMkLst>
            <pc:docMk/>
            <pc:sldMk cId="2892983613" sldId="281"/>
            <ac:picMk id="7" creationId="{3B3FAF1F-2FF1-45CF-B1CC-427AB62652D1}"/>
          </ac:picMkLst>
        </pc:picChg>
        <pc:picChg chg="add del mod">
          <ac:chgData name="donatella loprieno" userId="333b4c235ba907f8" providerId="LiveId" clId="{09A78AFF-0D24-4776-8DFC-D4C0D85E1EC9}" dt="2020-05-13T21:23:10.341" v="11777" actId="14100"/>
          <ac:picMkLst>
            <pc:docMk/>
            <pc:sldMk cId="2892983613" sldId="281"/>
            <ac:picMk id="8" creationId="{33798C6C-7E3A-4294-9A4A-A7CD5B84AE18}"/>
          </ac:picMkLst>
        </pc:picChg>
        <pc:picChg chg="add del mod ord">
          <ac:chgData name="donatella loprieno" userId="333b4c235ba907f8" providerId="LiveId" clId="{09A78AFF-0D24-4776-8DFC-D4C0D85E1EC9}" dt="2020-05-13T21:23:10.341" v="11777" actId="14100"/>
          <ac:picMkLst>
            <pc:docMk/>
            <pc:sldMk cId="2892983613" sldId="281"/>
            <ac:picMk id="9" creationId="{7DAB2391-E107-49D1-B979-EBB2FF36017C}"/>
          </ac:picMkLst>
        </pc:picChg>
        <pc:picChg chg="add del mod ord">
          <ac:chgData name="donatella loprieno" userId="333b4c235ba907f8" providerId="LiveId" clId="{09A78AFF-0D24-4776-8DFC-D4C0D85E1EC9}" dt="2020-05-13T21:23:10.341" v="11777" actId="14100"/>
          <ac:picMkLst>
            <pc:docMk/>
            <pc:sldMk cId="2892983613" sldId="281"/>
            <ac:picMk id="10" creationId="{5A670050-9CD4-4A11-9F81-37648F96A16B}"/>
          </ac:picMkLst>
        </pc:picChg>
      </pc:sldChg>
      <pc:sldChg chg="addSp modSp new mod">
        <pc:chgData name="donatella loprieno" userId="333b4c235ba907f8" providerId="LiveId" clId="{09A78AFF-0D24-4776-8DFC-D4C0D85E1EC9}" dt="2020-05-13T21:32:52.753" v="12156" actId="1076"/>
        <pc:sldMkLst>
          <pc:docMk/>
          <pc:sldMk cId="3538828801" sldId="282"/>
        </pc:sldMkLst>
        <pc:spChg chg="add mod">
          <ac:chgData name="donatella loprieno" userId="333b4c235ba907f8" providerId="LiveId" clId="{09A78AFF-0D24-4776-8DFC-D4C0D85E1EC9}" dt="2020-05-13T21:32:52.753" v="12156" actId="1076"/>
          <ac:spMkLst>
            <pc:docMk/>
            <pc:sldMk cId="3538828801" sldId="282"/>
            <ac:spMk id="5" creationId="{5A9EAF16-DA60-4190-A1E3-28CDBC8F6741}"/>
          </ac:spMkLst>
        </pc:spChg>
        <pc:picChg chg="add">
          <ac:chgData name="donatella loprieno" userId="333b4c235ba907f8" providerId="LiveId" clId="{09A78AFF-0D24-4776-8DFC-D4C0D85E1EC9}" dt="2020-05-13T21:14:46.179" v="11730"/>
          <ac:picMkLst>
            <pc:docMk/>
            <pc:sldMk cId="3538828801" sldId="282"/>
            <ac:picMk id="4" creationId="{0623A800-A6C7-4519-9E47-5CF2EA73B806}"/>
          </ac:picMkLst>
        </pc:picChg>
      </pc:sldChg>
      <pc:sldChg chg="addSp delSp modSp new mod setBg">
        <pc:chgData name="donatella loprieno" userId="333b4c235ba907f8" providerId="LiveId" clId="{09A78AFF-0D24-4776-8DFC-D4C0D85E1EC9}" dt="2020-05-13T21:44:24.234" v="12716" actId="122"/>
        <pc:sldMkLst>
          <pc:docMk/>
          <pc:sldMk cId="2830254854" sldId="283"/>
        </pc:sldMkLst>
        <pc:spChg chg="mod">
          <ac:chgData name="donatella loprieno" userId="333b4c235ba907f8" providerId="LiveId" clId="{09A78AFF-0D24-4776-8DFC-D4C0D85E1EC9}" dt="2020-05-13T21:43:48.101" v="12710" actId="14100"/>
          <ac:spMkLst>
            <pc:docMk/>
            <pc:sldMk cId="2830254854" sldId="283"/>
            <ac:spMk id="2" creationId="{58548D9F-B3F7-41DB-AB2B-1761B237159F}"/>
          </ac:spMkLst>
        </pc:spChg>
        <pc:spChg chg="mod">
          <ac:chgData name="donatella loprieno" userId="333b4c235ba907f8" providerId="LiveId" clId="{09A78AFF-0D24-4776-8DFC-D4C0D85E1EC9}" dt="2020-05-13T21:44:24.234" v="12716" actId="122"/>
          <ac:spMkLst>
            <pc:docMk/>
            <pc:sldMk cId="2830254854" sldId="283"/>
            <ac:spMk id="3" creationId="{38FF0EF9-05A8-4044-9D34-0AEDBDE65660}"/>
          </ac:spMkLst>
        </pc:spChg>
        <pc:spChg chg="add">
          <ac:chgData name="donatella loprieno" userId="333b4c235ba907f8" providerId="LiveId" clId="{09A78AFF-0D24-4776-8DFC-D4C0D85E1EC9}" dt="2020-05-13T21:34:11.703" v="12163" actId="26606"/>
          <ac:spMkLst>
            <pc:docMk/>
            <pc:sldMk cId="2830254854" sldId="283"/>
            <ac:spMk id="9" creationId="{C33976D1-3430-450C-A978-87A9A6E8E71F}"/>
          </ac:spMkLst>
        </pc:spChg>
        <pc:spChg chg="add">
          <ac:chgData name="donatella loprieno" userId="333b4c235ba907f8" providerId="LiveId" clId="{09A78AFF-0D24-4776-8DFC-D4C0D85E1EC9}" dt="2020-05-13T21:34:11.703" v="12163" actId="26606"/>
          <ac:spMkLst>
            <pc:docMk/>
            <pc:sldMk cId="2830254854" sldId="283"/>
            <ac:spMk id="11" creationId="{7D6AAC78-7D86-415A-ADC1-2B474807960C}"/>
          </ac:spMkLst>
        </pc:spChg>
        <pc:spChg chg="add">
          <ac:chgData name="donatella loprieno" userId="333b4c235ba907f8" providerId="LiveId" clId="{09A78AFF-0D24-4776-8DFC-D4C0D85E1EC9}" dt="2020-05-13T21:34:11.703" v="12163" actId="26606"/>
          <ac:spMkLst>
            <pc:docMk/>
            <pc:sldMk cId="2830254854" sldId="283"/>
            <ac:spMk id="13" creationId="{F2A658D9-F185-44F1-BA33-D50320D1D078}"/>
          </ac:spMkLst>
        </pc:spChg>
        <pc:picChg chg="add del mod">
          <ac:chgData name="donatella loprieno" userId="333b4c235ba907f8" providerId="LiveId" clId="{09A78AFF-0D24-4776-8DFC-D4C0D85E1EC9}" dt="2020-05-13T21:43:51.084" v="12712" actId="478"/>
          <ac:picMkLst>
            <pc:docMk/>
            <pc:sldMk cId="2830254854" sldId="283"/>
            <ac:picMk id="4" creationId="{7D1B7B71-7E7A-466D-BADA-679345C96625}"/>
          </ac:picMkLst>
        </pc:picChg>
      </pc:sldChg>
      <pc:sldChg chg="addSp delSp modSp new mod">
        <pc:chgData name="donatella loprieno" userId="333b4c235ba907f8" providerId="LiveId" clId="{09A78AFF-0D24-4776-8DFC-D4C0D85E1EC9}" dt="2020-05-13T21:36:29.161" v="12185" actId="14100"/>
        <pc:sldMkLst>
          <pc:docMk/>
          <pc:sldMk cId="3818560043" sldId="284"/>
        </pc:sldMkLst>
        <pc:spChg chg="del">
          <ac:chgData name="donatella loprieno" userId="333b4c235ba907f8" providerId="LiveId" clId="{09A78AFF-0D24-4776-8DFC-D4C0D85E1EC9}" dt="2020-05-13T21:17:35.279" v="11746" actId="478"/>
          <ac:spMkLst>
            <pc:docMk/>
            <pc:sldMk cId="3818560043" sldId="284"/>
            <ac:spMk id="2" creationId="{351C758C-1318-47F5-9761-11A9AA9B64D4}"/>
          </ac:spMkLst>
        </pc:spChg>
        <pc:spChg chg="del">
          <ac:chgData name="donatella loprieno" userId="333b4c235ba907f8" providerId="LiveId" clId="{09A78AFF-0D24-4776-8DFC-D4C0D85E1EC9}" dt="2020-05-13T21:17:25.739" v="11745"/>
          <ac:spMkLst>
            <pc:docMk/>
            <pc:sldMk cId="3818560043" sldId="284"/>
            <ac:spMk id="3" creationId="{DBB277FD-C156-4C12-9E05-600FF3F00CBC}"/>
          </ac:spMkLst>
        </pc:spChg>
        <pc:picChg chg="add mod">
          <ac:chgData name="donatella loprieno" userId="333b4c235ba907f8" providerId="LiveId" clId="{09A78AFF-0D24-4776-8DFC-D4C0D85E1EC9}" dt="2020-05-13T21:35:16.519" v="12179" actId="1076"/>
          <ac:picMkLst>
            <pc:docMk/>
            <pc:sldMk cId="3818560043" sldId="284"/>
            <ac:picMk id="4" creationId="{B5EFC79E-F8CA-4FD5-AB5A-0A238471B613}"/>
          </ac:picMkLst>
        </pc:picChg>
        <pc:picChg chg="add mod">
          <ac:chgData name="donatella loprieno" userId="333b4c235ba907f8" providerId="LiveId" clId="{09A78AFF-0D24-4776-8DFC-D4C0D85E1EC9}" dt="2020-05-13T21:36:29.161" v="12185" actId="14100"/>
          <ac:picMkLst>
            <pc:docMk/>
            <pc:sldMk cId="3818560043" sldId="284"/>
            <ac:picMk id="5" creationId="{270C9CC2-3949-4423-A931-96117B151B74}"/>
          </ac:picMkLst>
        </pc:picChg>
      </pc:sldChg>
      <pc:sldChg chg="add del">
        <pc:chgData name="donatella loprieno" userId="333b4c235ba907f8" providerId="LiveId" clId="{09A78AFF-0D24-4776-8DFC-D4C0D85E1EC9}" dt="2020-05-14T06:16:59.078" v="12718" actId="2696"/>
        <pc:sldMkLst>
          <pc:docMk/>
          <pc:sldMk cId="1591644658" sldId="285"/>
        </pc:sldMkLst>
      </pc:sldChg>
      <pc:sldChg chg="addSp delSp modSp mod">
        <pc:chgData name="donatella loprieno" userId="333b4c235ba907f8" providerId="LiveId" clId="{09A78AFF-0D24-4776-8DFC-D4C0D85E1EC9}" dt="2020-05-14T06:32:52.087" v="12970" actId="1076"/>
        <pc:sldMkLst>
          <pc:docMk/>
          <pc:sldMk cId="4181643332" sldId="285"/>
        </pc:sldMkLst>
        <pc:spChg chg="mod">
          <ac:chgData name="donatella loprieno" userId="333b4c235ba907f8" providerId="LiveId" clId="{09A78AFF-0D24-4776-8DFC-D4C0D85E1EC9}" dt="2020-05-14T06:20:31.879" v="12794"/>
          <ac:spMkLst>
            <pc:docMk/>
            <pc:sldMk cId="4181643332" sldId="285"/>
            <ac:spMk id="2" creationId="{23E03E50-062C-4259-9B71-1B34FB7EECBB}"/>
          </ac:spMkLst>
        </pc:spChg>
        <pc:spChg chg="mod">
          <ac:chgData name="donatella loprieno" userId="333b4c235ba907f8" providerId="LiveId" clId="{09A78AFF-0D24-4776-8DFC-D4C0D85E1EC9}" dt="2020-05-14T06:21:35.001" v="12837" actId="20577"/>
          <ac:spMkLst>
            <pc:docMk/>
            <pc:sldMk cId="4181643332" sldId="285"/>
            <ac:spMk id="4" creationId="{9EC281ED-787D-4A19-A8A5-71A935A4C71F}"/>
          </ac:spMkLst>
        </pc:spChg>
        <pc:spChg chg="mod">
          <ac:chgData name="donatella loprieno" userId="333b4c235ba907f8" providerId="LiveId" clId="{09A78AFF-0D24-4776-8DFC-D4C0D85E1EC9}" dt="2020-05-14T06:21:52.932" v="12867" actId="20577"/>
          <ac:spMkLst>
            <pc:docMk/>
            <pc:sldMk cId="4181643332" sldId="285"/>
            <ac:spMk id="5" creationId="{61743254-FF0B-4152-A47B-7A40E0DA9C3F}"/>
          </ac:spMkLst>
        </pc:spChg>
        <pc:spChg chg="mod">
          <ac:chgData name="donatella loprieno" userId="333b4c235ba907f8" providerId="LiveId" clId="{09A78AFF-0D24-4776-8DFC-D4C0D85E1EC9}" dt="2020-05-14T06:22:53.185" v="12925" actId="20577"/>
          <ac:spMkLst>
            <pc:docMk/>
            <pc:sldMk cId="4181643332" sldId="285"/>
            <ac:spMk id="6" creationId="{2D52E9EF-61B7-410B-86E8-46FF69E70588}"/>
          </ac:spMkLst>
        </pc:spChg>
        <pc:spChg chg="mod">
          <ac:chgData name="donatella loprieno" userId="333b4c235ba907f8" providerId="LiveId" clId="{09A78AFF-0D24-4776-8DFC-D4C0D85E1EC9}" dt="2020-05-14T06:23:13.346" v="12950" actId="20577"/>
          <ac:spMkLst>
            <pc:docMk/>
            <pc:sldMk cId="4181643332" sldId="285"/>
            <ac:spMk id="7" creationId="{A3AEF4CF-2D59-41CA-9C4A-3D49619B5865}"/>
          </ac:spMkLst>
        </pc:spChg>
        <pc:spChg chg="del">
          <ac:chgData name="donatella loprieno" userId="333b4c235ba907f8" providerId="LiveId" clId="{09A78AFF-0D24-4776-8DFC-D4C0D85E1EC9}" dt="2020-05-14T06:23:29.696" v="12951" actId="478"/>
          <ac:spMkLst>
            <pc:docMk/>
            <pc:sldMk cId="4181643332" sldId="285"/>
            <ac:spMk id="8" creationId="{49C204FF-48F3-4074-AA29-9BB9A253E5A0}"/>
          </ac:spMkLst>
        </pc:spChg>
        <pc:picChg chg="add mod">
          <ac:chgData name="donatella loprieno" userId="333b4c235ba907f8" providerId="LiveId" clId="{09A78AFF-0D24-4776-8DFC-D4C0D85E1EC9}" dt="2020-05-14T06:25:46.839" v="12956" actId="1076"/>
          <ac:picMkLst>
            <pc:docMk/>
            <pc:sldMk cId="4181643332" sldId="285"/>
            <ac:picMk id="3" creationId="{D0F24DD0-F04B-4B26-A4A0-6CA846AF4BFE}"/>
          </ac:picMkLst>
        </pc:picChg>
        <pc:picChg chg="add mod">
          <ac:chgData name="donatella loprieno" userId="333b4c235ba907f8" providerId="LiveId" clId="{09A78AFF-0D24-4776-8DFC-D4C0D85E1EC9}" dt="2020-05-14T06:28:53.942" v="12960" actId="1076"/>
          <ac:picMkLst>
            <pc:docMk/>
            <pc:sldMk cId="4181643332" sldId="285"/>
            <ac:picMk id="9" creationId="{77106EF4-EB77-424D-AF93-F8AFA7173596}"/>
          </ac:picMkLst>
        </pc:picChg>
        <pc:picChg chg="add mod">
          <ac:chgData name="donatella loprieno" userId="333b4c235ba907f8" providerId="LiveId" clId="{09A78AFF-0D24-4776-8DFC-D4C0D85E1EC9}" dt="2020-05-14T06:30:28.963" v="12965" actId="1076"/>
          <ac:picMkLst>
            <pc:docMk/>
            <pc:sldMk cId="4181643332" sldId="285"/>
            <ac:picMk id="11" creationId="{054F0352-A82C-490D-87FA-FE37EBA0D5D6}"/>
          </ac:picMkLst>
        </pc:picChg>
        <pc:picChg chg="add mod">
          <ac:chgData name="donatella loprieno" userId="333b4c235ba907f8" providerId="LiveId" clId="{09A78AFF-0D24-4776-8DFC-D4C0D85E1EC9}" dt="2020-05-14T06:31:43.018" v="12967" actId="1076"/>
          <ac:picMkLst>
            <pc:docMk/>
            <pc:sldMk cId="4181643332" sldId="285"/>
            <ac:picMk id="13" creationId="{B255965E-81A2-462E-BF30-06DFF2F09BCD}"/>
          </ac:picMkLst>
        </pc:picChg>
        <pc:picChg chg="add mod">
          <ac:chgData name="donatella loprieno" userId="333b4c235ba907f8" providerId="LiveId" clId="{09A78AFF-0D24-4776-8DFC-D4C0D85E1EC9}" dt="2020-05-14T06:32:52.087" v="12970" actId="1076"/>
          <ac:picMkLst>
            <pc:docMk/>
            <pc:sldMk cId="4181643332" sldId="285"/>
            <ac:picMk id="14" creationId="{43DC2B4D-2B2F-4305-8C37-2717C9C83A97}"/>
          </ac:picMkLst>
        </pc:picChg>
        <pc:cxnChg chg="del">
          <ac:chgData name="donatella loprieno" userId="333b4c235ba907f8" providerId="LiveId" clId="{09A78AFF-0D24-4776-8DFC-D4C0D85E1EC9}" dt="2020-05-14T06:23:32.139" v="12952" actId="478"/>
          <ac:cxnSpMkLst>
            <pc:docMk/>
            <pc:sldMk cId="4181643332" sldId="285"/>
            <ac:cxnSpMk id="20" creationId="{CBBFA273-101B-4C4A-874B-80A4CE4838F2}"/>
          </ac:cxnSpMkLst>
        </pc:cxnChg>
      </pc:sldChg>
      <pc:sldChg chg="addSp delSp modSp new mod">
        <pc:chgData name="donatella loprieno" userId="333b4c235ba907f8" providerId="LiveId" clId="{09A78AFF-0D24-4776-8DFC-D4C0D85E1EC9}" dt="2020-05-14T06:35:51.887" v="13026" actId="313"/>
        <pc:sldMkLst>
          <pc:docMk/>
          <pc:sldMk cId="3043599472" sldId="286"/>
        </pc:sldMkLst>
        <pc:spChg chg="del mod">
          <ac:chgData name="donatella loprieno" userId="333b4c235ba907f8" providerId="LiveId" clId="{09A78AFF-0D24-4776-8DFC-D4C0D85E1EC9}" dt="2020-05-14T06:33:40.631" v="12973" actId="478"/>
          <ac:spMkLst>
            <pc:docMk/>
            <pc:sldMk cId="3043599472" sldId="286"/>
            <ac:spMk id="2" creationId="{3BF440C2-195F-4E30-B8AE-88D8F76A2907}"/>
          </ac:spMkLst>
        </pc:spChg>
        <pc:spChg chg="mod">
          <ac:chgData name="donatella loprieno" userId="333b4c235ba907f8" providerId="LiveId" clId="{09A78AFF-0D24-4776-8DFC-D4C0D85E1EC9}" dt="2020-05-14T06:33:52.638" v="12975" actId="1076"/>
          <ac:spMkLst>
            <pc:docMk/>
            <pc:sldMk cId="3043599472" sldId="286"/>
            <ac:spMk id="3" creationId="{5C4E86DF-71D3-4B77-BEE3-02999913F9B6}"/>
          </ac:spMkLst>
        </pc:spChg>
        <pc:spChg chg="add mod">
          <ac:chgData name="donatella loprieno" userId="333b4c235ba907f8" providerId="LiveId" clId="{09A78AFF-0D24-4776-8DFC-D4C0D85E1EC9}" dt="2020-05-14T06:35:51.887" v="13026" actId="313"/>
          <ac:spMkLst>
            <pc:docMk/>
            <pc:sldMk cId="3043599472" sldId="286"/>
            <ac:spMk id="4" creationId="{17F24E88-059A-4122-B53C-E95F885FB28A}"/>
          </ac:spMkLst>
        </pc:spChg>
      </pc:sldChg>
      <pc:sldChg chg="addSp delSp modSp new mod">
        <pc:chgData name="donatella loprieno" userId="333b4c235ba907f8" providerId="LiveId" clId="{09A78AFF-0D24-4776-8DFC-D4C0D85E1EC9}" dt="2020-05-14T06:44:17.761" v="13202" actId="20577"/>
        <pc:sldMkLst>
          <pc:docMk/>
          <pc:sldMk cId="2032579339" sldId="287"/>
        </pc:sldMkLst>
        <pc:spChg chg="del mod">
          <ac:chgData name="donatella loprieno" userId="333b4c235ba907f8" providerId="LiveId" clId="{09A78AFF-0D24-4776-8DFC-D4C0D85E1EC9}" dt="2020-05-14T06:41:00.525" v="13129" actId="478"/>
          <ac:spMkLst>
            <pc:docMk/>
            <pc:sldMk cId="2032579339" sldId="287"/>
            <ac:spMk id="2" creationId="{B681E70E-65AD-4F12-A83B-31C5A5E49342}"/>
          </ac:spMkLst>
        </pc:spChg>
        <pc:spChg chg="mod">
          <ac:chgData name="donatella loprieno" userId="333b4c235ba907f8" providerId="LiveId" clId="{09A78AFF-0D24-4776-8DFC-D4C0D85E1EC9}" dt="2020-05-14T06:43:45.867" v="13148" actId="14100"/>
          <ac:spMkLst>
            <pc:docMk/>
            <pc:sldMk cId="2032579339" sldId="287"/>
            <ac:spMk id="3" creationId="{B44A05D4-A9D7-449F-BBBD-D24B9A46F17B}"/>
          </ac:spMkLst>
        </pc:spChg>
        <pc:spChg chg="mod">
          <ac:chgData name="donatella loprieno" userId="333b4c235ba907f8" providerId="LiveId" clId="{09A78AFF-0D24-4776-8DFC-D4C0D85E1EC9}" dt="2020-05-14T06:44:17.761" v="13202" actId="20577"/>
          <ac:spMkLst>
            <pc:docMk/>
            <pc:sldMk cId="2032579339" sldId="287"/>
            <ac:spMk id="4" creationId="{23A87EE2-A053-4771-9DB2-8270574FDA4C}"/>
          </ac:spMkLst>
        </pc:spChg>
        <pc:spChg chg="del mod">
          <ac:chgData name="donatella loprieno" userId="333b4c235ba907f8" providerId="LiveId" clId="{09A78AFF-0D24-4776-8DFC-D4C0D85E1EC9}" dt="2020-05-14T06:43:15.864" v="13140" actId="478"/>
          <ac:spMkLst>
            <pc:docMk/>
            <pc:sldMk cId="2032579339" sldId="287"/>
            <ac:spMk id="5" creationId="{213A104E-D408-456D-9A09-4BD78268CFEA}"/>
          </ac:spMkLst>
        </pc:spChg>
        <pc:spChg chg="mod">
          <ac:chgData name="donatella loprieno" userId="333b4c235ba907f8" providerId="LiveId" clId="{09A78AFF-0D24-4776-8DFC-D4C0D85E1EC9}" dt="2020-05-14T06:37:25.499" v="13123" actId="1076"/>
          <ac:spMkLst>
            <pc:docMk/>
            <pc:sldMk cId="2032579339" sldId="287"/>
            <ac:spMk id="6" creationId="{F9ACA63A-42D2-43F7-965E-A117F3252A4F}"/>
          </ac:spMkLst>
        </pc:spChg>
        <pc:picChg chg="add mod">
          <ac:chgData name="donatella loprieno" userId="333b4c235ba907f8" providerId="LiveId" clId="{09A78AFF-0D24-4776-8DFC-D4C0D85E1EC9}" dt="2020-05-14T06:43:32.750" v="13145" actId="1076"/>
          <ac:picMkLst>
            <pc:docMk/>
            <pc:sldMk cId="2032579339" sldId="287"/>
            <ac:picMk id="7" creationId="{B38C7A2D-833F-482C-BD5E-1ABFEB418176}"/>
          </ac:picMkLst>
        </pc:picChg>
        <pc:picChg chg="add mod">
          <ac:chgData name="donatella loprieno" userId="333b4c235ba907f8" providerId="LiveId" clId="{09A78AFF-0D24-4776-8DFC-D4C0D85E1EC9}" dt="2020-05-14T06:43:29.754" v="13144" actId="14100"/>
          <ac:picMkLst>
            <pc:docMk/>
            <pc:sldMk cId="2032579339" sldId="287"/>
            <ac:picMk id="8" creationId="{DE8A397E-689A-44F7-B6EC-E88908103FFA}"/>
          </ac:picMkLst>
        </pc:picChg>
      </pc:sldChg>
      <pc:sldMasterChg chg="setBg modSldLayout">
        <pc:chgData name="donatella loprieno" userId="333b4c235ba907f8" providerId="LiveId" clId="{09A78AFF-0D24-4776-8DFC-D4C0D85E1EC9}" dt="2020-05-08T21:07:29.581" v="477"/>
        <pc:sldMasterMkLst>
          <pc:docMk/>
          <pc:sldMasterMk cId="2676353080" sldId="2147484006"/>
        </pc:sldMasterMkLst>
        <pc:sldLayoutChg chg="setBg">
          <pc:chgData name="donatella loprieno" userId="333b4c235ba907f8" providerId="LiveId" clId="{09A78AFF-0D24-4776-8DFC-D4C0D85E1EC9}" dt="2020-05-08T21:07:29.581" v="477"/>
          <pc:sldLayoutMkLst>
            <pc:docMk/>
            <pc:sldMasterMk cId="2676353080" sldId="2147484006"/>
            <pc:sldLayoutMk cId="1855380315" sldId="2147484007"/>
          </pc:sldLayoutMkLst>
        </pc:sldLayoutChg>
        <pc:sldLayoutChg chg="setBg">
          <pc:chgData name="donatella loprieno" userId="333b4c235ba907f8" providerId="LiveId" clId="{09A78AFF-0D24-4776-8DFC-D4C0D85E1EC9}" dt="2020-05-08T21:07:29.581" v="477"/>
          <pc:sldLayoutMkLst>
            <pc:docMk/>
            <pc:sldMasterMk cId="2676353080" sldId="2147484006"/>
            <pc:sldLayoutMk cId="1800250287" sldId="2147484008"/>
          </pc:sldLayoutMkLst>
        </pc:sldLayoutChg>
        <pc:sldLayoutChg chg="setBg">
          <pc:chgData name="donatella loprieno" userId="333b4c235ba907f8" providerId="LiveId" clId="{09A78AFF-0D24-4776-8DFC-D4C0D85E1EC9}" dt="2020-05-08T21:07:29.581" v="477"/>
          <pc:sldLayoutMkLst>
            <pc:docMk/>
            <pc:sldMasterMk cId="2676353080" sldId="2147484006"/>
            <pc:sldLayoutMk cId="960670276" sldId="2147484009"/>
          </pc:sldLayoutMkLst>
        </pc:sldLayoutChg>
        <pc:sldLayoutChg chg="setBg">
          <pc:chgData name="donatella loprieno" userId="333b4c235ba907f8" providerId="LiveId" clId="{09A78AFF-0D24-4776-8DFC-D4C0D85E1EC9}" dt="2020-05-08T21:07:29.581" v="477"/>
          <pc:sldLayoutMkLst>
            <pc:docMk/>
            <pc:sldMasterMk cId="2676353080" sldId="2147484006"/>
            <pc:sldLayoutMk cId="1494153056" sldId="2147484010"/>
          </pc:sldLayoutMkLst>
        </pc:sldLayoutChg>
        <pc:sldLayoutChg chg="setBg">
          <pc:chgData name="donatella loprieno" userId="333b4c235ba907f8" providerId="LiveId" clId="{09A78AFF-0D24-4776-8DFC-D4C0D85E1EC9}" dt="2020-05-08T21:07:29.581" v="477"/>
          <pc:sldLayoutMkLst>
            <pc:docMk/>
            <pc:sldMasterMk cId="2676353080" sldId="2147484006"/>
            <pc:sldLayoutMk cId="2568863234" sldId="2147484011"/>
          </pc:sldLayoutMkLst>
        </pc:sldLayoutChg>
        <pc:sldLayoutChg chg="setBg">
          <pc:chgData name="donatella loprieno" userId="333b4c235ba907f8" providerId="LiveId" clId="{09A78AFF-0D24-4776-8DFC-D4C0D85E1EC9}" dt="2020-05-08T21:07:29.581" v="477"/>
          <pc:sldLayoutMkLst>
            <pc:docMk/>
            <pc:sldMasterMk cId="2676353080" sldId="2147484006"/>
            <pc:sldLayoutMk cId="2793999145" sldId="2147484012"/>
          </pc:sldLayoutMkLst>
        </pc:sldLayoutChg>
        <pc:sldLayoutChg chg="setBg">
          <pc:chgData name="donatella loprieno" userId="333b4c235ba907f8" providerId="LiveId" clId="{09A78AFF-0D24-4776-8DFC-D4C0D85E1EC9}" dt="2020-05-08T21:07:29.581" v="477"/>
          <pc:sldLayoutMkLst>
            <pc:docMk/>
            <pc:sldMasterMk cId="2676353080" sldId="2147484006"/>
            <pc:sldLayoutMk cId="1203056895" sldId="2147484013"/>
          </pc:sldLayoutMkLst>
        </pc:sldLayoutChg>
        <pc:sldLayoutChg chg="setBg">
          <pc:chgData name="donatella loprieno" userId="333b4c235ba907f8" providerId="LiveId" clId="{09A78AFF-0D24-4776-8DFC-D4C0D85E1EC9}" dt="2020-05-08T21:07:29.581" v="477"/>
          <pc:sldLayoutMkLst>
            <pc:docMk/>
            <pc:sldMasterMk cId="2676353080" sldId="2147484006"/>
            <pc:sldLayoutMk cId="3419969164" sldId="2147484014"/>
          </pc:sldLayoutMkLst>
        </pc:sldLayoutChg>
        <pc:sldLayoutChg chg="setBg">
          <pc:chgData name="donatella loprieno" userId="333b4c235ba907f8" providerId="LiveId" clId="{09A78AFF-0D24-4776-8DFC-D4C0D85E1EC9}" dt="2020-05-08T21:07:29.581" v="477"/>
          <pc:sldLayoutMkLst>
            <pc:docMk/>
            <pc:sldMasterMk cId="2676353080" sldId="2147484006"/>
            <pc:sldLayoutMk cId="2639456441" sldId="2147484015"/>
          </pc:sldLayoutMkLst>
        </pc:sldLayoutChg>
        <pc:sldLayoutChg chg="setBg">
          <pc:chgData name="donatella loprieno" userId="333b4c235ba907f8" providerId="LiveId" clId="{09A78AFF-0D24-4776-8DFC-D4C0D85E1EC9}" dt="2020-05-08T21:07:29.581" v="477"/>
          <pc:sldLayoutMkLst>
            <pc:docMk/>
            <pc:sldMasterMk cId="2676353080" sldId="2147484006"/>
            <pc:sldLayoutMk cId="1235111733" sldId="2147484016"/>
          </pc:sldLayoutMkLst>
        </pc:sldLayoutChg>
        <pc:sldLayoutChg chg="setBg">
          <pc:chgData name="donatella loprieno" userId="333b4c235ba907f8" providerId="LiveId" clId="{09A78AFF-0D24-4776-8DFC-D4C0D85E1EC9}" dt="2020-05-08T21:07:29.581" v="477"/>
          <pc:sldLayoutMkLst>
            <pc:docMk/>
            <pc:sldMasterMk cId="2676353080" sldId="2147484006"/>
            <pc:sldLayoutMk cId="3614363465" sldId="214748401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52981-CC53-45FD-AF23-874375C7E398}" type="datetimeFigureOut">
              <a:rPr lang="it-IT" smtClean="0"/>
              <a:pPr/>
              <a:t>10/06/2020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D5F3F-0FB2-4887-876F-24E4BAF35BF7}" type="slidenum">
              <a:rPr lang="it-IT" smtClean="0"/>
              <a:pPr/>
              <a:t>‹N›</a:t>
            </a:fld>
            <a:endParaRPr lang="it-IT"/>
          </a:p>
        </p:txBody>
      </p:sp>
    </p:spTree>
    <p:extLst>
      <p:ext uri="{BB962C8B-B14F-4D97-AF65-F5344CB8AC3E}">
        <p14:creationId xmlns:p14="http://schemas.microsoft.com/office/powerpoint/2010/main" val="75739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ED5F3F-0FB2-4887-876F-24E4BAF35BF7}" type="slidenum">
              <a:rPr lang="it-IT" smtClean="0"/>
              <a:pPr/>
              <a:t>10</a:t>
            </a:fld>
            <a:endParaRPr lang="it-IT"/>
          </a:p>
        </p:txBody>
      </p:sp>
    </p:spTree>
    <p:extLst>
      <p:ext uri="{BB962C8B-B14F-4D97-AF65-F5344CB8AC3E}">
        <p14:creationId xmlns:p14="http://schemas.microsoft.com/office/powerpoint/2010/main" val="1655364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ED5F3F-0FB2-4887-876F-24E4BAF35BF7}" type="slidenum">
              <a:rPr lang="it-IT" smtClean="0"/>
              <a:pPr/>
              <a:t>12</a:t>
            </a:fld>
            <a:endParaRPr lang="it-IT"/>
          </a:p>
        </p:txBody>
      </p:sp>
    </p:spTree>
    <p:extLst>
      <p:ext uri="{BB962C8B-B14F-4D97-AF65-F5344CB8AC3E}">
        <p14:creationId xmlns:p14="http://schemas.microsoft.com/office/powerpoint/2010/main" val="5210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ED5F3F-0FB2-4887-876F-24E4BAF35BF7}" type="slidenum">
              <a:rPr lang="it-IT" smtClean="0"/>
              <a:pPr/>
              <a:t>15</a:t>
            </a:fld>
            <a:endParaRPr lang="it-IT"/>
          </a:p>
        </p:txBody>
      </p:sp>
    </p:spTree>
    <p:extLst>
      <p:ext uri="{BB962C8B-B14F-4D97-AF65-F5344CB8AC3E}">
        <p14:creationId xmlns:p14="http://schemas.microsoft.com/office/powerpoint/2010/main" val="88036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ED5F3F-0FB2-4887-876F-24E4BAF35BF7}" type="slidenum">
              <a:rPr lang="it-IT" smtClean="0"/>
              <a:pPr/>
              <a:t>17</a:t>
            </a:fld>
            <a:endParaRPr lang="it-IT"/>
          </a:p>
        </p:txBody>
      </p:sp>
    </p:spTree>
    <p:extLst>
      <p:ext uri="{BB962C8B-B14F-4D97-AF65-F5344CB8AC3E}">
        <p14:creationId xmlns:p14="http://schemas.microsoft.com/office/powerpoint/2010/main" val="222821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6D741A63-8FB3-4314-8137-B91D14672C6D}" type="datetimeFigureOut">
              <a:rPr lang="it-IT" smtClean="0"/>
              <a:pPr/>
              <a:t>10/06/2020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906ECF8-2493-4DAF-A086-1CC6B18F697C}" type="slidenum">
              <a:rPr lang="it-IT" smtClean="0"/>
              <a:pPr/>
              <a:t>‹N›</a:t>
            </a:fld>
            <a:endParaRPr lang="it-IT"/>
          </a:p>
        </p:txBody>
      </p:sp>
    </p:spTree>
    <p:extLst>
      <p:ext uri="{BB962C8B-B14F-4D97-AF65-F5344CB8AC3E}">
        <p14:creationId xmlns:p14="http://schemas.microsoft.com/office/powerpoint/2010/main" val="185538031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D741A63-8FB3-4314-8137-B91D14672C6D}" type="datetimeFigureOut">
              <a:rPr lang="it-IT" smtClean="0"/>
              <a:pPr/>
              <a:t>10/06/2020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06ECF8-2493-4DAF-A086-1CC6B18F697C}" type="slidenum">
              <a:rPr lang="it-IT" smtClean="0"/>
              <a:pPr/>
              <a:t>‹N›</a:t>
            </a:fld>
            <a:endParaRPr lang="it-IT"/>
          </a:p>
        </p:txBody>
      </p:sp>
    </p:spTree>
    <p:extLst>
      <p:ext uri="{BB962C8B-B14F-4D97-AF65-F5344CB8AC3E}">
        <p14:creationId xmlns:p14="http://schemas.microsoft.com/office/powerpoint/2010/main" val="123511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D741A63-8FB3-4314-8137-B91D14672C6D}" type="datetimeFigureOut">
              <a:rPr lang="it-IT" smtClean="0"/>
              <a:pPr/>
              <a:t>10/06/2020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906ECF8-2493-4DAF-A086-1CC6B18F697C}" type="slidenum">
              <a:rPr lang="it-IT" smtClean="0"/>
              <a:pPr/>
              <a:t>‹N›</a:t>
            </a:fld>
            <a:endParaRPr lang="it-IT"/>
          </a:p>
        </p:txBody>
      </p:sp>
    </p:spTree>
    <p:extLst>
      <p:ext uri="{BB962C8B-B14F-4D97-AF65-F5344CB8AC3E}">
        <p14:creationId xmlns:p14="http://schemas.microsoft.com/office/powerpoint/2010/main" val="361436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D741A63-8FB3-4314-8137-B91D14672C6D}" type="datetimeFigureOut">
              <a:rPr lang="it-IT" smtClean="0"/>
              <a:pPr/>
              <a:t>10/06/2020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906ECF8-2493-4DAF-A086-1CC6B18F697C}" type="slidenum">
              <a:rPr lang="it-IT" smtClean="0"/>
              <a:pPr/>
              <a:t>‹N›</a:t>
            </a:fld>
            <a:endParaRPr lang="it-IT"/>
          </a:p>
        </p:txBody>
      </p:sp>
    </p:spTree>
    <p:extLst>
      <p:ext uri="{BB962C8B-B14F-4D97-AF65-F5344CB8AC3E}">
        <p14:creationId xmlns:p14="http://schemas.microsoft.com/office/powerpoint/2010/main" val="180025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6D741A63-8FB3-4314-8137-B91D14672C6D}" type="datetimeFigureOut">
              <a:rPr lang="it-IT" smtClean="0"/>
              <a:pPr/>
              <a:t>10/06/2020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906ECF8-2493-4DAF-A086-1CC6B18F697C}" type="slidenum">
              <a:rPr lang="it-IT" smtClean="0"/>
              <a:pPr/>
              <a:t>‹N›</a:t>
            </a:fld>
            <a:endParaRPr lang="it-IT"/>
          </a:p>
        </p:txBody>
      </p:sp>
    </p:spTree>
    <p:extLst>
      <p:ext uri="{BB962C8B-B14F-4D97-AF65-F5344CB8AC3E}">
        <p14:creationId xmlns:p14="http://schemas.microsoft.com/office/powerpoint/2010/main" val="9606702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6D741A63-8FB3-4314-8137-B91D14672C6D}" type="datetimeFigureOut">
              <a:rPr lang="it-IT" smtClean="0"/>
              <a:pPr/>
              <a:t>10/06/2020</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0906ECF8-2493-4DAF-A086-1CC6B18F697C}" type="slidenum">
              <a:rPr lang="it-IT" smtClean="0"/>
              <a:pPr/>
              <a:t>‹N›</a:t>
            </a:fld>
            <a:endParaRPr lang="it-IT"/>
          </a:p>
        </p:txBody>
      </p:sp>
    </p:spTree>
    <p:extLst>
      <p:ext uri="{BB962C8B-B14F-4D97-AF65-F5344CB8AC3E}">
        <p14:creationId xmlns:p14="http://schemas.microsoft.com/office/powerpoint/2010/main" val="149415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583436" y="3143250"/>
            <a:ext cx="4270248" cy="25967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6D741A63-8FB3-4314-8137-B91D14672C6D}" type="datetimeFigureOut">
              <a:rPr lang="it-IT" smtClean="0"/>
              <a:pPr/>
              <a:t>10/06/2020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906ECF8-2493-4DAF-A086-1CC6B18F697C}" type="slidenum">
              <a:rPr lang="it-IT" smtClean="0"/>
              <a:pPr/>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256886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D741A63-8FB3-4314-8137-B91D14672C6D}" type="datetimeFigureOut">
              <a:rPr lang="it-IT" smtClean="0"/>
              <a:pPr/>
              <a:t>10/06/2020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906ECF8-2493-4DAF-A086-1CC6B18F697C}" type="slidenum">
              <a:rPr lang="it-IT" smtClean="0"/>
              <a:pPr/>
              <a:t>‹N›</a:t>
            </a:fld>
            <a:endParaRPr lang="it-IT"/>
          </a:p>
        </p:txBody>
      </p:sp>
    </p:spTree>
    <p:extLst>
      <p:ext uri="{BB962C8B-B14F-4D97-AF65-F5344CB8AC3E}">
        <p14:creationId xmlns:p14="http://schemas.microsoft.com/office/powerpoint/2010/main" val="279399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41A63-8FB3-4314-8137-B91D14672C6D}" type="datetimeFigureOut">
              <a:rPr lang="it-IT" smtClean="0"/>
              <a:pPr/>
              <a:t>10/06/2020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906ECF8-2493-4DAF-A086-1CC6B18F697C}" type="slidenum">
              <a:rPr lang="it-IT" smtClean="0"/>
              <a:pPr/>
              <a:t>‹N›</a:t>
            </a:fld>
            <a:endParaRPr lang="it-IT"/>
          </a:p>
        </p:txBody>
      </p:sp>
    </p:spTree>
    <p:extLst>
      <p:ext uri="{BB962C8B-B14F-4D97-AF65-F5344CB8AC3E}">
        <p14:creationId xmlns:p14="http://schemas.microsoft.com/office/powerpoint/2010/main" val="120305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9" name="Date Placeholder 8"/>
          <p:cNvSpPr>
            <a:spLocks noGrp="1"/>
          </p:cNvSpPr>
          <p:nvPr>
            <p:ph type="dt" sz="half" idx="10"/>
          </p:nvPr>
        </p:nvSpPr>
        <p:spPr/>
        <p:txBody>
          <a:bodyPr/>
          <a:lstStyle/>
          <a:p>
            <a:fld id="{6D741A63-8FB3-4314-8137-B91D14672C6D}" type="datetimeFigureOut">
              <a:rPr lang="it-IT" smtClean="0"/>
              <a:pPr/>
              <a:t>10/06/2020</a:t>
            </a:fld>
            <a:endParaRPr lang="it-IT"/>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it-IT"/>
          </a:p>
        </p:txBody>
      </p:sp>
      <p:sp>
        <p:nvSpPr>
          <p:cNvPr id="11" name="Slide Number Placeholder 10"/>
          <p:cNvSpPr>
            <a:spLocks noGrp="1"/>
          </p:cNvSpPr>
          <p:nvPr>
            <p:ph type="sldNum" sz="quarter" idx="12"/>
          </p:nvPr>
        </p:nvSpPr>
        <p:spPr/>
        <p:txBody>
          <a:bodyPr/>
          <a:lstStyle/>
          <a:p>
            <a:fld id="{0906ECF8-2493-4DAF-A086-1CC6B18F697C}" type="slidenum">
              <a:rPr lang="it-IT" smtClean="0"/>
              <a:pPr/>
              <a:t>‹N›</a:t>
            </a:fld>
            <a:endParaRPr lang="it-IT"/>
          </a:p>
        </p:txBody>
      </p:sp>
    </p:spTree>
    <p:extLst>
      <p:ext uri="{BB962C8B-B14F-4D97-AF65-F5344CB8AC3E}">
        <p14:creationId xmlns:p14="http://schemas.microsoft.com/office/powerpoint/2010/main" val="341996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D741A63-8FB3-4314-8137-B91D14672C6D}" type="datetimeFigureOut">
              <a:rPr lang="it-IT" smtClean="0"/>
              <a:pPr/>
              <a:t>10/06/2020</a:t>
            </a:fld>
            <a:endParaRPr lang="it-IT"/>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it-IT"/>
          </a:p>
        </p:txBody>
      </p:sp>
      <p:sp>
        <p:nvSpPr>
          <p:cNvPr id="10" name="Slide Number Placeholder 9"/>
          <p:cNvSpPr>
            <a:spLocks noGrp="1"/>
          </p:cNvSpPr>
          <p:nvPr>
            <p:ph type="sldNum" sz="quarter" idx="12"/>
          </p:nvPr>
        </p:nvSpPr>
        <p:spPr/>
        <p:txBody>
          <a:bodyPr/>
          <a:lstStyle/>
          <a:p>
            <a:fld id="{0906ECF8-2493-4DAF-A086-1CC6B18F697C}" type="slidenum">
              <a:rPr lang="it-IT" smtClean="0"/>
              <a:pPr/>
              <a:t>‹N›</a:t>
            </a:fld>
            <a:endParaRPr lang="it-IT"/>
          </a:p>
        </p:txBody>
      </p:sp>
    </p:spTree>
    <p:extLst>
      <p:ext uri="{BB962C8B-B14F-4D97-AF65-F5344CB8AC3E}">
        <p14:creationId xmlns:p14="http://schemas.microsoft.com/office/powerpoint/2010/main" val="263945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D741A63-8FB3-4314-8137-B91D14672C6D}" type="datetimeFigureOut">
              <a:rPr lang="it-IT" smtClean="0"/>
              <a:pPr/>
              <a:t>10/06/2020</a:t>
            </a:fld>
            <a:endParaRPr lang="it-IT"/>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it-IT"/>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906ECF8-2493-4DAF-A086-1CC6B18F697C}" type="slidenum">
              <a:rPr lang="it-IT" smtClean="0"/>
              <a:pPr/>
              <a:t>‹N›</a:t>
            </a:fld>
            <a:endParaRPr lang="it-IT"/>
          </a:p>
        </p:txBody>
      </p:sp>
    </p:spTree>
    <p:extLst>
      <p:ext uri="{BB962C8B-B14F-4D97-AF65-F5344CB8AC3E}">
        <p14:creationId xmlns:p14="http://schemas.microsoft.com/office/powerpoint/2010/main" val="2676353080"/>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39.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4.xml"/><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37.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unical.erasmusmanager.it/" TargetMode="External"/><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hyperlink" Target="http://most.e-admission.eu/" TargetMode="External"/><Relationship Id="rId4" Type="http://schemas.openxmlformats.org/officeDocument/2006/relationships/hyperlink" Target="https://betforjobs.erasmusmanager.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tiff"/><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 xmlns:a16="http://schemas.microsoft.com/office/drawing/2014/main" id="{FEAC506F-80BD-4A9E-9E61-83B5BC93856F}"/>
              </a:ext>
            </a:extLst>
          </p:cNvPr>
          <p:cNvSpPr>
            <a:spLocks noGrp="1"/>
          </p:cNvSpPr>
          <p:nvPr>
            <p:ph type="subTitle" idx="1"/>
          </p:nvPr>
        </p:nvSpPr>
        <p:spPr>
          <a:xfrm>
            <a:off x="5643795" y="2639506"/>
            <a:ext cx="5743784" cy="2793642"/>
          </a:xfrm>
          <a:solidFill>
            <a:srgbClr val="CCECFF"/>
          </a:solidFill>
          <a:ln w="38100">
            <a:solidFill>
              <a:schemeClr val="accent2">
                <a:lumMod val="50000"/>
              </a:schemeClr>
            </a:solidFill>
          </a:ln>
        </p:spPr>
        <p:txBody>
          <a:bodyPr>
            <a:normAutofit/>
          </a:bodyPr>
          <a:lstStyle/>
          <a:p>
            <a:r>
              <a:rPr lang="it-IT" dirty="0">
                <a:solidFill>
                  <a:srgbClr val="C9242A"/>
                </a:solidFill>
              </a:rPr>
              <a:t>Il nostro è un progetto intellettuale multidisciplinare e orientato a un dialogo aperto con il territorio circostante.</a:t>
            </a:r>
          </a:p>
          <a:p>
            <a:r>
              <a:rPr lang="it-IT" dirty="0">
                <a:solidFill>
                  <a:srgbClr val="C9242A"/>
                </a:solidFill>
              </a:rPr>
              <a:t>L’interesse per i processi economici, sociali e politico istituzionali in Calabria e nel Mezzogiorno è sempre declinato in un contesto più ampio, nazionale, europeo e globale.</a:t>
            </a:r>
          </a:p>
        </p:txBody>
      </p:sp>
      <p:pic>
        <p:nvPicPr>
          <p:cNvPr id="9" name="Immagine 8" descr="Immagine che contiene testo, segnale&#10;&#10;Descrizione generata automaticamente">
            <a:extLst>
              <a:ext uri="{FF2B5EF4-FFF2-40B4-BE49-F238E27FC236}">
                <a16:creationId xmlns="" xmlns:a16="http://schemas.microsoft.com/office/drawing/2014/main" id="{5C2E991D-ECEC-488A-8276-EFB1B9E5B529}"/>
              </a:ext>
            </a:extLst>
          </p:cNvPr>
          <p:cNvPicPr>
            <a:picLocks noChangeAspect="1"/>
          </p:cNvPicPr>
          <p:nvPr/>
        </p:nvPicPr>
        <p:blipFill rotWithShape="1">
          <a:blip r:embed="rId2">
            <a:extLst>
              <a:ext uri="{28A0092B-C50C-407E-A947-70E740481C1C}">
                <a14:useLocalDpi xmlns:a14="http://schemas.microsoft.com/office/drawing/2010/main" val="0"/>
              </a:ext>
            </a:extLst>
          </a:blip>
          <a:srcRect t="11285" r="1" b="25356"/>
          <a:stretch/>
        </p:blipFill>
        <p:spPr>
          <a:xfrm>
            <a:off x="0" y="-68083"/>
            <a:ext cx="4654277" cy="6857990"/>
          </a:xfrm>
          <a:prstGeom prst="rect">
            <a:avLst/>
          </a:prstGeom>
        </p:spPr>
      </p:pic>
      <p:pic>
        <p:nvPicPr>
          <p:cNvPr id="5" name="Immagine 4">
            <a:extLst>
              <a:ext uri="{FF2B5EF4-FFF2-40B4-BE49-F238E27FC236}">
                <a16:creationId xmlns="" xmlns:a16="http://schemas.microsoft.com/office/drawing/2014/main" id="{410239BA-5D8D-4E0B-AFAF-3FEEE06A2F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7098" y="44297"/>
            <a:ext cx="7357353" cy="1648315"/>
          </a:xfrm>
          <a:prstGeom prst="rect">
            <a:avLst/>
          </a:prstGeom>
        </p:spPr>
      </p:pic>
    </p:spTree>
    <p:extLst>
      <p:ext uri="{BB962C8B-B14F-4D97-AF65-F5344CB8AC3E}">
        <p14:creationId xmlns:p14="http://schemas.microsoft.com/office/powerpoint/2010/main" val="1285646661"/>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rgbClr val="F7DCD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 xmlns:a16="http://schemas.microsoft.com/office/drawing/2014/main" id="{C02C7B47-DF2D-46D9-9584-5C83FCA86F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EF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0">
            <a:extLst>
              <a:ext uri="{FF2B5EF4-FFF2-40B4-BE49-F238E27FC236}">
                <a16:creationId xmlns="" xmlns:a16="http://schemas.microsoft.com/office/drawing/2014/main" id="{348541E3-A59C-41D3-85D2-70F0E0E9B6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con due angoli in diagonale ritagliati 7">
            <a:extLst>
              <a:ext uri="{FF2B5EF4-FFF2-40B4-BE49-F238E27FC236}">
                <a16:creationId xmlns="" xmlns:a16="http://schemas.microsoft.com/office/drawing/2014/main" id="{7DC967C6-7B16-4D3B-BB9C-899C7229ED04}"/>
              </a:ext>
            </a:extLst>
          </p:cNvPr>
          <p:cNvSpPr/>
          <p:nvPr/>
        </p:nvSpPr>
        <p:spPr>
          <a:xfrm>
            <a:off x="8118339" y="1117546"/>
            <a:ext cx="2300140" cy="1055803"/>
          </a:xfrm>
          <a:prstGeom prst="snip2DiagRect">
            <a:avLst/>
          </a:prstGeom>
          <a:solidFill>
            <a:srgbClr val="D7ECF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b="1">
                <a:solidFill>
                  <a:srgbClr val="0070C0"/>
                </a:solidFill>
              </a:rPr>
              <a:t>PERSONA</a:t>
            </a:r>
            <a:r>
              <a:rPr lang="it-IT">
                <a:solidFill>
                  <a:srgbClr val="0070C0"/>
                </a:solidFill>
              </a:rPr>
              <a:t> </a:t>
            </a:r>
          </a:p>
        </p:txBody>
      </p:sp>
      <p:sp>
        <p:nvSpPr>
          <p:cNvPr id="6" name="Rettangolo con due angoli in diagonale ritagliati 5">
            <a:extLst>
              <a:ext uri="{FF2B5EF4-FFF2-40B4-BE49-F238E27FC236}">
                <a16:creationId xmlns="" xmlns:a16="http://schemas.microsoft.com/office/drawing/2014/main" id="{C1C3CA1F-1E96-43EC-8792-7C981EDD5911}"/>
              </a:ext>
            </a:extLst>
          </p:cNvPr>
          <p:cNvSpPr/>
          <p:nvPr/>
        </p:nvSpPr>
        <p:spPr>
          <a:xfrm>
            <a:off x="8454904" y="2978021"/>
            <a:ext cx="2555603" cy="1055803"/>
          </a:xfrm>
          <a:prstGeom prst="snip2DiagRect">
            <a:avLst/>
          </a:prstGeom>
          <a:solidFill>
            <a:srgbClr val="FCE8E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b="1" dirty="0">
                <a:solidFill>
                  <a:srgbClr val="0070C0"/>
                </a:solidFill>
              </a:rPr>
              <a:t>RESPONSABILITÀ</a:t>
            </a:r>
          </a:p>
        </p:txBody>
      </p:sp>
      <p:sp>
        <p:nvSpPr>
          <p:cNvPr id="7" name="Rettangolo con due angoli in diagonale ritagliati 6">
            <a:extLst>
              <a:ext uri="{FF2B5EF4-FFF2-40B4-BE49-F238E27FC236}">
                <a16:creationId xmlns="" xmlns:a16="http://schemas.microsoft.com/office/drawing/2014/main" id="{4EC977FF-B45A-4ED4-90D3-81B7B410A5ED}"/>
              </a:ext>
            </a:extLst>
          </p:cNvPr>
          <p:cNvSpPr/>
          <p:nvPr/>
        </p:nvSpPr>
        <p:spPr>
          <a:xfrm>
            <a:off x="8886396" y="4758838"/>
            <a:ext cx="2300140" cy="1055803"/>
          </a:xfrm>
          <a:prstGeom prst="snip2DiagRect">
            <a:avLst/>
          </a:prstGeom>
          <a:solidFill>
            <a:srgbClr val="FAF2DB"/>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b="1" dirty="0">
                <a:solidFill>
                  <a:srgbClr val="0070C0"/>
                </a:solidFill>
              </a:rPr>
              <a:t>SOLIDARIETÀ</a:t>
            </a:r>
          </a:p>
        </p:txBody>
      </p:sp>
      <p:pic>
        <p:nvPicPr>
          <p:cNvPr id="9" name="Segnaposto contenuto 8" descr="Immagine che contiene testo&#10;&#10;Descrizione generata automaticamente">
            <a:extLst>
              <a:ext uri="{FF2B5EF4-FFF2-40B4-BE49-F238E27FC236}">
                <a16:creationId xmlns="" xmlns:a16="http://schemas.microsoft.com/office/drawing/2014/main" id="{FDAE11BA-BC8C-4E82-BE5A-9B0EC19BF08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6196" y="804672"/>
            <a:ext cx="7312143" cy="4935728"/>
          </a:xfrm>
        </p:spPr>
      </p:pic>
      <p:pic>
        <p:nvPicPr>
          <p:cNvPr id="13" name="Immagine 12">
            <a:extLst>
              <a:ext uri="{FF2B5EF4-FFF2-40B4-BE49-F238E27FC236}">
                <a16:creationId xmlns="" xmlns:a16="http://schemas.microsoft.com/office/drawing/2014/main" id="{391F7280-FED5-48F2-A1CD-552EF32C40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31796"/>
            <a:ext cx="2679425" cy="626204"/>
          </a:xfrm>
          <a:prstGeom prst="rect">
            <a:avLst/>
          </a:prstGeom>
        </p:spPr>
      </p:pic>
    </p:spTree>
    <p:extLst>
      <p:ext uri="{BB962C8B-B14F-4D97-AF65-F5344CB8AC3E}">
        <p14:creationId xmlns:p14="http://schemas.microsoft.com/office/powerpoint/2010/main" val="133132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9B0999EA-6847-4CB7-85FC-018F19E6E6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05820" cy="1150070"/>
          </a:xfrm>
          <a:prstGeom prst="rect">
            <a:avLst/>
          </a:prstGeom>
        </p:spPr>
      </p:pic>
      <p:sp>
        <p:nvSpPr>
          <p:cNvPr id="2" name="Titolo 1">
            <a:extLst>
              <a:ext uri="{FF2B5EF4-FFF2-40B4-BE49-F238E27FC236}">
                <a16:creationId xmlns="" xmlns:a16="http://schemas.microsoft.com/office/drawing/2014/main" id="{223F9080-BC6B-4C0F-9222-C2630DF15418}"/>
              </a:ext>
            </a:extLst>
          </p:cNvPr>
          <p:cNvSpPr>
            <a:spLocks noGrp="1"/>
          </p:cNvSpPr>
          <p:nvPr>
            <p:ph type="title"/>
          </p:nvPr>
        </p:nvSpPr>
        <p:spPr>
          <a:xfrm>
            <a:off x="2570483" y="67934"/>
            <a:ext cx="7981235" cy="659877"/>
          </a:xfrm>
          <a:gradFill flip="none" rotWithShape="1">
            <a:gsLst>
              <a:gs pos="0">
                <a:srgbClr val="D7ECF9">
                  <a:shade val="30000"/>
                  <a:satMod val="115000"/>
                </a:srgbClr>
              </a:gs>
              <a:gs pos="50000">
                <a:srgbClr val="D7ECF9">
                  <a:shade val="67500"/>
                  <a:satMod val="115000"/>
                </a:srgbClr>
              </a:gs>
              <a:gs pos="100000">
                <a:srgbClr val="D7ECF9">
                  <a:shade val="100000"/>
                  <a:satMod val="115000"/>
                </a:srgbClr>
              </a:gs>
            </a:gsLst>
            <a:lin ang="16200000" scaled="1"/>
            <a:tileRect/>
          </a:gradFill>
        </p:spPr>
        <p:txBody>
          <a:bodyPr>
            <a:normAutofit fontScale="90000"/>
          </a:bodyPr>
          <a:lstStyle/>
          <a:p>
            <a:r>
              <a:rPr lang="it-IT" dirty="0">
                <a:solidFill>
                  <a:srgbClr val="DB3C4C"/>
                </a:solidFill>
              </a:rPr>
              <a:t>Cosa si diventa? Cosa si studia? </a:t>
            </a:r>
          </a:p>
        </p:txBody>
      </p:sp>
      <p:pic>
        <p:nvPicPr>
          <p:cNvPr id="4" name="Segnaposto contenuto 14" descr="Immagine che contiene screenshot&#10;&#10;Descrizione generata automaticamente">
            <a:extLst>
              <a:ext uri="{FF2B5EF4-FFF2-40B4-BE49-F238E27FC236}">
                <a16:creationId xmlns="" xmlns:a16="http://schemas.microsoft.com/office/drawing/2014/main" id="{B0937A21-46D0-402D-B1A6-366E737F79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5820" y="1500375"/>
            <a:ext cx="3483419" cy="5076667"/>
          </a:xfrm>
          <a:prstGeom prst="rect">
            <a:avLst/>
          </a:prstGeom>
          <a:ln w="57150">
            <a:solidFill>
              <a:srgbClr val="C96670"/>
            </a:solidFill>
          </a:ln>
        </p:spPr>
      </p:pic>
      <p:pic>
        <p:nvPicPr>
          <p:cNvPr id="5" name="Segnaposto contenuto 4" descr="Immagine che contiene screenshot&#10;&#10;Descrizione generata automaticamente">
            <a:extLst>
              <a:ext uri="{FF2B5EF4-FFF2-40B4-BE49-F238E27FC236}">
                <a16:creationId xmlns="" xmlns:a16="http://schemas.microsoft.com/office/drawing/2014/main" id="{DF5CB2BE-6270-4025-A529-D035D0457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7045" y="1846020"/>
            <a:ext cx="6394674" cy="3482502"/>
          </a:xfrm>
          <a:prstGeom prst="rect">
            <a:avLst/>
          </a:prstGeom>
          <a:gradFill>
            <a:gsLst>
              <a:gs pos="100000">
                <a:schemeClr val="accent2">
                  <a:lumMod val="75000"/>
                  <a:alpha val="4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tx1"/>
            </a:solidFill>
          </a:ln>
        </p:spPr>
      </p:pic>
      <p:pic>
        <p:nvPicPr>
          <p:cNvPr id="7" name="Immagine 6">
            <a:extLst>
              <a:ext uri="{FF2B5EF4-FFF2-40B4-BE49-F238E27FC236}">
                <a16:creationId xmlns="" xmlns:a16="http://schemas.microsoft.com/office/drawing/2014/main" id="{352A4498-9508-4FE8-89CD-C47D854B9A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8000" y="6235401"/>
            <a:ext cx="2664000" cy="622599"/>
          </a:xfrm>
          <a:prstGeom prst="rect">
            <a:avLst/>
          </a:prstGeom>
        </p:spPr>
      </p:pic>
      <p:sp>
        <p:nvSpPr>
          <p:cNvPr id="3" name="Freccia in giù 2">
            <a:extLst>
              <a:ext uri="{FF2B5EF4-FFF2-40B4-BE49-F238E27FC236}">
                <a16:creationId xmlns="" xmlns:a16="http://schemas.microsoft.com/office/drawing/2014/main" id="{54AA8D71-7B4D-4388-AD77-EA054147BCDA}"/>
              </a:ext>
            </a:extLst>
          </p:cNvPr>
          <p:cNvSpPr/>
          <p:nvPr/>
        </p:nvSpPr>
        <p:spPr>
          <a:xfrm>
            <a:off x="4590854" y="837141"/>
            <a:ext cx="282804" cy="501465"/>
          </a:xfrm>
          <a:prstGeom prst="downArrow">
            <a:avLst/>
          </a:prstGeom>
          <a:solidFill>
            <a:srgbClr val="BF4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w="19050">
                <a:solidFill>
                  <a:srgbClr val="660033"/>
                </a:solidFill>
              </a:ln>
            </a:endParaRPr>
          </a:p>
        </p:txBody>
      </p:sp>
      <p:sp>
        <p:nvSpPr>
          <p:cNvPr id="8" name="Freccia in giù 7">
            <a:extLst>
              <a:ext uri="{FF2B5EF4-FFF2-40B4-BE49-F238E27FC236}">
                <a16:creationId xmlns="" xmlns:a16="http://schemas.microsoft.com/office/drawing/2014/main" id="{C7AF9322-4D34-4BBF-A8F9-95D4A3BCA173}"/>
              </a:ext>
            </a:extLst>
          </p:cNvPr>
          <p:cNvSpPr/>
          <p:nvPr/>
        </p:nvSpPr>
        <p:spPr>
          <a:xfrm>
            <a:off x="7852528" y="837141"/>
            <a:ext cx="367645" cy="8973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5505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 xmlns:a16="http://schemas.microsoft.com/office/drawing/2014/main" id="{C02C7B47-DF2D-46D9-9584-5C83FCA86F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EF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0">
            <a:extLst>
              <a:ext uri="{FF2B5EF4-FFF2-40B4-BE49-F238E27FC236}">
                <a16:creationId xmlns="" xmlns:a16="http://schemas.microsoft.com/office/drawing/2014/main" id="{348541E3-A59C-41D3-85D2-70F0E0E9B6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descr="Immagine che contiene disegnando&#10;&#10;Descrizione generata automaticamente">
            <a:extLst>
              <a:ext uri="{FF2B5EF4-FFF2-40B4-BE49-F238E27FC236}">
                <a16:creationId xmlns="" xmlns:a16="http://schemas.microsoft.com/office/drawing/2014/main" id="{21DF55F6-6B3F-4E25-82EC-71338EAB0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342" y="159616"/>
            <a:ext cx="2223625" cy="447735"/>
          </a:xfrm>
          <a:prstGeom prst="rect">
            <a:avLst/>
          </a:prstGeom>
          <a:ln>
            <a:solidFill>
              <a:srgbClr val="C00000"/>
            </a:solidFill>
          </a:ln>
        </p:spPr>
      </p:pic>
      <p:pic>
        <p:nvPicPr>
          <p:cNvPr id="11" name="Immagine 10" descr="Immagine che contiene segnale&#10;&#10;Descrizione generata automaticamente">
            <a:extLst>
              <a:ext uri="{FF2B5EF4-FFF2-40B4-BE49-F238E27FC236}">
                <a16:creationId xmlns="" xmlns:a16="http://schemas.microsoft.com/office/drawing/2014/main" id="{D5147B0B-C319-47CE-B5F2-D2DDB62D15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1713" y="91829"/>
            <a:ext cx="2094208" cy="636148"/>
          </a:xfrm>
          <a:prstGeom prst="rect">
            <a:avLst/>
          </a:prstGeom>
          <a:ln>
            <a:solidFill>
              <a:srgbClr val="C00000"/>
            </a:solidFill>
          </a:ln>
        </p:spPr>
      </p:pic>
      <p:pic>
        <p:nvPicPr>
          <p:cNvPr id="12" name="Immagine 11" descr="Immagine che contiene cibo, segnale, disegnando&#10;&#10;Descrizione generata automaticamente">
            <a:extLst>
              <a:ext uri="{FF2B5EF4-FFF2-40B4-BE49-F238E27FC236}">
                <a16:creationId xmlns="" xmlns:a16="http://schemas.microsoft.com/office/drawing/2014/main" id="{46C23907-1929-413C-A5BA-06F2B51D84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0171" y="115683"/>
            <a:ext cx="1945629" cy="573306"/>
          </a:xfrm>
          <a:prstGeom prst="rect">
            <a:avLst/>
          </a:prstGeom>
          <a:ln>
            <a:solidFill>
              <a:srgbClr val="C00000"/>
            </a:solidFill>
          </a:ln>
        </p:spPr>
      </p:pic>
      <p:pic>
        <p:nvPicPr>
          <p:cNvPr id="13" name="Immagine 12">
            <a:extLst>
              <a:ext uri="{FF2B5EF4-FFF2-40B4-BE49-F238E27FC236}">
                <a16:creationId xmlns="" xmlns:a16="http://schemas.microsoft.com/office/drawing/2014/main" id="{391F7280-FED5-48F2-A1CD-552EF32C40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0746" y="6169011"/>
            <a:ext cx="2679425" cy="626204"/>
          </a:xfrm>
          <a:prstGeom prst="rect">
            <a:avLst/>
          </a:prstGeom>
        </p:spPr>
      </p:pic>
      <p:pic>
        <p:nvPicPr>
          <p:cNvPr id="5" name="Segnaposto contenuto 4">
            <a:extLst>
              <a:ext uri="{FF2B5EF4-FFF2-40B4-BE49-F238E27FC236}">
                <a16:creationId xmlns="" xmlns:a16="http://schemas.microsoft.com/office/drawing/2014/main" id="{C8D40C93-6273-4308-A751-9D85A628ADA3}"/>
              </a:ext>
            </a:extLst>
          </p:cNvPr>
          <p:cNvPicPr>
            <a:picLocks noGrp="1" noChangeAspect="1"/>
          </p:cNvPicPr>
          <p:nvPr>
            <p:ph idx="1"/>
          </p:nvPr>
        </p:nvPicPr>
        <p:blipFill>
          <a:blip r:embed="rId7"/>
          <a:stretch>
            <a:fillRect/>
          </a:stretch>
        </p:blipFill>
        <p:spPr>
          <a:xfrm>
            <a:off x="1885361" y="2320644"/>
            <a:ext cx="1976487" cy="976764"/>
          </a:xfrm>
          <a:prstGeom prst="rect">
            <a:avLst/>
          </a:prstGeom>
        </p:spPr>
      </p:pic>
      <p:pic>
        <p:nvPicPr>
          <p:cNvPr id="4" name="Immagine 3">
            <a:extLst>
              <a:ext uri="{FF2B5EF4-FFF2-40B4-BE49-F238E27FC236}">
                <a16:creationId xmlns="" xmlns:a16="http://schemas.microsoft.com/office/drawing/2014/main" id="{E04F7822-C5F9-4E4F-91D6-65F234BC24AD}"/>
              </a:ext>
            </a:extLst>
          </p:cNvPr>
          <p:cNvPicPr>
            <a:picLocks noChangeAspect="1"/>
          </p:cNvPicPr>
          <p:nvPr/>
        </p:nvPicPr>
        <p:blipFill>
          <a:blip r:embed="rId8"/>
          <a:stretch>
            <a:fillRect/>
          </a:stretch>
        </p:blipFill>
        <p:spPr>
          <a:xfrm>
            <a:off x="104939" y="6169009"/>
            <a:ext cx="2055807" cy="626205"/>
          </a:xfrm>
          <a:prstGeom prst="rect">
            <a:avLst/>
          </a:prstGeom>
        </p:spPr>
      </p:pic>
      <p:sp>
        <p:nvSpPr>
          <p:cNvPr id="14" name="CasellaDiTesto 13">
            <a:extLst>
              <a:ext uri="{FF2B5EF4-FFF2-40B4-BE49-F238E27FC236}">
                <a16:creationId xmlns="" xmlns:a16="http://schemas.microsoft.com/office/drawing/2014/main" id="{3BDE75AD-0549-484F-AF90-66F6A7D7CAD4}"/>
              </a:ext>
            </a:extLst>
          </p:cNvPr>
          <p:cNvSpPr txBox="1"/>
          <p:nvPr/>
        </p:nvSpPr>
        <p:spPr>
          <a:xfrm>
            <a:off x="1175892" y="2424305"/>
            <a:ext cx="612742" cy="769441"/>
          </a:xfrm>
          <a:prstGeom prst="rect">
            <a:avLst/>
          </a:prstGeom>
          <a:noFill/>
        </p:spPr>
        <p:txBody>
          <a:bodyPr wrap="square" rtlCol="0">
            <a:spAutoFit/>
          </a:bodyPr>
          <a:lstStyle/>
          <a:p>
            <a:r>
              <a:rPr lang="it-IT" sz="4400" dirty="0"/>
              <a:t>IL </a:t>
            </a:r>
          </a:p>
        </p:txBody>
      </p:sp>
      <p:sp>
        <p:nvSpPr>
          <p:cNvPr id="16" name="Rettangolo con angoli arrotondati 15">
            <a:extLst>
              <a:ext uri="{FF2B5EF4-FFF2-40B4-BE49-F238E27FC236}">
                <a16:creationId xmlns="" xmlns:a16="http://schemas.microsoft.com/office/drawing/2014/main" id="{1B86C3BF-3E41-4678-A5ED-E6193A50E699}"/>
              </a:ext>
            </a:extLst>
          </p:cNvPr>
          <p:cNvSpPr/>
          <p:nvPr/>
        </p:nvSpPr>
        <p:spPr>
          <a:xfrm>
            <a:off x="3995394" y="1093509"/>
            <a:ext cx="7256864" cy="4430598"/>
          </a:xfrm>
          <a:prstGeom prst="roundRect">
            <a:avLst/>
          </a:prstGeom>
          <a:gradFill flip="none" rotWithShape="1">
            <a:gsLst>
              <a:gs pos="0">
                <a:srgbClr val="D7ECF9">
                  <a:shade val="30000"/>
                  <a:satMod val="115000"/>
                </a:srgbClr>
              </a:gs>
              <a:gs pos="50000">
                <a:srgbClr val="D7ECF9">
                  <a:shade val="67500"/>
                  <a:satMod val="115000"/>
                </a:srgbClr>
              </a:gs>
              <a:gs pos="100000">
                <a:srgbClr val="D7ECF9">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5">
                    <a:lumMod val="50000"/>
                  </a:schemeClr>
                </a:solidFill>
              </a:rPr>
              <a:t>offre, all’ultimo anno, il tirocinio professionale. Si tratta di una esperienza, in ambito professionale, capace di avvicinare le studentesse e gli studenti alla professione dell’assistente sociale, ai modi in cui si concretizza la pratica professionale nel contesto dei servizi sociali tanto nelle istituzioni pubbliche che nel terzo settore. </a:t>
            </a:r>
          </a:p>
          <a:p>
            <a:pPr algn="ctr"/>
            <a:r>
              <a:rPr lang="it-IT" dirty="0">
                <a:solidFill>
                  <a:schemeClr val="accent5">
                    <a:lumMod val="50000"/>
                  </a:schemeClr>
                </a:solidFill>
              </a:rPr>
              <a:t>L’attività è organizzata in 18 CFU (450 ore) prevalentemente come attività pratiche nei servizi e sotto la supervisione di professionisti. </a:t>
            </a:r>
          </a:p>
          <a:p>
            <a:pPr algn="ctr"/>
            <a:r>
              <a:rPr lang="it-IT" dirty="0">
                <a:solidFill>
                  <a:schemeClr val="accent5">
                    <a:lumMod val="50000"/>
                  </a:schemeClr>
                </a:solidFill>
              </a:rPr>
              <a:t>Il numero storico delle convenzioni attivate in Calabria è 165 [37 Comuni, 36 Cooperative, 25 Privati, 15 Associazioni, 14 ONLUS, 6 Aziende sanitarie/Ospedaliere, 6 Fondazioni, 3 Consorzi, 2 Regione,2 Istituti, 2 Comunità, 2 RSA, 2 UEPE/Giustizia Minorile, 1 Provincia, 1 Prefettura, 1 Parrocchia, 1 Arcidiocesi, 1 Centro diurno] e 35 in altre regioni[10 Comuni, 10 Aziende sanitarie/Ospedaliere, 8 Cooperative, 2 Associazioni, 2 Istituti, 2 Privati, 1 Consorzio].</a:t>
            </a:r>
            <a:endParaRPr lang="en-GB" dirty="0">
              <a:solidFill>
                <a:schemeClr val="accent5">
                  <a:lumMod val="50000"/>
                </a:schemeClr>
              </a:solidFill>
            </a:endParaRPr>
          </a:p>
          <a:p>
            <a:pPr algn="ctr"/>
            <a:endParaRPr lang="it-IT" dirty="0">
              <a:solidFill>
                <a:schemeClr val="bg1"/>
              </a:solidFill>
            </a:endParaRPr>
          </a:p>
        </p:txBody>
      </p:sp>
    </p:spTree>
    <p:extLst>
      <p:ext uri="{BB962C8B-B14F-4D97-AF65-F5344CB8AC3E}">
        <p14:creationId xmlns:p14="http://schemas.microsoft.com/office/powerpoint/2010/main" val="77669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heel(8)">
                                      <p:cBhvr>
                                        <p:cTn id="3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C3591C1-77D3-406C-924A-9BE0FD0B8342}"/>
              </a:ext>
            </a:extLst>
          </p:cNvPr>
          <p:cNvSpPr>
            <a:spLocks noGrp="1"/>
          </p:cNvSpPr>
          <p:nvPr>
            <p:ph type="title"/>
          </p:nvPr>
        </p:nvSpPr>
        <p:spPr>
          <a:xfrm>
            <a:off x="1954553" y="213538"/>
            <a:ext cx="8066142" cy="640559"/>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b="100000"/>
            </a:path>
            <a:tileRect t="-100000" r="-100000"/>
          </a:gradFill>
        </p:spPr>
        <p:txBody>
          <a:bodyPr>
            <a:normAutofit fontScale="90000"/>
          </a:bodyPr>
          <a:lstStyle/>
          <a:p>
            <a:pPr algn="l"/>
            <a:r>
              <a:rPr lang="it-IT" dirty="0"/>
              <a:t/>
            </a:r>
            <a:br>
              <a:rPr lang="it-IT" dirty="0"/>
            </a:br>
            <a:r>
              <a:rPr lang="it-IT" dirty="0"/>
              <a:t>E dopo la triennale al </a:t>
            </a:r>
            <a:r>
              <a:rPr lang="it-IT" dirty="0" err="1"/>
              <a:t>Disp</a:t>
            </a:r>
            <a:r>
              <a:rPr lang="it-IT" sz="4000" cap="none" dirty="0" err="1"/>
              <a:t>e</a:t>
            </a:r>
            <a:r>
              <a:rPr lang="it-IT" dirty="0" err="1"/>
              <a:t>S</a:t>
            </a:r>
            <a:r>
              <a:rPr lang="it-IT" dirty="0"/>
              <a:t>?</a:t>
            </a:r>
            <a:br>
              <a:rPr lang="it-IT" dirty="0"/>
            </a:br>
            <a:endParaRPr lang="it-IT" dirty="0"/>
          </a:p>
        </p:txBody>
      </p:sp>
      <p:sp>
        <p:nvSpPr>
          <p:cNvPr id="3" name="Segnaposto testo 2">
            <a:extLst>
              <a:ext uri="{FF2B5EF4-FFF2-40B4-BE49-F238E27FC236}">
                <a16:creationId xmlns="" xmlns:a16="http://schemas.microsoft.com/office/drawing/2014/main" id="{1DFE9900-B8EF-4769-8AE7-89E2E17422A6}"/>
              </a:ext>
            </a:extLst>
          </p:cNvPr>
          <p:cNvSpPr>
            <a:spLocks noGrp="1"/>
          </p:cNvSpPr>
          <p:nvPr>
            <p:ph type="body" idx="1"/>
          </p:nvPr>
        </p:nvSpPr>
        <p:spPr>
          <a:xfrm>
            <a:off x="2695194" y="3634740"/>
            <a:ext cx="6801612" cy="1982807"/>
          </a:xfrm>
        </p:spPr>
        <p:txBody>
          <a:bodyPr/>
          <a:lstStyle/>
          <a:p>
            <a:endParaRPr lang="it-IT" dirty="0"/>
          </a:p>
        </p:txBody>
      </p:sp>
      <p:sp>
        <p:nvSpPr>
          <p:cNvPr id="8" name="Rettangolo con angoli arrotondati 7">
            <a:extLst>
              <a:ext uri="{FF2B5EF4-FFF2-40B4-BE49-F238E27FC236}">
                <a16:creationId xmlns="" xmlns:a16="http://schemas.microsoft.com/office/drawing/2014/main" id="{4149A6B4-7249-412E-BC7C-7EC3758B1024}"/>
              </a:ext>
            </a:extLst>
          </p:cNvPr>
          <p:cNvSpPr/>
          <p:nvPr/>
        </p:nvSpPr>
        <p:spPr>
          <a:xfrm>
            <a:off x="623755" y="1926430"/>
            <a:ext cx="10944490" cy="1311798"/>
          </a:xfrm>
          <a:prstGeom prst="roundRect">
            <a:avLst/>
          </a:prstGeom>
          <a:solidFill>
            <a:srgbClr val="D7ED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a:solidFill>
                  <a:schemeClr val="bg1"/>
                </a:solidFill>
              </a:rPr>
              <a:t>RESTATE ANCORA CON NOI!</a:t>
            </a:r>
          </a:p>
        </p:txBody>
      </p:sp>
      <p:sp>
        <p:nvSpPr>
          <p:cNvPr id="9" name="Cuore 8">
            <a:extLst>
              <a:ext uri="{FF2B5EF4-FFF2-40B4-BE49-F238E27FC236}">
                <a16:creationId xmlns="" xmlns:a16="http://schemas.microsoft.com/office/drawing/2014/main" id="{CD03DAA9-C71D-4E8A-86EF-C7FCEA9A1EAA}"/>
              </a:ext>
            </a:extLst>
          </p:cNvPr>
          <p:cNvSpPr/>
          <p:nvPr/>
        </p:nvSpPr>
        <p:spPr>
          <a:xfrm>
            <a:off x="5213023" y="4309610"/>
            <a:ext cx="2073897" cy="123335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pic>
        <p:nvPicPr>
          <p:cNvPr id="10" name="Immagine 9">
            <a:extLst>
              <a:ext uri="{FF2B5EF4-FFF2-40B4-BE49-F238E27FC236}">
                <a16:creationId xmlns="" xmlns:a16="http://schemas.microsoft.com/office/drawing/2014/main" id="{B5D0CD08-2A1C-47BB-9028-FAAD7E62F0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35401"/>
            <a:ext cx="2664000" cy="622599"/>
          </a:xfrm>
          <a:prstGeom prst="rect">
            <a:avLst/>
          </a:prstGeom>
        </p:spPr>
      </p:pic>
    </p:spTree>
    <p:extLst>
      <p:ext uri="{BB962C8B-B14F-4D97-AF65-F5344CB8AC3E}">
        <p14:creationId xmlns:p14="http://schemas.microsoft.com/office/powerpoint/2010/main" val="60578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9"/>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additive="base">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3E03E50-062C-4259-9B71-1B34FB7EECBB}"/>
              </a:ext>
            </a:extLst>
          </p:cNvPr>
          <p:cNvSpPr>
            <a:spLocks noGrp="1"/>
          </p:cNvSpPr>
          <p:nvPr>
            <p:ph type="title"/>
          </p:nvPr>
        </p:nvSpPr>
        <p:spPr>
          <a:xfrm>
            <a:off x="2556235" y="194850"/>
            <a:ext cx="7079530" cy="1188720"/>
          </a:xfrm>
          <a:gradFill flip="none" rotWithShape="1">
            <a:gsLst>
              <a:gs pos="0">
                <a:srgbClr val="DB3C4C">
                  <a:shade val="30000"/>
                  <a:satMod val="115000"/>
                </a:srgbClr>
              </a:gs>
              <a:gs pos="50000">
                <a:srgbClr val="DB3C4C">
                  <a:shade val="67500"/>
                  <a:satMod val="115000"/>
                </a:srgbClr>
              </a:gs>
              <a:gs pos="100000">
                <a:srgbClr val="DB3C4C">
                  <a:shade val="100000"/>
                  <a:satMod val="115000"/>
                </a:srgbClr>
              </a:gs>
            </a:gsLst>
            <a:path path="circle">
              <a:fillToRect l="100000" b="100000"/>
            </a:path>
            <a:tileRect t="-100000" r="-100000"/>
          </a:gradFill>
          <a:ln>
            <a:solidFill>
              <a:srgbClr val="002060"/>
            </a:solidFill>
          </a:ln>
        </p:spPr>
        <p:txBody>
          <a:bodyPr/>
          <a:lstStyle/>
          <a:p>
            <a:r>
              <a:rPr lang="it-IT" dirty="0">
                <a:solidFill>
                  <a:schemeClr val="bg1">
                    <a:lumMod val="95000"/>
                  </a:schemeClr>
                </a:solidFill>
              </a:rPr>
              <a:t>I Nostri corsi di laurea magistrale</a:t>
            </a:r>
          </a:p>
        </p:txBody>
      </p:sp>
      <p:pic>
        <p:nvPicPr>
          <p:cNvPr id="23" name="Segnaposto contenuto 22">
            <a:extLst>
              <a:ext uri="{FF2B5EF4-FFF2-40B4-BE49-F238E27FC236}">
                <a16:creationId xmlns="" xmlns:a16="http://schemas.microsoft.com/office/drawing/2014/main" id="{EBDDC148-03CC-4D27-AB6B-56ACD6E0970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08586" y="5991405"/>
            <a:ext cx="3708000" cy="866595"/>
          </a:xfrm>
        </p:spPr>
      </p:pic>
      <p:sp>
        <p:nvSpPr>
          <p:cNvPr id="4" name="Rettangolo con due angoli in diagonale ritagliati 3">
            <a:extLst>
              <a:ext uri="{FF2B5EF4-FFF2-40B4-BE49-F238E27FC236}">
                <a16:creationId xmlns="" xmlns:a16="http://schemas.microsoft.com/office/drawing/2014/main" id="{9EC281ED-787D-4A19-A8A5-71A935A4C71F}"/>
              </a:ext>
            </a:extLst>
          </p:cNvPr>
          <p:cNvSpPr/>
          <p:nvPr/>
        </p:nvSpPr>
        <p:spPr>
          <a:xfrm>
            <a:off x="245097" y="1765899"/>
            <a:ext cx="1951349" cy="1270262"/>
          </a:xfrm>
          <a:prstGeom prst="snip2DiagRect">
            <a:avLst/>
          </a:prstGeom>
          <a:gradFill flip="none" rotWithShape="1">
            <a:gsLst>
              <a:gs pos="0">
                <a:srgbClr val="2CD2E8">
                  <a:shade val="30000"/>
                  <a:satMod val="115000"/>
                </a:srgbClr>
              </a:gs>
              <a:gs pos="50000">
                <a:srgbClr val="2CD2E8">
                  <a:shade val="67500"/>
                  <a:satMod val="115000"/>
                </a:srgbClr>
              </a:gs>
              <a:gs pos="100000">
                <a:srgbClr val="2CD2E8">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Scienze Politiche e Istituzioni comparate</a:t>
            </a:r>
          </a:p>
        </p:txBody>
      </p:sp>
      <p:sp>
        <p:nvSpPr>
          <p:cNvPr id="5" name="Rettangolo con due angoli in diagonale ritagliati 4">
            <a:extLst>
              <a:ext uri="{FF2B5EF4-FFF2-40B4-BE49-F238E27FC236}">
                <a16:creationId xmlns="" xmlns:a16="http://schemas.microsoft.com/office/drawing/2014/main" id="{61743254-FF0B-4152-A47B-7A40E0DA9C3F}"/>
              </a:ext>
            </a:extLst>
          </p:cNvPr>
          <p:cNvSpPr/>
          <p:nvPr/>
        </p:nvSpPr>
        <p:spPr>
          <a:xfrm>
            <a:off x="2403836" y="3174900"/>
            <a:ext cx="1951349" cy="1270262"/>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Scienze delle Pubbliche Amministrazioni</a:t>
            </a:r>
          </a:p>
        </p:txBody>
      </p:sp>
      <p:sp>
        <p:nvSpPr>
          <p:cNvPr id="6" name="Rettangolo con due angoli in diagonale ritagliati 5">
            <a:extLst>
              <a:ext uri="{FF2B5EF4-FFF2-40B4-BE49-F238E27FC236}">
                <a16:creationId xmlns="" xmlns:a16="http://schemas.microsoft.com/office/drawing/2014/main" id="{2D52E9EF-61B7-410B-86E8-46FF69E70588}"/>
              </a:ext>
            </a:extLst>
          </p:cNvPr>
          <p:cNvSpPr/>
          <p:nvPr/>
        </p:nvSpPr>
        <p:spPr>
          <a:xfrm>
            <a:off x="4620705" y="4445162"/>
            <a:ext cx="1951349" cy="1270262"/>
          </a:xfrm>
          <a:prstGeom prst="snip2DiagRect">
            <a:avLst/>
          </a:prstGeom>
          <a:gradFill flip="none" rotWithShape="1">
            <a:gsLst>
              <a:gs pos="0">
                <a:srgbClr val="C96670">
                  <a:shade val="30000"/>
                  <a:satMod val="115000"/>
                </a:srgbClr>
              </a:gs>
              <a:gs pos="50000">
                <a:srgbClr val="C96670">
                  <a:shade val="67500"/>
                  <a:satMod val="115000"/>
                </a:srgbClr>
              </a:gs>
              <a:gs pos="100000">
                <a:srgbClr val="C9667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FF00"/>
                </a:solidFill>
              </a:rPr>
              <a:t>Scienze delle Politiche e dei Servizi sociali</a:t>
            </a:r>
          </a:p>
        </p:txBody>
      </p:sp>
      <p:sp>
        <p:nvSpPr>
          <p:cNvPr id="7" name="Rettangolo con due angoli in diagonale ritagliati 6">
            <a:extLst>
              <a:ext uri="{FF2B5EF4-FFF2-40B4-BE49-F238E27FC236}">
                <a16:creationId xmlns="" xmlns:a16="http://schemas.microsoft.com/office/drawing/2014/main" id="{A3AEF4CF-2D59-41CA-9C4A-3D49619B5865}"/>
              </a:ext>
            </a:extLst>
          </p:cNvPr>
          <p:cNvSpPr/>
          <p:nvPr/>
        </p:nvSpPr>
        <p:spPr>
          <a:xfrm>
            <a:off x="6686746" y="3174900"/>
            <a:ext cx="1951349" cy="1270262"/>
          </a:xfrm>
          <a:prstGeom prst="snip2Diag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8000"/>
                </a:solidFill>
              </a:rPr>
              <a:t>Scienze per la cooperazione e lo sviluppo</a:t>
            </a:r>
          </a:p>
        </p:txBody>
      </p:sp>
      <p:sp>
        <p:nvSpPr>
          <p:cNvPr id="8" name="Rettangolo con due angoli in diagonale ritagliati 7">
            <a:extLst>
              <a:ext uri="{FF2B5EF4-FFF2-40B4-BE49-F238E27FC236}">
                <a16:creationId xmlns="" xmlns:a16="http://schemas.microsoft.com/office/drawing/2014/main" id="{49C204FF-48F3-4074-AA29-9BB9A253E5A0}"/>
              </a:ext>
            </a:extLst>
          </p:cNvPr>
          <p:cNvSpPr/>
          <p:nvPr/>
        </p:nvSpPr>
        <p:spPr>
          <a:xfrm>
            <a:off x="8812491" y="1904638"/>
            <a:ext cx="1951349" cy="1225061"/>
          </a:xfrm>
          <a:prstGeom prst="snip2DiagRect">
            <a:avLst/>
          </a:prstGeom>
          <a:gradFill flip="none" rotWithShape="1">
            <a:gsLst>
              <a:gs pos="0">
                <a:srgbClr val="3F21F3">
                  <a:tint val="66000"/>
                  <a:satMod val="160000"/>
                </a:srgbClr>
              </a:gs>
              <a:gs pos="50000">
                <a:srgbClr val="3F21F3">
                  <a:tint val="44500"/>
                  <a:satMod val="160000"/>
                </a:srgbClr>
              </a:gs>
              <a:gs pos="100000">
                <a:srgbClr val="3F21F3">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Sociologia e Ricerca sociale</a:t>
            </a:r>
          </a:p>
        </p:txBody>
      </p:sp>
      <p:cxnSp>
        <p:nvCxnSpPr>
          <p:cNvPr id="10" name="Connettore 2 9">
            <a:extLst>
              <a:ext uri="{FF2B5EF4-FFF2-40B4-BE49-F238E27FC236}">
                <a16:creationId xmlns="" xmlns:a16="http://schemas.microsoft.com/office/drawing/2014/main" id="{6FB630A6-8ADD-4645-BE5B-F7EC0EACC156}"/>
              </a:ext>
            </a:extLst>
          </p:cNvPr>
          <p:cNvCxnSpPr/>
          <p:nvPr/>
        </p:nvCxnSpPr>
        <p:spPr>
          <a:xfrm flipH="1">
            <a:off x="2309567" y="1446401"/>
            <a:ext cx="3195687" cy="95462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2" name="Connettore 2 11">
            <a:extLst>
              <a:ext uri="{FF2B5EF4-FFF2-40B4-BE49-F238E27FC236}">
                <a16:creationId xmlns="" xmlns:a16="http://schemas.microsoft.com/office/drawing/2014/main" id="{1863779F-2FD5-4AAF-952F-888E05285705}"/>
              </a:ext>
            </a:extLst>
          </p:cNvPr>
          <p:cNvCxnSpPr>
            <a:cxnSpLocks/>
          </p:cNvCxnSpPr>
          <p:nvPr/>
        </p:nvCxnSpPr>
        <p:spPr>
          <a:xfrm flipH="1">
            <a:off x="3714162" y="1446401"/>
            <a:ext cx="1882217" cy="1589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 xmlns:a16="http://schemas.microsoft.com/office/drawing/2014/main" id="{90B43A5C-EB1C-429D-BB14-6DC3AA56DAE9}"/>
              </a:ext>
            </a:extLst>
          </p:cNvPr>
          <p:cNvCxnSpPr/>
          <p:nvPr/>
        </p:nvCxnSpPr>
        <p:spPr>
          <a:xfrm>
            <a:off x="5674936" y="1446401"/>
            <a:ext cx="0" cy="2790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 xmlns:a16="http://schemas.microsoft.com/office/drawing/2014/main" id="{E3E64851-D445-4C11-B3FA-7344CFC0ABC9}"/>
              </a:ext>
            </a:extLst>
          </p:cNvPr>
          <p:cNvCxnSpPr>
            <a:cxnSpLocks/>
          </p:cNvCxnSpPr>
          <p:nvPr/>
        </p:nvCxnSpPr>
        <p:spPr>
          <a:xfrm>
            <a:off x="5775489" y="1454720"/>
            <a:ext cx="1593130" cy="1518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 xmlns:a16="http://schemas.microsoft.com/office/drawing/2014/main" id="{CBBFA273-101B-4C4A-874B-80A4CE4838F2}"/>
              </a:ext>
            </a:extLst>
          </p:cNvPr>
          <p:cNvCxnSpPr>
            <a:cxnSpLocks/>
          </p:cNvCxnSpPr>
          <p:nvPr/>
        </p:nvCxnSpPr>
        <p:spPr>
          <a:xfrm>
            <a:off x="5835192" y="1446400"/>
            <a:ext cx="2795833" cy="954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50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 xmlns:a16="http://schemas.microsoft.com/office/drawing/2014/main" id="{C2AD7556-C90D-4946-8E4E-1E79D5B3D2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 xmlns:a16="http://schemas.microsoft.com/office/drawing/2014/main" id="{DBB0CC56-54B2-4AE0-87C5-296E78A028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242815"/>
            <a:ext cx="12192000" cy="2615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con angoli in alto ritagliati 1">
            <a:extLst>
              <a:ext uri="{FF2B5EF4-FFF2-40B4-BE49-F238E27FC236}">
                <a16:creationId xmlns="" xmlns:a16="http://schemas.microsoft.com/office/drawing/2014/main" id="{8D87850A-510B-4491-BD44-5463477B7C0A}"/>
              </a:ext>
            </a:extLst>
          </p:cNvPr>
          <p:cNvSpPr/>
          <p:nvPr/>
        </p:nvSpPr>
        <p:spPr>
          <a:xfrm>
            <a:off x="1935156" y="482507"/>
            <a:ext cx="8991600" cy="3087989"/>
          </a:xfrm>
          <a:prstGeom prst="snip2SameRect">
            <a:avLst>
              <a:gd name="adj1" fmla="val 16667"/>
              <a:gd name="adj2" fmla="val 50000"/>
            </a:avLst>
          </a:prstGeom>
          <a:gradFill flip="none" rotWithShape="1">
            <a:gsLst>
              <a:gs pos="0">
                <a:srgbClr val="FF66CC">
                  <a:shade val="30000"/>
                  <a:satMod val="115000"/>
                </a:srgbClr>
              </a:gs>
              <a:gs pos="50000">
                <a:srgbClr val="FF66CC">
                  <a:shade val="67500"/>
                  <a:satMod val="115000"/>
                </a:srgbClr>
              </a:gs>
              <a:gs pos="100000">
                <a:srgbClr val="FF66CC">
                  <a:shade val="100000"/>
                  <a:satMod val="115000"/>
                </a:srgbClr>
              </a:gs>
            </a:gsLst>
            <a:path path="circle">
              <a:fillToRect l="100000" t="100000"/>
            </a:path>
            <a:tileRect r="-100000" b="-100000"/>
          </a:gra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vert="horz" lIns="274320" tIns="182880" rIns="274320" bIns="182880" rtlCol="0" anchor="ctr" anchorCtr="1">
            <a:noAutofit/>
          </a:bodyPr>
          <a:lstStyle/>
          <a:p>
            <a:pPr algn="ctr" defTabSz="914400">
              <a:lnSpc>
                <a:spcPct val="90000"/>
              </a:lnSpc>
              <a:spcBef>
                <a:spcPct val="0"/>
              </a:spcBef>
              <a:spcAft>
                <a:spcPts val="600"/>
              </a:spcAft>
            </a:pPr>
            <a:r>
              <a:rPr lang="en-US" sz="2400" cap="all" spc="200" dirty="0" err="1">
                <a:solidFill>
                  <a:srgbClr val="262626"/>
                </a:solidFill>
                <a:latin typeface="+mj-lt"/>
                <a:ea typeface="+mj-ea"/>
                <a:cs typeface="+mj-cs"/>
              </a:rPr>
              <a:t>Oltre</a:t>
            </a:r>
            <a:r>
              <a:rPr lang="en-US" sz="2400" cap="all" spc="200" dirty="0">
                <a:solidFill>
                  <a:srgbClr val="262626"/>
                </a:solidFill>
                <a:latin typeface="+mj-lt"/>
                <a:ea typeface="+mj-ea"/>
                <a:cs typeface="+mj-cs"/>
              </a:rPr>
              <a:t> </a:t>
            </a:r>
            <a:r>
              <a:rPr lang="en-US" sz="2400" cap="all" spc="200" dirty="0" err="1">
                <a:solidFill>
                  <a:srgbClr val="262626"/>
                </a:solidFill>
                <a:latin typeface="+mj-lt"/>
                <a:ea typeface="+mj-ea"/>
                <a:cs typeface="+mj-cs"/>
              </a:rPr>
              <a:t>alla</a:t>
            </a:r>
            <a:r>
              <a:rPr lang="en-US" sz="2400" cap="all" spc="200" dirty="0">
                <a:solidFill>
                  <a:srgbClr val="262626"/>
                </a:solidFill>
                <a:latin typeface="+mj-lt"/>
                <a:ea typeface="+mj-ea"/>
                <a:cs typeface="+mj-cs"/>
              </a:rPr>
              <a:t> </a:t>
            </a:r>
            <a:r>
              <a:rPr lang="en-US" sz="2400" cap="all" spc="200" dirty="0" err="1">
                <a:solidFill>
                  <a:srgbClr val="262626"/>
                </a:solidFill>
                <a:latin typeface="+mj-lt"/>
                <a:ea typeface="+mj-ea"/>
                <a:cs typeface="+mj-cs"/>
              </a:rPr>
              <a:t>didattica</a:t>
            </a:r>
            <a:r>
              <a:rPr lang="en-US" sz="2400" cap="all" spc="200" dirty="0">
                <a:solidFill>
                  <a:srgbClr val="262626"/>
                </a:solidFill>
                <a:latin typeface="+mj-lt"/>
                <a:ea typeface="+mj-ea"/>
                <a:cs typeface="+mj-cs"/>
              </a:rPr>
              <a:t>, </a:t>
            </a:r>
            <a:r>
              <a:rPr lang="en-US" sz="2400" cap="all" spc="200" dirty="0" err="1">
                <a:solidFill>
                  <a:srgbClr val="262626"/>
                </a:solidFill>
                <a:latin typeface="+mj-lt"/>
                <a:ea typeface="+mj-ea"/>
                <a:cs typeface="+mj-cs"/>
              </a:rPr>
              <a:t>cosa</a:t>
            </a:r>
            <a:r>
              <a:rPr lang="en-US" sz="2400" cap="all" spc="200" dirty="0">
                <a:solidFill>
                  <a:srgbClr val="262626"/>
                </a:solidFill>
                <a:latin typeface="+mj-lt"/>
                <a:ea typeface="+mj-ea"/>
                <a:cs typeface="+mj-cs"/>
              </a:rPr>
              <a:t> </a:t>
            </a:r>
            <a:r>
              <a:rPr lang="en-US" sz="2400" cap="all" spc="200" dirty="0" err="1">
                <a:solidFill>
                  <a:srgbClr val="262626"/>
                </a:solidFill>
                <a:latin typeface="+mj-lt"/>
                <a:ea typeface="+mj-ea"/>
                <a:cs typeface="+mj-cs"/>
              </a:rPr>
              <a:t>offre</a:t>
            </a:r>
            <a:r>
              <a:rPr lang="en-US" sz="2400" cap="all" spc="200" dirty="0">
                <a:solidFill>
                  <a:srgbClr val="262626"/>
                </a:solidFill>
                <a:latin typeface="+mj-lt"/>
                <a:ea typeface="+mj-ea"/>
                <a:cs typeface="+mj-cs"/>
              </a:rPr>
              <a:t> </a:t>
            </a:r>
            <a:r>
              <a:rPr lang="en-US" sz="2400" cap="all" spc="200" dirty="0" err="1">
                <a:solidFill>
                  <a:srgbClr val="262626"/>
                </a:solidFill>
                <a:latin typeface="+mj-lt"/>
                <a:ea typeface="+mj-ea"/>
                <a:cs typeface="+mj-cs"/>
              </a:rPr>
              <a:t>il</a:t>
            </a:r>
            <a:r>
              <a:rPr lang="en-US" sz="2400" cap="all" spc="200" dirty="0">
                <a:solidFill>
                  <a:srgbClr val="262626"/>
                </a:solidFill>
                <a:latin typeface="+mj-lt"/>
                <a:ea typeface="+mj-ea"/>
                <a:cs typeface="+mj-cs"/>
              </a:rPr>
              <a:t> </a:t>
            </a:r>
            <a:r>
              <a:rPr lang="en-US" sz="2400" cap="all" spc="200" dirty="0" err="1">
                <a:solidFill>
                  <a:srgbClr val="262626"/>
                </a:solidFill>
                <a:latin typeface="+mj-lt"/>
                <a:ea typeface="+mj-ea"/>
                <a:cs typeface="+mj-cs"/>
              </a:rPr>
              <a:t>DISP</a:t>
            </a:r>
            <a:r>
              <a:rPr lang="en-US" sz="2400" spc="200" dirty="0" err="1">
                <a:solidFill>
                  <a:srgbClr val="262626"/>
                </a:solidFill>
                <a:latin typeface="+mj-lt"/>
                <a:ea typeface="+mj-ea"/>
                <a:cs typeface="+mj-cs"/>
              </a:rPr>
              <a:t>e</a:t>
            </a:r>
            <a:r>
              <a:rPr lang="en-US" sz="2400" cap="all" spc="200" dirty="0" err="1">
                <a:solidFill>
                  <a:srgbClr val="262626"/>
                </a:solidFill>
                <a:latin typeface="+mj-lt"/>
                <a:ea typeface="+mj-ea"/>
                <a:cs typeface="+mj-cs"/>
              </a:rPr>
              <a:t>S</a:t>
            </a:r>
            <a:r>
              <a:rPr lang="en-US" sz="2400" cap="all" spc="200" dirty="0">
                <a:solidFill>
                  <a:srgbClr val="262626"/>
                </a:solidFill>
                <a:latin typeface="+mj-lt"/>
                <a:ea typeface="+mj-ea"/>
                <a:cs typeface="+mj-cs"/>
              </a:rPr>
              <a:t>?</a:t>
            </a:r>
          </a:p>
          <a:p>
            <a:pPr algn="ctr" defTabSz="914400">
              <a:lnSpc>
                <a:spcPct val="90000"/>
              </a:lnSpc>
              <a:spcBef>
                <a:spcPct val="0"/>
              </a:spcBef>
              <a:spcAft>
                <a:spcPts val="600"/>
              </a:spcAft>
            </a:pPr>
            <a:r>
              <a:rPr lang="en-US" sz="2400" cap="all" spc="200" dirty="0">
                <a:solidFill>
                  <a:srgbClr val="262626"/>
                </a:solidFill>
                <a:latin typeface="+mj-lt"/>
                <a:ea typeface="+mj-ea"/>
                <a:cs typeface="+mj-cs"/>
              </a:rPr>
              <a:t>Molto. </a:t>
            </a:r>
          </a:p>
          <a:p>
            <a:pPr algn="ctr" defTabSz="914400">
              <a:lnSpc>
                <a:spcPct val="90000"/>
              </a:lnSpc>
              <a:spcBef>
                <a:spcPct val="0"/>
              </a:spcBef>
              <a:spcAft>
                <a:spcPts val="600"/>
              </a:spcAft>
            </a:pPr>
            <a:r>
              <a:rPr lang="en-US" sz="2400" cap="all" spc="200" dirty="0" err="1">
                <a:solidFill>
                  <a:srgbClr val="262626"/>
                </a:solidFill>
                <a:latin typeface="+mj-lt"/>
                <a:ea typeface="+mj-ea"/>
                <a:cs typeface="+mj-cs"/>
              </a:rPr>
              <a:t>Offre</a:t>
            </a:r>
            <a:r>
              <a:rPr lang="en-US" sz="2400" cap="all" spc="200" dirty="0">
                <a:solidFill>
                  <a:srgbClr val="262626"/>
                </a:solidFill>
                <a:latin typeface="+mj-lt"/>
                <a:ea typeface="+mj-ea"/>
                <a:cs typeface="+mj-cs"/>
              </a:rPr>
              <a:t> </a:t>
            </a:r>
            <a:r>
              <a:rPr lang="en-US" sz="2400" cap="all" spc="200" dirty="0" err="1">
                <a:solidFill>
                  <a:srgbClr val="262626"/>
                </a:solidFill>
                <a:latin typeface="+mj-lt"/>
                <a:ea typeface="+mj-ea"/>
                <a:cs typeface="+mj-cs"/>
              </a:rPr>
              <a:t>moltissimo</a:t>
            </a:r>
            <a:r>
              <a:rPr lang="en-US" sz="2400" cap="all" spc="200" dirty="0">
                <a:solidFill>
                  <a:srgbClr val="262626"/>
                </a:solidFill>
                <a:latin typeface="+mj-lt"/>
                <a:ea typeface="+mj-ea"/>
                <a:cs typeface="+mj-cs"/>
              </a:rPr>
              <a:t>. </a:t>
            </a:r>
          </a:p>
          <a:p>
            <a:pPr algn="ctr" defTabSz="914400">
              <a:lnSpc>
                <a:spcPct val="90000"/>
              </a:lnSpc>
              <a:spcBef>
                <a:spcPct val="0"/>
              </a:spcBef>
              <a:spcAft>
                <a:spcPts val="600"/>
              </a:spcAft>
            </a:pPr>
            <a:r>
              <a:rPr lang="en-US" sz="2400" cap="all" spc="200" dirty="0" err="1">
                <a:solidFill>
                  <a:srgbClr val="262626"/>
                </a:solidFill>
                <a:latin typeface="+mj-lt"/>
                <a:ea typeface="+mj-ea"/>
                <a:cs typeface="+mj-cs"/>
              </a:rPr>
              <a:t>Proviamo</a:t>
            </a:r>
            <a:r>
              <a:rPr lang="en-US" sz="2400" cap="all" spc="200" dirty="0">
                <a:solidFill>
                  <a:srgbClr val="262626"/>
                </a:solidFill>
                <a:latin typeface="+mj-lt"/>
                <a:ea typeface="+mj-ea"/>
                <a:cs typeface="+mj-cs"/>
              </a:rPr>
              <a:t> a </a:t>
            </a:r>
            <a:r>
              <a:rPr lang="en-US" sz="2400" cap="all" spc="200" dirty="0" err="1">
                <a:solidFill>
                  <a:srgbClr val="262626"/>
                </a:solidFill>
                <a:latin typeface="+mj-lt"/>
                <a:ea typeface="+mj-ea"/>
                <a:cs typeface="+mj-cs"/>
              </a:rPr>
              <a:t>raccontarvelo</a:t>
            </a:r>
            <a:r>
              <a:rPr lang="en-US" sz="2400" cap="all" spc="200" dirty="0">
                <a:solidFill>
                  <a:srgbClr val="262626"/>
                </a:solidFill>
                <a:latin typeface="+mj-lt"/>
                <a:ea typeface="+mj-ea"/>
                <a:cs typeface="+mj-cs"/>
              </a:rPr>
              <a:t> </a:t>
            </a:r>
          </a:p>
        </p:txBody>
      </p:sp>
      <p:sp>
        <p:nvSpPr>
          <p:cNvPr id="3" name="Rettangolo 2">
            <a:extLst>
              <a:ext uri="{FF2B5EF4-FFF2-40B4-BE49-F238E27FC236}">
                <a16:creationId xmlns="" xmlns:a16="http://schemas.microsoft.com/office/drawing/2014/main" id="{D98FAD94-FBDB-4C8F-B4D3-49AFE641BD6B}"/>
              </a:ext>
            </a:extLst>
          </p:cNvPr>
          <p:cNvSpPr/>
          <p:nvPr/>
        </p:nvSpPr>
        <p:spPr>
          <a:xfrm>
            <a:off x="230171" y="4470288"/>
            <a:ext cx="11731658" cy="2222030"/>
          </a:xfrm>
          <a:prstGeom prst="rect">
            <a:avLst/>
          </a:prstGeom>
          <a:gradFill flip="none" rotWithShape="1">
            <a:gsLst>
              <a:gs pos="0">
                <a:srgbClr val="F5DCF6">
                  <a:shade val="30000"/>
                  <a:satMod val="115000"/>
                </a:srgbClr>
              </a:gs>
              <a:gs pos="50000">
                <a:srgbClr val="F5DCF6">
                  <a:shade val="67500"/>
                  <a:satMod val="115000"/>
                </a:srgbClr>
              </a:gs>
              <a:gs pos="100000">
                <a:srgbClr val="F5DCF6">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00000"/>
              </a:solidFill>
            </a:endParaRPr>
          </a:p>
        </p:txBody>
      </p:sp>
      <p:sp>
        <p:nvSpPr>
          <p:cNvPr id="11" name="CasellaDiTesto 10">
            <a:extLst>
              <a:ext uri="{FF2B5EF4-FFF2-40B4-BE49-F238E27FC236}">
                <a16:creationId xmlns="" xmlns:a16="http://schemas.microsoft.com/office/drawing/2014/main" id="{44A1F730-A58E-4156-AE0E-1EBF43DB3B19}"/>
              </a:ext>
            </a:extLst>
          </p:cNvPr>
          <p:cNvSpPr txBox="1"/>
          <p:nvPr/>
        </p:nvSpPr>
        <p:spPr>
          <a:xfrm rot="20778355">
            <a:off x="547865" y="5725341"/>
            <a:ext cx="1310326" cy="369332"/>
          </a:xfrm>
          <a:prstGeom prst="rect">
            <a:avLst/>
          </a:prstGeom>
          <a:noFill/>
        </p:spPr>
        <p:txBody>
          <a:bodyPr wrap="square" rtlCol="0">
            <a:spAutoFit/>
          </a:bodyPr>
          <a:lstStyle/>
          <a:p>
            <a:r>
              <a:rPr lang="it-IT" dirty="0">
                <a:solidFill>
                  <a:srgbClr val="C00000"/>
                </a:solidFill>
              </a:rPr>
              <a:t>Seminari</a:t>
            </a:r>
          </a:p>
        </p:txBody>
      </p:sp>
      <p:sp>
        <p:nvSpPr>
          <p:cNvPr id="12" name="CasellaDiTesto 11">
            <a:extLst>
              <a:ext uri="{FF2B5EF4-FFF2-40B4-BE49-F238E27FC236}">
                <a16:creationId xmlns="" xmlns:a16="http://schemas.microsoft.com/office/drawing/2014/main" id="{7DD68B27-6763-46C0-AC41-31E477FE8C1C}"/>
              </a:ext>
            </a:extLst>
          </p:cNvPr>
          <p:cNvSpPr txBox="1"/>
          <p:nvPr/>
        </p:nvSpPr>
        <p:spPr>
          <a:xfrm rot="20479404">
            <a:off x="3689419" y="4864230"/>
            <a:ext cx="1298591" cy="400110"/>
          </a:xfrm>
          <a:prstGeom prst="rect">
            <a:avLst/>
          </a:prstGeom>
          <a:noFill/>
        </p:spPr>
        <p:txBody>
          <a:bodyPr wrap="square" rtlCol="0">
            <a:spAutoFit/>
          </a:bodyPr>
          <a:lstStyle/>
          <a:p>
            <a:r>
              <a:rPr lang="it-IT" sz="2000" dirty="0">
                <a:solidFill>
                  <a:srgbClr val="C00000"/>
                </a:solidFill>
              </a:rPr>
              <a:t>Convegni</a:t>
            </a:r>
          </a:p>
        </p:txBody>
      </p:sp>
      <p:sp>
        <p:nvSpPr>
          <p:cNvPr id="14" name="CasellaDiTesto 13">
            <a:extLst>
              <a:ext uri="{FF2B5EF4-FFF2-40B4-BE49-F238E27FC236}">
                <a16:creationId xmlns="" xmlns:a16="http://schemas.microsoft.com/office/drawing/2014/main" id="{04F2A4B9-0B77-45D7-BA32-C25579D55970}"/>
              </a:ext>
            </a:extLst>
          </p:cNvPr>
          <p:cNvSpPr txBox="1"/>
          <p:nvPr/>
        </p:nvSpPr>
        <p:spPr>
          <a:xfrm>
            <a:off x="569866" y="4864231"/>
            <a:ext cx="1417235" cy="646331"/>
          </a:xfrm>
          <a:prstGeom prst="rect">
            <a:avLst/>
          </a:prstGeom>
          <a:noFill/>
        </p:spPr>
        <p:txBody>
          <a:bodyPr wrap="square" rtlCol="0">
            <a:spAutoFit/>
          </a:bodyPr>
          <a:lstStyle/>
          <a:p>
            <a:r>
              <a:rPr lang="it-IT" dirty="0"/>
              <a:t>Centri di ricerca</a:t>
            </a:r>
          </a:p>
        </p:txBody>
      </p:sp>
      <p:sp>
        <p:nvSpPr>
          <p:cNvPr id="17" name="CasellaDiTesto 16">
            <a:extLst>
              <a:ext uri="{FF2B5EF4-FFF2-40B4-BE49-F238E27FC236}">
                <a16:creationId xmlns="" xmlns:a16="http://schemas.microsoft.com/office/drawing/2014/main" id="{2D0A6E53-6D28-49BD-AB34-8451EAD07CD1}"/>
              </a:ext>
            </a:extLst>
          </p:cNvPr>
          <p:cNvSpPr txBox="1"/>
          <p:nvPr/>
        </p:nvSpPr>
        <p:spPr>
          <a:xfrm rot="836652">
            <a:off x="1819373" y="5172007"/>
            <a:ext cx="2064470" cy="400110"/>
          </a:xfrm>
          <a:prstGeom prst="rect">
            <a:avLst/>
          </a:prstGeom>
          <a:noFill/>
        </p:spPr>
        <p:txBody>
          <a:bodyPr wrap="square" rtlCol="0">
            <a:spAutoFit/>
          </a:bodyPr>
          <a:lstStyle/>
          <a:p>
            <a:r>
              <a:rPr lang="it-IT" sz="2000" dirty="0"/>
              <a:t>Progetti di ricerca</a:t>
            </a:r>
          </a:p>
        </p:txBody>
      </p:sp>
      <p:sp>
        <p:nvSpPr>
          <p:cNvPr id="18" name="CasellaDiTesto 17">
            <a:extLst>
              <a:ext uri="{FF2B5EF4-FFF2-40B4-BE49-F238E27FC236}">
                <a16:creationId xmlns="" xmlns:a16="http://schemas.microsoft.com/office/drawing/2014/main" id="{A8F34EA3-5050-430F-851C-6896BE95DEC6}"/>
              </a:ext>
            </a:extLst>
          </p:cNvPr>
          <p:cNvSpPr txBox="1"/>
          <p:nvPr/>
        </p:nvSpPr>
        <p:spPr>
          <a:xfrm>
            <a:off x="2462780" y="5988913"/>
            <a:ext cx="1875934" cy="646331"/>
          </a:xfrm>
          <a:prstGeom prst="rect">
            <a:avLst/>
          </a:prstGeom>
          <a:noFill/>
        </p:spPr>
        <p:txBody>
          <a:bodyPr wrap="square" rtlCol="0">
            <a:spAutoFit/>
          </a:bodyPr>
          <a:lstStyle/>
          <a:p>
            <a:r>
              <a:rPr lang="it-IT" dirty="0" err="1">
                <a:solidFill>
                  <a:srgbClr val="00B050"/>
                </a:solidFill>
              </a:rPr>
              <a:t>Gypsy</a:t>
            </a:r>
            <a:r>
              <a:rPr lang="it-IT" dirty="0">
                <a:solidFill>
                  <a:srgbClr val="00B050"/>
                </a:solidFill>
              </a:rPr>
              <a:t> </a:t>
            </a:r>
            <a:r>
              <a:rPr lang="it-IT" dirty="0" err="1">
                <a:solidFill>
                  <a:srgbClr val="00B050"/>
                </a:solidFill>
              </a:rPr>
              <a:t>Summer</a:t>
            </a:r>
            <a:r>
              <a:rPr lang="it-IT" dirty="0">
                <a:solidFill>
                  <a:srgbClr val="00B050"/>
                </a:solidFill>
              </a:rPr>
              <a:t> School</a:t>
            </a:r>
          </a:p>
        </p:txBody>
      </p:sp>
      <p:sp>
        <p:nvSpPr>
          <p:cNvPr id="20" name="CasellaDiTesto 19">
            <a:extLst>
              <a:ext uri="{FF2B5EF4-FFF2-40B4-BE49-F238E27FC236}">
                <a16:creationId xmlns="" xmlns:a16="http://schemas.microsoft.com/office/drawing/2014/main" id="{42753CF5-6F7B-4B53-83EC-156AAB1AD10E}"/>
              </a:ext>
            </a:extLst>
          </p:cNvPr>
          <p:cNvSpPr txBox="1"/>
          <p:nvPr/>
        </p:nvSpPr>
        <p:spPr>
          <a:xfrm>
            <a:off x="5217220" y="4818064"/>
            <a:ext cx="2611985" cy="923330"/>
          </a:xfrm>
          <a:prstGeom prst="rect">
            <a:avLst/>
          </a:prstGeom>
          <a:noFill/>
        </p:spPr>
        <p:txBody>
          <a:bodyPr wrap="square" rtlCol="0">
            <a:spAutoFit/>
          </a:bodyPr>
          <a:lstStyle/>
          <a:p>
            <a:r>
              <a:rPr lang="it-IT" dirty="0"/>
              <a:t>Scuola Superiore di Scienze delle amministrazioni pubbliche</a:t>
            </a:r>
          </a:p>
        </p:txBody>
      </p:sp>
      <p:sp>
        <p:nvSpPr>
          <p:cNvPr id="21" name="CasellaDiTesto 20">
            <a:extLst>
              <a:ext uri="{FF2B5EF4-FFF2-40B4-BE49-F238E27FC236}">
                <a16:creationId xmlns="" xmlns:a16="http://schemas.microsoft.com/office/drawing/2014/main" id="{7F8D7191-99AD-4272-93BD-30519A95AE53}"/>
              </a:ext>
            </a:extLst>
          </p:cNvPr>
          <p:cNvSpPr txBox="1"/>
          <p:nvPr/>
        </p:nvSpPr>
        <p:spPr>
          <a:xfrm rot="1187946">
            <a:off x="8475971" y="5213023"/>
            <a:ext cx="1346760" cy="369332"/>
          </a:xfrm>
          <a:prstGeom prst="rect">
            <a:avLst/>
          </a:prstGeom>
          <a:noFill/>
        </p:spPr>
        <p:txBody>
          <a:bodyPr wrap="square" rtlCol="0">
            <a:spAutoFit/>
          </a:bodyPr>
          <a:lstStyle/>
          <a:p>
            <a:r>
              <a:rPr lang="it-IT" dirty="0">
                <a:solidFill>
                  <a:schemeClr val="accent1">
                    <a:lumMod val="75000"/>
                  </a:schemeClr>
                </a:solidFill>
              </a:rPr>
              <a:t>Laboratori</a:t>
            </a:r>
          </a:p>
        </p:txBody>
      </p:sp>
      <p:sp>
        <p:nvSpPr>
          <p:cNvPr id="22" name="CasellaDiTesto 21">
            <a:extLst>
              <a:ext uri="{FF2B5EF4-FFF2-40B4-BE49-F238E27FC236}">
                <a16:creationId xmlns="" xmlns:a16="http://schemas.microsoft.com/office/drawing/2014/main" id="{C9FB4389-7787-4AE5-97B9-F341BBEE9B1F}"/>
              </a:ext>
            </a:extLst>
          </p:cNvPr>
          <p:cNvSpPr txBox="1"/>
          <p:nvPr/>
        </p:nvSpPr>
        <p:spPr>
          <a:xfrm rot="505142">
            <a:off x="6878236" y="5972841"/>
            <a:ext cx="2375555" cy="369332"/>
          </a:xfrm>
          <a:prstGeom prst="rect">
            <a:avLst/>
          </a:prstGeom>
          <a:noFill/>
        </p:spPr>
        <p:txBody>
          <a:bodyPr wrap="square" rtlCol="0">
            <a:spAutoFit/>
          </a:bodyPr>
          <a:lstStyle/>
          <a:p>
            <a:r>
              <a:rPr lang="it-IT" dirty="0">
                <a:solidFill>
                  <a:srgbClr val="C00000"/>
                </a:solidFill>
              </a:rPr>
              <a:t>Tavole rotonde</a:t>
            </a:r>
          </a:p>
        </p:txBody>
      </p:sp>
      <p:sp>
        <p:nvSpPr>
          <p:cNvPr id="23" name="CasellaDiTesto 22">
            <a:extLst>
              <a:ext uri="{FF2B5EF4-FFF2-40B4-BE49-F238E27FC236}">
                <a16:creationId xmlns="" xmlns:a16="http://schemas.microsoft.com/office/drawing/2014/main" id="{A87F015F-C7CB-4792-AC2D-C19D3F4286AE}"/>
              </a:ext>
            </a:extLst>
          </p:cNvPr>
          <p:cNvSpPr txBox="1"/>
          <p:nvPr/>
        </p:nvSpPr>
        <p:spPr>
          <a:xfrm rot="20244238">
            <a:off x="10146661" y="5008339"/>
            <a:ext cx="1611983" cy="646331"/>
          </a:xfrm>
          <a:prstGeom prst="rect">
            <a:avLst/>
          </a:prstGeom>
          <a:noFill/>
        </p:spPr>
        <p:txBody>
          <a:bodyPr wrap="square" rtlCol="0">
            <a:spAutoFit/>
          </a:bodyPr>
          <a:lstStyle/>
          <a:p>
            <a:r>
              <a:rPr lang="it-IT" dirty="0">
                <a:solidFill>
                  <a:srgbClr val="3F21F3"/>
                </a:solidFill>
              </a:rPr>
              <a:t>Scuola di politiche</a:t>
            </a:r>
          </a:p>
        </p:txBody>
      </p:sp>
      <p:sp>
        <p:nvSpPr>
          <p:cNvPr id="24" name="CasellaDiTesto 23">
            <a:extLst>
              <a:ext uri="{FF2B5EF4-FFF2-40B4-BE49-F238E27FC236}">
                <a16:creationId xmlns="" xmlns:a16="http://schemas.microsoft.com/office/drawing/2014/main" id="{44E936DB-34A1-46DB-BC80-9C4A3A7CF6D4}"/>
              </a:ext>
            </a:extLst>
          </p:cNvPr>
          <p:cNvSpPr txBox="1"/>
          <p:nvPr/>
        </p:nvSpPr>
        <p:spPr>
          <a:xfrm rot="21173824">
            <a:off x="4249587" y="5894578"/>
            <a:ext cx="2100050" cy="369332"/>
          </a:xfrm>
          <a:prstGeom prst="rect">
            <a:avLst/>
          </a:prstGeom>
          <a:noFill/>
        </p:spPr>
        <p:txBody>
          <a:bodyPr wrap="square" rtlCol="0">
            <a:spAutoFit/>
          </a:bodyPr>
          <a:lstStyle/>
          <a:p>
            <a:r>
              <a:rPr lang="it-IT" dirty="0">
                <a:solidFill>
                  <a:schemeClr val="accent3">
                    <a:lumMod val="75000"/>
                  </a:schemeClr>
                </a:solidFill>
              </a:rPr>
              <a:t>Presentazioni di libri</a:t>
            </a:r>
          </a:p>
        </p:txBody>
      </p:sp>
      <p:sp>
        <p:nvSpPr>
          <p:cNvPr id="25" name="CasellaDiTesto 24">
            <a:extLst>
              <a:ext uri="{FF2B5EF4-FFF2-40B4-BE49-F238E27FC236}">
                <a16:creationId xmlns="" xmlns:a16="http://schemas.microsoft.com/office/drawing/2014/main" id="{F3632FD1-2099-4CB9-B40D-30170B8EE591}"/>
              </a:ext>
            </a:extLst>
          </p:cNvPr>
          <p:cNvSpPr txBox="1"/>
          <p:nvPr/>
        </p:nvSpPr>
        <p:spPr>
          <a:xfrm>
            <a:off x="9017540" y="5939551"/>
            <a:ext cx="2651689" cy="369332"/>
          </a:xfrm>
          <a:prstGeom prst="rect">
            <a:avLst/>
          </a:prstGeom>
          <a:noFill/>
        </p:spPr>
        <p:txBody>
          <a:bodyPr wrap="square" rtlCol="0">
            <a:spAutoFit/>
          </a:bodyPr>
          <a:lstStyle/>
          <a:p>
            <a:r>
              <a:rPr lang="it-IT" dirty="0">
                <a:solidFill>
                  <a:srgbClr val="7030A0"/>
                </a:solidFill>
              </a:rPr>
              <a:t>Dottorato di ricerca</a:t>
            </a:r>
          </a:p>
        </p:txBody>
      </p:sp>
      <p:sp>
        <p:nvSpPr>
          <p:cNvPr id="26" name="CasellaDiTesto 25">
            <a:extLst>
              <a:ext uri="{FF2B5EF4-FFF2-40B4-BE49-F238E27FC236}">
                <a16:creationId xmlns="" xmlns:a16="http://schemas.microsoft.com/office/drawing/2014/main" id="{53B146B6-8050-494B-9CD1-6E3B1B705433}"/>
              </a:ext>
            </a:extLst>
          </p:cNvPr>
          <p:cNvSpPr txBox="1"/>
          <p:nvPr/>
        </p:nvSpPr>
        <p:spPr>
          <a:xfrm rot="531689">
            <a:off x="7628351" y="4723458"/>
            <a:ext cx="2651689" cy="369332"/>
          </a:xfrm>
          <a:prstGeom prst="rect">
            <a:avLst/>
          </a:prstGeom>
          <a:noFill/>
        </p:spPr>
        <p:txBody>
          <a:bodyPr wrap="square" rtlCol="0">
            <a:spAutoFit/>
          </a:bodyPr>
          <a:lstStyle/>
          <a:p>
            <a:r>
              <a:rPr lang="it-IT" dirty="0">
                <a:solidFill>
                  <a:srgbClr val="BF4D52"/>
                </a:solidFill>
              </a:rPr>
              <a:t>Risorse multimediali</a:t>
            </a:r>
          </a:p>
        </p:txBody>
      </p:sp>
      <p:pic>
        <p:nvPicPr>
          <p:cNvPr id="5" name="Immagine 4">
            <a:extLst>
              <a:ext uri="{FF2B5EF4-FFF2-40B4-BE49-F238E27FC236}">
                <a16:creationId xmlns="" xmlns:a16="http://schemas.microsoft.com/office/drawing/2014/main" id="{88A5050F-2239-4B32-9F14-88042C619503}"/>
              </a:ext>
            </a:extLst>
          </p:cNvPr>
          <p:cNvPicPr>
            <a:picLocks noChangeAspect="1"/>
          </p:cNvPicPr>
          <p:nvPr/>
        </p:nvPicPr>
        <p:blipFill>
          <a:blip r:embed="rId3"/>
          <a:stretch>
            <a:fillRect/>
          </a:stretch>
        </p:blipFill>
        <p:spPr>
          <a:xfrm>
            <a:off x="1987101" y="5988285"/>
            <a:ext cx="582504" cy="626174"/>
          </a:xfrm>
          <a:prstGeom prst="rect">
            <a:avLst/>
          </a:prstGeom>
        </p:spPr>
      </p:pic>
    </p:spTree>
    <p:extLst>
      <p:ext uri="{BB962C8B-B14F-4D97-AF65-F5344CB8AC3E}">
        <p14:creationId xmlns:p14="http://schemas.microsoft.com/office/powerpoint/2010/main" val="167395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grpId="0" nodeType="clickEffect">
                                  <p:stCondLst>
                                    <p:cond delay="0"/>
                                  </p:stCondLst>
                                  <p:childTnLst>
                                    <p:animScale>
                                      <p:cBhvr>
                                        <p:cTn id="33" dur="2000" fill="hold"/>
                                        <p:tgtEl>
                                          <p:spTgt spid="3"/>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inVertic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heel(1)">
                                      <p:cBhvr>
                                        <p:cTn id="87" dur="20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heel(1)">
                                      <p:cBhvr>
                                        <p:cTn id="92" dur="20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randombar(horizontal)">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5"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randombar(vertical)">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barn(inVertical)">
                                      <p:cBhvr>
                                        <p:cTn id="10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p:bldP spid="12" grpId="0"/>
      <p:bldP spid="14" grpId="0"/>
      <p:bldP spid="17" grpId="0"/>
      <p:bldP spid="18" grpId="0"/>
      <p:bldP spid="20" grpId="0"/>
      <p:bldP spid="21" grpId="0"/>
      <p:bldP spid="22" grpId="0"/>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 xmlns:a16="http://schemas.microsoft.com/office/drawing/2014/main" id="{4824DBDA-7298-4FF3-9E10-5463059FF0D3}"/>
              </a:ext>
            </a:extLst>
          </p:cNvPr>
          <p:cNvPicPr>
            <a:picLocks noChangeAspect="1"/>
          </p:cNvPicPr>
          <p:nvPr/>
        </p:nvPicPr>
        <p:blipFill>
          <a:blip r:embed="rId2"/>
          <a:stretch>
            <a:fillRect/>
          </a:stretch>
        </p:blipFill>
        <p:spPr>
          <a:xfrm>
            <a:off x="5728862" y="3595704"/>
            <a:ext cx="1889924" cy="2674852"/>
          </a:xfrm>
          <a:prstGeom prst="rect">
            <a:avLst/>
          </a:prstGeom>
        </p:spPr>
      </p:pic>
      <p:pic>
        <p:nvPicPr>
          <p:cNvPr id="23" name="Immagine 22">
            <a:extLst>
              <a:ext uri="{FF2B5EF4-FFF2-40B4-BE49-F238E27FC236}">
                <a16:creationId xmlns="" xmlns:a16="http://schemas.microsoft.com/office/drawing/2014/main" id="{4B2810E7-7D5E-4B5A-A27C-DD40B985D8C9}"/>
              </a:ext>
            </a:extLst>
          </p:cNvPr>
          <p:cNvPicPr>
            <a:picLocks noChangeAspect="1"/>
          </p:cNvPicPr>
          <p:nvPr/>
        </p:nvPicPr>
        <p:blipFill>
          <a:blip r:embed="rId3"/>
          <a:stretch>
            <a:fillRect/>
          </a:stretch>
        </p:blipFill>
        <p:spPr>
          <a:xfrm>
            <a:off x="7797386" y="3417216"/>
            <a:ext cx="2362200" cy="3295650"/>
          </a:xfrm>
          <a:prstGeom prst="rect">
            <a:avLst/>
          </a:prstGeom>
        </p:spPr>
      </p:pic>
      <p:pic>
        <p:nvPicPr>
          <p:cNvPr id="30" name="Immagine 29">
            <a:extLst>
              <a:ext uri="{FF2B5EF4-FFF2-40B4-BE49-F238E27FC236}">
                <a16:creationId xmlns="" xmlns:a16="http://schemas.microsoft.com/office/drawing/2014/main" id="{B98AB234-4E3D-4EBA-BD64-986FE0C9B543}"/>
              </a:ext>
            </a:extLst>
          </p:cNvPr>
          <p:cNvPicPr>
            <a:picLocks noChangeAspect="1"/>
          </p:cNvPicPr>
          <p:nvPr/>
        </p:nvPicPr>
        <p:blipFill>
          <a:blip r:embed="rId4"/>
          <a:stretch>
            <a:fillRect/>
          </a:stretch>
        </p:blipFill>
        <p:spPr>
          <a:xfrm>
            <a:off x="10272271" y="3660675"/>
            <a:ext cx="1504950" cy="1933575"/>
          </a:xfrm>
          <a:prstGeom prst="rect">
            <a:avLst/>
          </a:prstGeom>
        </p:spPr>
      </p:pic>
      <p:pic>
        <p:nvPicPr>
          <p:cNvPr id="36" name="Immagine 35">
            <a:extLst>
              <a:ext uri="{FF2B5EF4-FFF2-40B4-BE49-F238E27FC236}">
                <a16:creationId xmlns="" xmlns:a16="http://schemas.microsoft.com/office/drawing/2014/main" id="{FD96DC6A-50BB-4C10-A5E4-0B36ECAA8A4E}"/>
              </a:ext>
            </a:extLst>
          </p:cNvPr>
          <p:cNvPicPr>
            <a:picLocks noChangeAspect="1"/>
          </p:cNvPicPr>
          <p:nvPr/>
        </p:nvPicPr>
        <p:blipFill>
          <a:blip r:embed="rId5"/>
          <a:stretch>
            <a:fillRect/>
          </a:stretch>
        </p:blipFill>
        <p:spPr>
          <a:xfrm>
            <a:off x="127061" y="3595704"/>
            <a:ext cx="5355568" cy="2971185"/>
          </a:xfrm>
          <a:prstGeom prst="rect">
            <a:avLst/>
          </a:prstGeom>
          <a:ln w="28575">
            <a:solidFill>
              <a:srgbClr val="DB3C4C"/>
            </a:solidFill>
          </a:ln>
        </p:spPr>
      </p:pic>
      <p:sp>
        <p:nvSpPr>
          <p:cNvPr id="10" name="Titolo 9">
            <a:extLst>
              <a:ext uri="{FF2B5EF4-FFF2-40B4-BE49-F238E27FC236}">
                <a16:creationId xmlns="" xmlns:a16="http://schemas.microsoft.com/office/drawing/2014/main" id="{8A180B66-5B56-4DD8-9305-299B8CFD4EA8}"/>
              </a:ext>
            </a:extLst>
          </p:cNvPr>
          <p:cNvSpPr>
            <a:spLocks noGrp="1"/>
          </p:cNvSpPr>
          <p:nvPr>
            <p:ph type="title"/>
          </p:nvPr>
        </p:nvSpPr>
        <p:spPr>
          <a:xfrm>
            <a:off x="2378681" y="0"/>
            <a:ext cx="7697770" cy="1085487"/>
          </a:xfrm>
          <a:gradFill flip="none" rotWithShape="1">
            <a:gsLst>
              <a:gs pos="0">
                <a:srgbClr val="DB3C4C">
                  <a:tint val="66000"/>
                  <a:satMod val="160000"/>
                </a:srgbClr>
              </a:gs>
              <a:gs pos="50000">
                <a:srgbClr val="DB3C4C">
                  <a:tint val="44500"/>
                  <a:satMod val="160000"/>
                </a:srgbClr>
              </a:gs>
              <a:gs pos="100000">
                <a:srgbClr val="DB3C4C">
                  <a:tint val="23500"/>
                  <a:satMod val="160000"/>
                </a:srgbClr>
              </a:gs>
            </a:gsLst>
            <a:lin ang="5400000" scaled="1"/>
            <a:tileRect/>
          </a:gradFill>
        </p:spPr>
        <p:txBody>
          <a:bodyPr>
            <a:normAutofit fontScale="90000"/>
          </a:bodyPr>
          <a:lstStyle/>
          <a:p>
            <a:r>
              <a:rPr lang="it-IT" dirty="0"/>
              <a:t>Seminari e convegni</a:t>
            </a:r>
            <a:br>
              <a:rPr lang="it-IT" dirty="0"/>
            </a:br>
            <a:r>
              <a:rPr lang="it-IT" dirty="0"/>
              <a:t>2019</a:t>
            </a:r>
          </a:p>
        </p:txBody>
      </p:sp>
      <p:sp>
        <p:nvSpPr>
          <p:cNvPr id="11" name="Freccia in giù 10">
            <a:extLst>
              <a:ext uri="{FF2B5EF4-FFF2-40B4-BE49-F238E27FC236}">
                <a16:creationId xmlns="" xmlns:a16="http://schemas.microsoft.com/office/drawing/2014/main" id="{2CD523AF-0EB5-49F9-9093-64A7A22A6B18}"/>
              </a:ext>
            </a:extLst>
          </p:cNvPr>
          <p:cNvSpPr/>
          <p:nvPr/>
        </p:nvSpPr>
        <p:spPr>
          <a:xfrm>
            <a:off x="5812101" y="1178083"/>
            <a:ext cx="416125" cy="441389"/>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 xmlns:a16="http://schemas.microsoft.com/office/drawing/2014/main" id="{087A75B7-72AC-40FE-851F-B1C67CE61E8B}"/>
              </a:ext>
            </a:extLst>
          </p:cNvPr>
          <p:cNvSpPr/>
          <p:nvPr/>
        </p:nvSpPr>
        <p:spPr>
          <a:xfrm>
            <a:off x="1021404" y="1712068"/>
            <a:ext cx="10589084" cy="1485258"/>
          </a:xfrm>
          <a:prstGeom prst="roundRect">
            <a:avLst/>
          </a:prstGeom>
          <a:solidFill>
            <a:srgbClr val="92D050"/>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bg1"/>
                </a:solidFill>
              </a:rPr>
              <a:t>Nel corso del 2019, si sono tenuti presso il </a:t>
            </a:r>
            <a:r>
              <a:rPr lang="it-IT" sz="2400" dirty="0" err="1">
                <a:solidFill>
                  <a:schemeClr val="bg1"/>
                </a:solidFill>
              </a:rPr>
              <a:t>DISPeS</a:t>
            </a:r>
            <a:r>
              <a:rPr lang="it-IT" sz="2400" dirty="0">
                <a:solidFill>
                  <a:schemeClr val="bg1"/>
                </a:solidFill>
              </a:rPr>
              <a:t>, o comunque sono stati organizzati da docenti afferenti al </a:t>
            </a:r>
            <a:r>
              <a:rPr lang="it-IT" sz="2400" dirty="0" err="1">
                <a:solidFill>
                  <a:schemeClr val="bg1"/>
                </a:solidFill>
              </a:rPr>
              <a:t>DISPeS</a:t>
            </a:r>
            <a:r>
              <a:rPr lang="it-IT" sz="2400" dirty="0">
                <a:solidFill>
                  <a:schemeClr val="bg1"/>
                </a:solidFill>
              </a:rPr>
              <a:t>, ben 130 eventi, tra seminari, seminari </a:t>
            </a:r>
            <a:r>
              <a:rPr lang="it-IT" sz="2400" dirty="0" err="1">
                <a:solidFill>
                  <a:schemeClr val="bg1"/>
                </a:solidFill>
              </a:rPr>
              <a:t>dotttorali</a:t>
            </a:r>
            <a:r>
              <a:rPr lang="it-IT" sz="2400" dirty="0">
                <a:solidFill>
                  <a:schemeClr val="bg1"/>
                </a:solidFill>
              </a:rPr>
              <a:t>, lezioni magistrali e inaugurali, presentazioni di libri, convegni e workshop</a:t>
            </a:r>
          </a:p>
        </p:txBody>
      </p:sp>
    </p:spTree>
    <p:extLst>
      <p:ext uri="{BB962C8B-B14F-4D97-AF65-F5344CB8AC3E}">
        <p14:creationId xmlns:p14="http://schemas.microsoft.com/office/powerpoint/2010/main" val="110771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 xmlns:a16="http://schemas.microsoft.com/office/drawing/2014/main" id="{610D87A1-95F9-45B8-8F14-D113C7632F24}"/>
              </a:ext>
            </a:extLst>
          </p:cNvPr>
          <p:cNvPicPr>
            <a:picLocks noGrp="1" noChangeAspect="1"/>
          </p:cNvPicPr>
          <p:nvPr>
            <p:ph idx="1"/>
          </p:nvPr>
        </p:nvPicPr>
        <p:blipFill>
          <a:blip r:embed="rId3"/>
          <a:stretch>
            <a:fillRect/>
          </a:stretch>
        </p:blipFill>
        <p:spPr>
          <a:xfrm>
            <a:off x="11645" y="206679"/>
            <a:ext cx="1504950" cy="1933575"/>
          </a:xfrm>
          <a:prstGeom prst="rect">
            <a:avLst/>
          </a:prstGeom>
        </p:spPr>
      </p:pic>
      <p:pic>
        <p:nvPicPr>
          <p:cNvPr id="5" name="Immagine 4">
            <a:extLst>
              <a:ext uri="{FF2B5EF4-FFF2-40B4-BE49-F238E27FC236}">
                <a16:creationId xmlns="" xmlns:a16="http://schemas.microsoft.com/office/drawing/2014/main" id="{030E4895-18E9-493E-862C-79FA446FE029}"/>
              </a:ext>
            </a:extLst>
          </p:cNvPr>
          <p:cNvPicPr>
            <a:picLocks noChangeAspect="1"/>
          </p:cNvPicPr>
          <p:nvPr/>
        </p:nvPicPr>
        <p:blipFill>
          <a:blip r:embed="rId4"/>
          <a:stretch>
            <a:fillRect/>
          </a:stretch>
        </p:blipFill>
        <p:spPr>
          <a:xfrm>
            <a:off x="0" y="2729891"/>
            <a:ext cx="2108678" cy="2589170"/>
          </a:xfrm>
          <a:prstGeom prst="rect">
            <a:avLst/>
          </a:prstGeom>
        </p:spPr>
      </p:pic>
      <p:pic>
        <p:nvPicPr>
          <p:cNvPr id="6" name="Immagine 5">
            <a:extLst>
              <a:ext uri="{FF2B5EF4-FFF2-40B4-BE49-F238E27FC236}">
                <a16:creationId xmlns="" xmlns:a16="http://schemas.microsoft.com/office/drawing/2014/main" id="{68C82ECE-12EF-488F-B1BE-8213BBFDAE47}"/>
              </a:ext>
            </a:extLst>
          </p:cNvPr>
          <p:cNvPicPr>
            <a:picLocks noChangeAspect="1"/>
          </p:cNvPicPr>
          <p:nvPr/>
        </p:nvPicPr>
        <p:blipFill>
          <a:blip r:embed="rId5"/>
          <a:stretch>
            <a:fillRect/>
          </a:stretch>
        </p:blipFill>
        <p:spPr>
          <a:xfrm>
            <a:off x="2108678" y="1833938"/>
            <a:ext cx="4346532" cy="5075487"/>
          </a:xfrm>
          <a:prstGeom prst="rect">
            <a:avLst/>
          </a:prstGeom>
        </p:spPr>
      </p:pic>
      <p:pic>
        <p:nvPicPr>
          <p:cNvPr id="7" name="Immagine 6">
            <a:extLst>
              <a:ext uri="{FF2B5EF4-FFF2-40B4-BE49-F238E27FC236}">
                <a16:creationId xmlns="" xmlns:a16="http://schemas.microsoft.com/office/drawing/2014/main" id="{8D1C26EE-ED21-4BAF-9D09-6928FFA0EE10}"/>
              </a:ext>
            </a:extLst>
          </p:cNvPr>
          <p:cNvPicPr>
            <a:picLocks noChangeAspect="1"/>
          </p:cNvPicPr>
          <p:nvPr/>
        </p:nvPicPr>
        <p:blipFill>
          <a:blip r:embed="rId6"/>
          <a:stretch>
            <a:fillRect/>
          </a:stretch>
        </p:blipFill>
        <p:spPr>
          <a:xfrm>
            <a:off x="9858375" y="3499475"/>
            <a:ext cx="2333625" cy="3409950"/>
          </a:xfrm>
          <a:prstGeom prst="rect">
            <a:avLst/>
          </a:prstGeom>
        </p:spPr>
      </p:pic>
      <p:pic>
        <p:nvPicPr>
          <p:cNvPr id="8" name="Immagine 7">
            <a:extLst>
              <a:ext uri="{FF2B5EF4-FFF2-40B4-BE49-F238E27FC236}">
                <a16:creationId xmlns="" xmlns:a16="http://schemas.microsoft.com/office/drawing/2014/main" id="{11C9F93F-CE6C-4768-B30D-669407424BA9}"/>
              </a:ext>
            </a:extLst>
          </p:cNvPr>
          <p:cNvPicPr>
            <a:picLocks noChangeAspect="1"/>
          </p:cNvPicPr>
          <p:nvPr/>
        </p:nvPicPr>
        <p:blipFill>
          <a:blip r:embed="rId7"/>
          <a:stretch>
            <a:fillRect/>
          </a:stretch>
        </p:blipFill>
        <p:spPr>
          <a:xfrm>
            <a:off x="10829925" y="1569292"/>
            <a:ext cx="1362075" cy="1914525"/>
          </a:xfrm>
          <a:prstGeom prst="rect">
            <a:avLst/>
          </a:prstGeom>
        </p:spPr>
      </p:pic>
      <p:pic>
        <p:nvPicPr>
          <p:cNvPr id="9" name="Immagine 8">
            <a:extLst>
              <a:ext uri="{FF2B5EF4-FFF2-40B4-BE49-F238E27FC236}">
                <a16:creationId xmlns="" xmlns:a16="http://schemas.microsoft.com/office/drawing/2014/main" id="{0256CDF0-1C32-442F-8837-A866BF454353}"/>
              </a:ext>
            </a:extLst>
          </p:cNvPr>
          <p:cNvPicPr>
            <a:picLocks noChangeAspect="1"/>
          </p:cNvPicPr>
          <p:nvPr/>
        </p:nvPicPr>
        <p:blipFill>
          <a:blip r:embed="rId8" cstate="print"/>
          <a:stretch>
            <a:fillRect/>
          </a:stretch>
        </p:blipFill>
        <p:spPr>
          <a:xfrm>
            <a:off x="-5045" y="4885247"/>
            <a:ext cx="3623719" cy="2024178"/>
          </a:xfrm>
          <a:prstGeom prst="rect">
            <a:avLst/>
          </a:prstGeom>
        </p:spPr>
      </p:pic>
      <p:pic>
        <p:nvPicPr>
          <p:cNvPr id="10" name="Immagine 9">
            <a:extLst>
              <a:ext uri="{FF2B5EF4-FFF2-40B4-BE49-F238E27FC236}">
                <a16:creationId xmlns="" xmlns:a16="http://schemas.microsoft.com/office/drawing/2014/main" id="{EBEB84B1-9EFE-420C-A204-3A6329E59B75}"/>
              </a:ext>
            </a:extLst>
          </p:cNvPr>
          <p:cNvPicPr>
            <a:picLocks noChangeAspect="1"/>
          </p:cNvPicPr>
          <p:nvPr/>
        </p:nvPicPr>
        <p:blipFill>
          <a:blip r:embed="rId9"/>
          <a:stretch>
            <a:fillRect/>
          </a:stretch>
        </p:blipFill>
        <p:spPr>
          <a:xfrm>
            <a:off x="6408025" y="3391998"/>
            <a:ext cx="2333625" cy="3333750"/>
          </a:xfrm>
          <a:prstGeom prst="rect">
            <a:avLst/>
          </a:prstGeom>
        </p:spPr>
      </p:pic>
      <p:pic>
        <p:nvPicPr>
          <p:cNvPr id="11" name="Immagine 10">
            <a:extLst>
              <a:ext uri="{FF2B5EF4-FFF2-40B4-BE49-F238E27FC236}">
                <a16:creationId xmlns="" xmlns:a16="http://schemas.microsoft.com/office/drawing/2014/main" id="{41F82FD7-637A-4AD3-B642-02BC89FD47AC}"/>
              </a:ext>
            </a:extLst>
          </p:cNvPr>
          <p:cNvPicPr>
            <a:picLocks noChangeAspect="1"/>
          </p:cNvPicPr>
          <p:nvPr/>
        </p:nvPicPr>
        <p:blipFill>
          <a:blip r:embed="rId10"/>
          <a:stretch>
            <a:fillRect/>
          </a:stretch>
        </p:blipFill>
        <p:spPr>
          <a:xfrm>
            <a:off x="6224751" y="-35385"/>
            <a:ext cx="2371725" cy="3352800"/>
          </a:xfrm>
          <a:prstGeom prst="rect">
            <a:avLst/>
          </a:prstGeom>
        </p:spPr>
      </p:pic>
      <p:pic>
        <p:nvPicPr>
          <p:cNvPr id="12" name="Immagine 11">
            <a:extLst>
              <a:ext uri="{FF2B5EF4-FFF2-40B4-BE49-F238E27FC236}">
                <a16:creationId xmlns="" xmlns:a16="http://schemas.microsoft.com/office/drawing/2014/main" id="{B427DA99-D2D0-4ECA-B8C0-E76DBCED9200}"/>
              </a:ext>
            </a:extLst>
          </p:cNvPr>
          <p:cNvPicPr>
            <a:picLocks noChangeAspect="1"/>
          </p:cNvPicPr>
          <p:nvPr/>
        </p:nvPicPr>
        <p:blipFill>
          <a:blip r:embed="rId11"/>
          <a:stretch>
            <a:fillRect/>
          </a:stretch>
        </p:blipFill>
        <p:spPr>
          <a:xfrm>
            <a:off x="8550384" y="171727"/>
            <a:ext cx="2371725" cy="3371850"/>
          </a:xfrm>
          <a:prstGeom prst="rect">
            <a:avLst/>
          </a:prstGeom>
        </p:spPr>
      </p:pic>
      <p:pic>
        <p:nvPicPr>
          <p:cNvPr id="13" name="Immagine 12">
            <a:extLst>
              <a:ext uri="{FF2B5EF4-FFF2-40B4-BE49-F238E27FC236}">
                <a16:creationId xmlns="" xmlns:a16="http://schemas.microsoft.com/office/drawing/2014/main" id="{2CD9B0D8-4E36-4DBB-9AAF-2578CF5E1FD1}"/>
              </a:ext>
            </a:extLst>
          </p:cNvPr>
          <p:cNvPicPr>
            <a:picLocks noChangeAspect="1"/>
          </p:cNvPicPr>
          <p:nvPr/>
        </p:nvPicPr>
        <p:blipFill>
          <a:blip r:embed="rId12"/>
          <a:stretch>
            <a:fillRect/>
          </a:stretch>
        </p:blipFill>
        <p:spPr>
          <a:xfrm>
            <a:off x="1391164" y="92480"/>
            <a:ext cx="2108678" cy="2589171"/>
          </a:xfrm>
          <a:prstGeom prst="rect">
            <a:avLst/>
          </a:prstGeom>
        </p:spPr>
      </p:pic>
      <p:pic>
        <p:nvPicPr>
          <p:cNvPr id="14" name="Immagine 13">
            <a:extLst>
              <a:ext uri="{FF2B5EF4-FFF2-40B4-BE49-F238E27FC236}">
                <a16:creationId xmlns="" xmlns:a16="http://schemas.microsoft.com/office/drawing/2014/main" id="{BC743C9D-93FD-4CA5-B202-15389C743C9E}"/>
              </a:ext>
            </a:extLst>
          </p:cNvPr>
          <p:cNvPicPr>
            <a:picLocks noChangeAspect="1"/>
          </p:cNvPicPr>
          <p:nvPr/>
        </p:nvPicPr>
        <p:blipFill>
          <a:blip r:embed="rId13"/>
          <a:stretch>
            <a:fillRect/>
          </a:stretch>
        </p:blipFill>
        <p:spPr>
          <a:xfrm>
            <a:off x="8550384" y="3646072"/>
            <a:ext cx="1728625" cy="2490631"/>
          </a:xfrm>
          <a:prstGeom prst="rect">
            <a:avLst/>
          </a:prstGeom>
        </p:spPr>
      </p:pic>
      <p:pic>
        <p:nvPicPr>
          <p:cNvPr id="15" name="Immagine 14">
            <a:extLst>
              <a:ext uri="{FF2B5EF4-FFF2-40B4-BE49-F238E27FC236}">
                <a16:creationId xmlns="" xmlns:a16="http://schemas.microsoft.com/office/drawing/2014/main" id="{951B10E2-A534-4C0D-8D97-96E8E96243DA}"/>
              </a:ext>
            </a:extLst>
          </p:cNvPr>
          <p:cNvPicPr>
            <a:picLocks noChangeAspect="1"/>
          </p:cNvPicPr>
          <p:nvPr/>
        </p:nvPicPr>
        <p:blipFill>
          <a:blip r:embed="rId14"/>
          <a:stretch>
            <a:fillRect/>
          </a:stretch>
        </p:blipFill>
        <p:spPr>
          <a:xfrm>
            <a:off x="3499842" y="-81853"/>
            <a:ext cx="2108679" cy="2510638"/>
          </a:xfrm>
          <a:prstGeom prst="rect">
            <a:avLst/>
          </a:prstGeom>
        </p:spPr>
      </p:pic>
      <p:pic>
        <p:nvPicPr>
          <p:cNvPr id="16" name="Immagine 15">
            <a:extLst>
              <a:ext uri="{FF2B5EF4-FFF2-40B4-BE49-F238E27FC236}">
                <a16:creationId xmlns="" xmlns:a16="http://schemas.microsoft.com/office/drawing/2014/main" id="{20029B2D-918D-49DF-B976-6AB49EB6D38D}"/>
              </a:ext>
            </a:extLst>
          </p:cNvPr>
          <p:cNvPicPr>
            <a:picLocks noChangeAspect="1"/>
          </p:cNvPicPr>
          <p:nvPr/>
        </p:nvPicPr>
        <p:blipFill>
          <a:blip r:embed="rId15"/>
          <a:stretch>
            <a:fillRect/>
          </a:stretch>
        </p:blipFill>
        <p:spPr>
          <a:xfrm>
            <a:off x="4586244" y="5320376"/>
            <a:ext cx="1651247" cy="1589049"/>
          </a:xfrm>
          <a:prstGeom prst="rect">
            <a:avLst/>
          </a:prstGeom>
        </p:spPr>
      </p:pic>
      <p:pic>
        <p:nvPicPr>
          <p:cNvPr id="17" name="Immagine 16">
            <a:extLst>
              <a:ext uri="{FF2B5EF4-FFF2-40B4-BE49-F238E27FC236}">
                <a16:creationId xmlns="" xmlns:a16="http://schemas.microsoft.com/office/drawing/2014/main" id="{1553BD6F-D462-43A1-9634-441832904C90}"/>
              </a:ext>
            </a:extLst>
          </p:cNvPr>
          <p:cNvPicPr>
            <a:picLocks noChangeAspect="1"/>
          </p:cNvPicPr>
          <p:nvPr/>
        </p:nvPicPr>
        <p:blipFill>
          <a:blip r:embed="rId16"/>
          <a:stretch>
            <a:fillRect/>
          </a:stretch>
        </p:blipFill>
        <p:spPr>
          <a:xfrm>
            <a:off x="10929314" y="0"/>
            <a:ext cx="1255480" cy="1609860"/>
          </a:xfrm>
          <a:prstGeom prst="rect">
            <a:avLst/>
          </a:prstGeom>
        </p:spPr>
      </p:pic>
    </p:spTree>
    <p:extLst>
      <p:ext uri="{BB962C8B-B14F-4D97-AF65-F5344CB8AC3E}">
        <p14:creationId xmlns:p14="http://schemas.microsoft.com/office/powerpoint/2010/main" val="3871355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ED1AB29-A6BF-4559-9A8F-BAA8ADC8EE34}"/>
              </a:ext>
            </a:extLst>
          </p:cNvPr>
          <p:cNvSpPr>
            <a:spLocks noGrp="1"/>
          </p:cNvSpPr>
          <p:nvPr>
            <p:ph type="title"/>
          </p:nvPr>
        </p:nvSpPr>
        <p:spPr>
          <a:xfrm>
            <a:off x="808523" y="197964"/>
            <a:ext cx="4494998" cy="1074656"/>
          </a:xfrm>
        </p:spPr>
        <p:txBody>
          <a:bodyPr/>
          <a:lstStyle/>
          <a:p>
            <a:r>
              <a:rPr lang="it-IT" dirty="0"/>
              <a:t>I nostri laboratori e Osservatori di ricerca</a:t>
            </a:r>
          </a:p>
        </p:txBody>
      </p:sp>
      <p:sp>
        <p:nvSpPr>
          <p:cNvPr id="4" name="Segnaposto testo 3">
            <a:extLst>
              <a:ext uri="{FF2B5EF4-FFF2-40B4-BE49-F238E27FC236}">
                <a16:creationId xmlns="" xmlns:a16="http://schemas.microsoft.com/office/drawing/2014/main" id="{7CA04911-3299-4E8E-ACFC-B728A5DDA313}"/>
              </a:ext>
            </a:extLst>
          </p:cNvPr>
          <p:cNvSpPr>
            <a:spLocks noGrp="1"/>
          </p:cNvSpPr>
          <p:nvPr>
            <p:ph type="body" sz="half" idx="2"/>
          </p:nvPr>
        </p:nvSpPr>
        <p:spPr>
          <a:xfrm>
            <a:off x="461913" y="1555424"/>
            <a:ext cx="5365354" cy="5203596"/>
          </a:xfrm>
          <a:noFill/>
        </p:spPr>
        <p:txBody>
          <a:bodyPr>
            <a:normAutofit/>
          </a:bodyPr>
          <a:lstStyle/>
          <a:p>
            <a:r>
              <a:rPr lang="it-IT" sz="2000" b="1" dirty="0"/>
              <a:t>Laboratorio multimediale </a:t>
            </a:r>
          </a:p>
          <a:p>
            <a:r>
              <a:rPr lang="it-IT" sz="1200" b="1" dirty="0"/>
              <a:t>(risorse multimediali)</a:t>
            </a:r>
          </a:p>
          <a:p>
            <a:r>
              <a:rPr lang="it-IT" sz="2000" b="1" dirty="0">
                <a:solidFill>
                  <a:schemeClr val="accent1">
                    <a:lumMod val="20000"/>
                    <a:lumOff val="80000"/>
                  </a:schemeClr>
                </a:solidFill>
              </a:rPr>
              <a:t>Laboratorio C.A.T.I.</a:t>
            </a:r>
          </a:p>
          <a:p>
            <a:r>
              <a:rPr lang="it-IT" sz="1200" b="1" dirty="0">
                <a:solidFill>
                  <a:schemeClr val="accent1">
                    <a:lumMod val="20000"/>
                    <a:lumOff val="80000"/>
                  </a:schemeClr>
                </a:solidFill>
              </a:rPr>
              <a:t>(Computer </a:t>
            </a:r>
            <a:r>
              <a:rPr lang="it-IT" sz="1200" b="1" dirty="0" err="1">
                <a:solidFill>
                  <a:schemeClr val="accent1">
                    <a:lumMod val="20000"/>
                    <a:lumOff val="80000"/>
                  </a:schemeClr>
                </a:solidFill>
              </a:rPr>
              <a:t>Aided</a:t>
            </a:r>
            <a:r>
              <a:rPr lang="it-IT" sz="1200" b="1" dirty="0">
                <a:solidFill>
                  <a:schemeClr val="accent1">
                    <a:lumMod val="20000"/>
                    <a:lumOff val="80000"/>
                  </a:schemeClr>
                </a:solidFill>
              </a:rPr>
              <a:t> Telephone interview)</a:t>
            </a:r>
          </a:p>
          <a:p>
            <a:r>
              <a:rPr lang="it-IT" sz="2000" b="1" dirty="0">
                <a:solidFill>
                  <a:schemeClr val="accent1">
                    <a:lumMod val="40000"/>
                    <a:lumOff val="60000"/>
                  </a:schemeClr>
                </a:solidFill>
              </a:rPr>
              <a:t>Cibo, Lavoro, Migrazioni e Sviluppo</a:t>
            </a:r>
          </a:p>
          <a:p>
            <a:r>
              <a:rPr lang="it-IT" sz="2000" b="1" dirty="0">
                <a:solidFill>
                  <a:schemeClr val="accent1">
                    <a:lumMod val="60000"/>
                    <a:lumOff val="40000"/>
                  </a:schemeClr>
                </a:solidFill>
              </a:rPr>
              <a:t>Autonomie territoriali e buone </a:t>
            </a:r>
            <a:r>
              <a:rPr lang="it-IT" sz="2000" dirty="0">
                <a:solidFill>
                  <a:schemeClr val="accent1">
                    <a:lumMod val="60000"/>
                    <a:lumOff val="40000"/>
                  </a:schemeClr>
                </a:solidFill>
              </a:rPr>
              <a:t>pratiche</a:t>
            </a:r>
          </a:p>
          <a:p>
            <a:r>
              <a:rPr lang="it-IT" sz="2000" b="1" dirty="0">
                <a:solidFill>
                  <a:schemeClr val="accent1">
                    <a:lumMod val="75000"/>
                  </a:schemeClr>
                </a:solidFill>
              </a:rPr>
              <a:t>Laboratorio di ricerche storiche, filosofiche e politiche</a:t>
            </a:r>
          </a:p>
          <a:p>
            <a:r>
              <a:rPr lang="it-IT" sz="2000" b="1" dirty="0">
                <a:solidFill>
                  <a:schemeClr val="accent1">
                    <a:lumMod val="50000"/>
                  </a:schemeClr>
                </a:solidFill>
              </a:rPr>
              <a:t>Politica, Politiche, Istituzioni e Welfare</a:t>
            </a:r>
          </a:p>
          <a:p>
            <a:r>
              <a:rPr lang="it-IT" sz="2000" b="1" dirty="0">
                <a:solidFill>
                  <a:srgbClr val="660033"/>
                </a:solidFill>
              </a:rPr>
              <a:t>Teoria sociale, Culture, Vita Quotidiana</a:t>
            </a:r>
          </a:p>
          <a:p>
            <a:r>
              <a:rPr lang="it-IT" sz="2000" dirty="0"/>
              <a:t> </a:t>
            </a:r>
          </a:p>
        </p:txBody>
      </p:sp>
      <p:sp>
        <p:nvSpPr>
          <p:cNvPr id="9" name="Rettangolo con angoli arrotondati 8">
            <a:extLst>
              <a:ext uri="{FF2B5EF4-FFF2-40B4-BE49-F238E27FC236}">
                <a16:creationId xmlns="" xmlns:a16="http://schemas.microsoft.com/office/drawing/2014/main" id="{0F057FBA-5CC4-4D7D-BFC6-359B6D699EEC}"/>
              </a:ext>
            </a:extLst>
          </p:cNvPr>
          <p:cNvSpPr/>
          <p:nvPr/>
        </p:nvSpPr>
        <p:spPr>
          <a:xfrm>
            <a:off x="6363095" y="827202"/>
            <a:ext cx="5365355" cy="520359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660033"/>
                </a:solidFill>
              </a:rPr>
              <a:t>LARCO </a:t>
            </a:r>
          </a:p>
          <a:p>
            <a:pPr algn="ctr"/>
            <a:r>
              <a:rPr lang="it-IT" sz="1400" b="1" dirty="0">
                <a:solidFill>
                  <a:srgbClr val="660033"/>
                </a:solidFill>
              </a:rPr>
              <a:t>(Laboratorio Action </a:t>
            </a:r>
            <a:r>
              <a:rPr lang="it-IT" sz="1400" b="1" dirty="0" err="1">
                <a:solidFill>
                  <a:srgbClr val="660033"/>
                </a:solidFill>
              </a:rPr>
              <a:t>Research</a:t>
            </a:r>
            <a:r>
              <a:rPr lang="it-IT" sz="1400" b="1" dirty="0">
                <a:solidFill>
                  <a:srgbClr val="660033"/>
                </a:solidFill>
              </a:rPr>
              <a:t> e Consapevolezza organizzativa)</a:t>
            </a:r>
          </a:p>
          <a:p>
            <a:pPr algn="ctr"/>
            <a:endParaRPr lang="it-IT" sz="1400" b="1" dirty="0">
              <a:solidFill>
                <a:srgbClr val="660033"/>
              </a:solidFill>
            </a:endParaRPr>
          </a:p>
          <a:p>
            <a:pPr algn="ctr"/>
            <a:r>
              <a:rPr lang="it-IT" b="1" dirty="0">
                <a:solidFill>
                  <a:srgbClr val="D17D81"/>
                </a:solidFill>
              </a:rPr>
              <a:t>Osservatorio Welfare e migrazioni</a:t>
            </a:r>
          </a:p>
          <a:p>
            <a:pPr algn="ctr"/>
            <a:endParaRPr lang="it-IT" b="1" dirty="0">
              <a:solidFill>
                <a:srgbClr val="660033"/>
              </a:solidFill>
            </a:endParaRPr>
          </a:p>
          <a:p>
            <a:pPr algn="ctr"/>
            <a:r>
              <a:rPr lang="it-IT" b="1" dirty="0">
                <a:solidFill>
                  <a:schemeClr val="accent3">
                    <a:lumMod val="75000"/>
                  </a:schemeClr>
                </a:solidFill>
              </a:rPr>
              <a:t>Laboratorio ricerca azione per l’infanzia e l’adolescenza</a:t>
            </a:r>
            <a:r>
              <a:rPr lang="it-IT" sz="1400" b="1" dirty="0">
                <a:solidFill>
                  <a:schemeClr val="accent3">
                    <a:lumMod val="75000"/>
                  </a:schemeClr>
                </a:solidFill>
              </a:rPr>
              <a:t> </a:t>
            </a:r>
          </a:p>
          <a:p>
            <a:pPr algn="ctr"/>
            <a:endParaRPr lang="it-IT" b="1" dirty="0">
              <a:solidFill>
                <a:srgbClr val="660033"/>
              </a:solidFill>
            </a:endParaRPr>
          </a:p>
          <a:p>
            <a:pPr algn="ctr"/>
            <a:r>
              <a:rPr lang="it-IT" b="1" dirty="0">
                <a:solidFill>
                  <a:schemeClr val="accent3">
                    <a:lumMod val="50000"/>
                  </a:schemeClr>
                </a:solidFill>
              </a:rPr>
              <a:t>«Le merci fittizie». Osservatorio su Ambiente, Territorio e Paesaggio</a:t>
            </a:r>
          </a:p>
          <a:p>
            <a:pPr algn="ctr"/>
            <a:endParaRPr lang="it-IT" b="1" dirty="0">
              <a:solidFill>
                <a:srgbClr val="660033"/>
              </a:solidFill>
            </a:endParaRPr>
          </a:p>
          <a:p>
            <a:pPr algn="ctr"/>
            <a:r>
              <a:rPr lang="it-IT" b="1" dirty="0">
                <a:solidFill>
                  <a:schemeClr val="accent1">
                    <a:lumMod val="75000"/>
                  </a:schemeClr>
                </a:solidFill>
              </a:rPr>
              <a:t>Osservatorio Politico Istituzionale</a:t>
            </a:r>
          </a:p>
          <a:p>
            <a:pPr algn="ctr"/>
            <a:endParaRPr lang="it-IT" b="1" dirty="0">
              <a:solidFill>
                <a:srgbClr val="660033"/>
              </a:solidFill>
            </a:endParaRPr>
          </a:p>
          <a:p>
            <a:pPr algn="ctr"/>
            <a:r>
              <a:rPr lang="it-IT" b="1" dirty="0">
                <a:solidFill>
                  <a:schemeClr val="tx2">
                    <a:lumMod val="75000"/>
                  </a:schemeClr>
                </a:solidFill>
              </a:rPr>
              <a:t>Osservatorio Ossidiana</a:t>
            </a:r>
          </a:p>
          <a:p>
            <a:pPr algn="ctr"/>
            <a:endParaRPr lang="it-IT" b="1" dirty="0">
              <a:solidFill>
                <a:srgbClr val="660033"/>
              </a:solidFill>
            </a:endParaRPr>
          </a:p>
          <a:p>
            <a:pPr algn="ctr"/>
            <a:r>
              <a:rPr lang="it-IT" b="1" dirty="0">
                <a:solidFill>
                  <a:srgbClr val="7030A0"/>
                </a:solidFill>
              </a:rPr>
              <a:t>Osservatorio «Famiglia e mutamento sociale»</a:t>
            </a:r>
          </a:p>
        </p:txBody>
      </p:sp>
      <p:sp>
        <p:nvSpPr>
          <p:cNvPr id="3" name="Rettangolo con due angoli in diagonale ritagliati 2">
            <a:extLst>
              <a:ext uri="{FF2B5EF4-FFF2-40B4-BE49-F238E27FC236}">
                <a16:creationId xmlns="" xmlns:a16="http://schemas.microsoft.com/office/drawing/2014/main" id="{A1BA7F70-4451-4036-960A-7FB442A9362A}"/>
              </a:ext>
            </a:extLst>
          </p:cNvPr>
          <p:cNvSpPr/>
          <p:nvPr/>
        </p:nvSpPr>
        <p:spPr>
          <a:xfrm>
            <a:off x="719579" y="5608949"/>
            <a:ext cx="5109328" cy="115949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7030A0"/>
                </a:solidFill>
              </a:rPr>
              <a:t>Centri di Ricerca</a:t>
            </a:r>
          </a:p>
          <a:p>
            <a:pPr algn="ctr"/>
            <a:r>
              <a:rPr lang="it-IT" dirty="0">
                <a:solidFill>
                  <a:schemeClr val="accent3">
                    <a:lumMod val="50000"/>
                  </a:schemeClr>
                </a:solidFill>
              </a:rPr>
              <a:t>Centro Studi per lo Sviluppo Rurale (</a:t>
            </a:r>
            <a:r>
              <a:rPr lang="it-IT" dirty="0" err="1">
                <a:solidFill>
                  <a:schemeClr val="accent3">
                    <a:lumMod val="50000"/>
                  </a:schemeClr>
                </a:solidFill>
              </a:rPr>
              <a:t>CeSSR</a:t>
            </a:r>
            <a:r>
              <a:rPr lang="it-IT" dirty="0">
                <a:solidFill>
                  <a:schemeClr val="accent3">
                    <a:lumMod val="50000"/>
                  </a:schemeClr>
                </a:solidFill>
              </a:rPr>
              <a:t>)</a:t>
            </a:r>
          </a:p>
          <a:p>
            <a:pPr algn="ctr"/>
            <a:r>
              <a:rPr lang="it-IT" dirty="0">
                <a:solidFill>
                  <a:schemeClr val="accent3">
                    <a:lumMod val="50000"/>
                  </a:schemeClr>
                </a:solidFill>
              </a:rPr>
              <a:t>CEMISV- Centro territoriale migrazioni e sviluppo </a:t>
            </a:r>
          </a:p>
        </p:txBody>
      </p:sp>
    </p:spTree>
    <p:extLst>
      <p:ext uri="{BB962C8B-B14F-4D97-AF65-F5344CB8AC3E}">
        <p14:creationId xmlns:p14="http://schemas.microsoft.com/office/powerpoint/2010/main" val="342402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1000"/>
                                        <p:tgtEl>
                                          <p:spTgt spid="4">
                                            <p:txEl>
                                              <p:pRg st="5" end="5"/>
                                            </p:txEl>
                                          </p:spTgt>
                                        </p:tgtEl>
                                      </p:cBhvr>
                                    </p:animEffect>
                                    <p:anim calcmode="lin" valueType="num">
                                      <p:cBhvr>
                                        <p:cTn id="4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8" end="8"/>
                                            </p:txEl>
                                          </p:spTgt>
                                        </p:tgtEl>
                                        <p:attrNameLst>
                                          <p:attrName>style.visibility</p:attrName>
                                        </p:attrNameLst>
                                      </p:cBhvr>
                                      <p:to>
                                        <p:strVal val="visible"/>
                                      </p:to>
                                    </p:set>
                                    <p:animEffect transition="in" filter="fade">
                                      <p:cBhvr>
                                        <p:cTn id="60" dur="1000"/>
                                        <p:tgtEl>
                                          <p:spTgt spid="4">
                                            <p:txEl>
                                              <p:pRg st="8" end="8"/>
                                            </p:txEl>
                                          </p:spTgt>
                                        </p:tgtEl>
                                      </p:cBhvr>
                                    </p:animEffect>
                                    <p:anim calcmode="lin" valueType="num">
                                      <p:cBhvr>
                                        <p:cTn id="6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9">
                                            <p:bg/>
                                          </p:spTgt>
                                        </p:tgtEl>
                                        <p:attrNameLst>
                                          <p:attrName>style.visibility</p:attrName>
                                        </p:attrNameLst>
                                      </p:cBhvr>
                                      <p:to>
                                        <p:strVal val="visible"/>
                                      </p:to>
                                    </p:set>
                                    <p:animEffect transition="in" filter="circle(in)">
                                      <p:cBhvr>
                                        <p:cTn id="72" dur="500"/>
                                        <p:tgtEl>
                                          <p:spTgt spid="9">
                                            <p:bg/>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9">
                                            <p:txEl>
                                              <p:pRg st="0" end="0"/>
                                            </p:txEl>
                                          </p:spTgt>
                                        </p:tgtEl>
                                        <p:attrNameLst>
                                          <p:attrName>style.visibility</p:attrName>
                                        </p:attrNameLst>
                                      </p:cBhvr>
                                      <p:to>
                                        <p:strVal val="visible"/>
                                      </p:to>
                                    </p:set>
                                    <p:animEffect transition="in" filter="circle(in)">
                                      <p:cBhvr>
                                        <p:cTn id="77" dur="500"/>
                                        <p:tgtEl>
                                          <p:spTgt spid="9">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9">
                                            <p:txEl>
                                              <p:pRg st="1" end="1"/>
                                            </p:txEl>
                                          </p:spTgt>
                                        </p:tgtEl>
                                        <p:attrNameLst>
                                          <p:attrName>style.visibility</p:attrName>
                                        </p:attrNameLst>
                                      </p:cBhvr>
                                      <p:to>
                                        <p:strVal val="visible"/>
                                      </p:to>
                                    </p:set>
                                    <p:animEffect transition="in" filter="circle(in)">
                                      <p:cBhvr>
                                        <p:cTn id="82" dur="500"/>
                                        <p:tgtEl>
                                          <p:spTgt spid="9">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9">
                                            <p:txEl>
                                              <p:pRg st="3" end="3"/>
                                            </p:txEl>
                                          </p:spTgt>
                                        </p:tgtEl>
                                        <p:attrNameLst>
                                          <p:attrName>style.visibility</p:attrName>
                                        </p:attrNameLst>
                                      </p:cBhvr>
                                      <p:to>
                                        <p:strVal val="visible"/>
                                      </p:to>
                                    </p:set>
                                    <p:animEffect transition="in" filter="circle(in)">
                                      <p:cBhvr>
                                        <p:cTn id="87" dur="500"/>
                                        <p:tgtEl>
                                          <p:spTgt spid="9">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9">
                                            <p:txEl>
                                              <p:pRg st="5" end="5"/>
                                            </p:txEl>
                                          </p:spTgt>
                                        </p:tgtEl>
                                        <p:attrNameLst>
                                          <p:attrName>style.visibility</p:attrName>
                                        </p:attrNameLst>
                                      </p:cBhvr>
                                      <p:to>
                                        <p:strVal val="visible"/>
                                      </p:to>
                                    </p:set>
                                    <p:animEffect transition="in" filter="circle(in)">
                                      <p:cBhvr>
                                        <p:cTn id="92" dur="500"/>
                                        <p:tgtEl>
                                          <p:spTgt spid="9">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9">
                                            <p:txEl>
                                              <p:pRg st="7" end="7"/>
                                            </p:txEl>
                                          </p:spTgt>
                                        </p:tgtEl>
                                        <p:attrNameLst>
                                          <p:attrName>style.visibility</p:attrName>
                                        </p:attrNameLst>
                                      </p:cBhvr>
                                      <p:to>
                                        <p:strVal val="visible"/>
                                      </p:to>
                                    </p:set>
                                    <p:animEffect transition="in" filter="circle(in)">
                                      <p:cBhvr>
                                        <p:cTn id="97" dur="500"/>
                                        <p:tgtEl>
                                          <p:spTgt spid="9">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9">
                                            <p:txEl>
                                              <p:pRg st="9" end="9"/>
                                            </p:txEl>
                                          </p:spTgt>
                                        </p:tgtEl>
                                        <p:attrNameLst>
                                          <p:attrName>style.visibility</p:attrName>
                                        </p:attrNameLst>
                                      </p:cBhvr>
                                      <p:to>
                                        <p:strVal val="visible"/>
                                      </p:to>
                                    </p:set>
                                    <p:animEffect transition="in" filter="circle(in)">
                                      <p:cBhvr>
                                        <p:cTn id="102" dur="500"/>
                                        <p:tgtEl>
                                          <p:spTgt spid="9">
                                            <p:txEl>
                                              <p:pRg st="9" end="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9">
                                            <p:txEl>
                                              <p:pRg st="11" end="11"/>
                                            </p:txEl>
                                          </p:spTgt>
                                        </p:tgtEl>
                                        <p:attrNameLst>
                                          <p:attrName>style.visibility</p:attrName>
                                        </p:attrNameLst>
                                      </p:cBhvr>
                                      <p:to>
                                        <p:strVal val="visible"/>
                                      </p:to>
                                    </p:set>
                                    <p:animEffect transition="in" filter="circle(in)">
                                      <p:cBhvr>
                                        <p:cTn id="107" dur="500"/>
                                        <p:tgtEl>
                                          <p:spTgt spid="9">
                                            <p:txEl>
                                              <p:pRg st="11" end="1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9">
                                            <p:txEl>
                                              <p:pRg st="13" end="13"/>
                                            </p:txEl>
                                          </p:spTgt>
                                        </p:tgtEl>
                                        <p:attrNameLst>
                                          <p:attrName>style.visibility</p:attrName>
                                        </p:attrNameLst>
                                      </p:cBhvr>
                                      <p:to>
                                        <p:strVal val="visible"/>
                                      </p:to>
                                    </p:set>
                                    <p:animEffect transition="in" filter="circle(in)">
                                      <p:cBhvr>
                                        <p:cTn id="112"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build="p"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E4BF975-D64A-47F3-8E40-5BDB4182D1D2}"/>
              </a:ext>
            </a:extLst>
          </p:cNvPr>
          <p:cNvSpPr>
            <a:spLocks noGrp="1"/>
          </p:cNvSpPr>
          <p:nvPr>
            <p:ph type="title"/>
          </p:nvPr>
        </p:nvSpPr>
        <p:spPr>
          <a:xfrm>
            <a:off x="393970" y="1461026"/>
            <a:ext cx="3516551" cy="850864"/>
          </a:xfrm>
        </p:spPr>
        <p:txBody>
          <a:bodyPr>
            <a:normAutofit fontScale="90000"/>
          </a:bodyPr>
          <a:lstStyle/>
          <a:p>
            <a:r>
              <a:rPr lang="it-IT" dirty="0"/>
              <a:t>La mobilità </a:t>
            </a:r>
            <a:br>
              <a:rPr lang="it-IT" dirty="0"/>
            </a:br>
            <a:r>
              <a:rPr lang="it-IT" dirty="0"/>
              <a:t>internazionale</a:t>
            </a:r>
          </a:p>
        </p:txBody>
      </p:sp>
      <p:pic>
        <p:nvPicPr>
          <p:cNvPr id="6" name="Immagine 5">
            <a:extLst>
              <a:ext uri="{FF2B5EF4-FFF2-40B4-BE49-F238E27FC236}">
                <a16:creationId xmlns="" xmlns:a16="http://schemas.microsoft.com/office/drawing/2014/main" id="{BE48A69D-50CB-4B26-84DE-DA5EB74E299B}"/>
              </a:ext>
            </a:extLst>
          </p:cNvPr>
          <p:cNvPicPr>
            <a:picLocks noChangeAspect="1"/>
          </p:cNvPicPr>
          <p:nvPr/>
        </p:nvPicPr>
        <p:blipFill>
          <a:blip r:embed="rId2"/>
          <a:stretch>
            <a:fillRect/>
          </a:stretch>
        </p:blipFill>
        <p:spPr>
          <a:xfrm>
            <a:off x="0" y="-18221"/>
            <a:ext cx="787940" cy="705481"/>
          </a:xfrm>
          <a:prstGeom prst="rect">
            <a:avLst/>
          </a:prstGeom>
        </p:spPr>
      </p:pic>
      <p:sp>
        <p:nvSpPr>
          <p:cNvPr id="11" name="Doppia parentesi quadra 10">
            <a:extLst>
              <a:ext uri="{FF2B5EF4-FFF2-40B4-BE49-F238E27FC236}">
                <a16:creationId xmlns="" xmlns:a16="http://schemas.microsoft.com/office/drawing/2014/main" id="{BB17D7D7-1466-4826-900A-55BAFBD28C30}"/>
              </a:ext>
            </a:extLst>
          </p:cNvPr>
          <p:cNvSpPr/>
          <p:nvPr/>
        </p:nvSpPr>
        <p:spPr>
          <a:xfrm>
            <a:off x="2908571" y="2571021"/>
            <a:ext cx="311284" cy="4571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CasellaDiTesto 12">
            <a:extLst>
              <a:ext uri="{FF2B5EF4-FFF2-40B4-BE49-F238E27FC236}">
                <a16:creationId xmlns="" xmlns:a16="http://schemas.microsoft.com/office/drawing/2014/main" id="{DF2F802A-7137-4031-B6B1-2DE5F334B36E}"/>
              </a:ext>
            </a:extLst>
          </p:cNvPr>
          <p:cNvSpPr txBox="1"/>
          <p:nvPr/>
        </p:nvSpPr>
        <p:spPr>
          <a:xfrm>
            <a:off x="4495112" y="-9427"/>
            <a:ext cx="7572733" cy="3785652"/>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b="100000"/>
            </a:path>
            <a:tileRect t="-100000" r="-100000"/>
          </a:gradFill>
        </p:spPr>
        <p:txBody>
          <a:bodyPr wrap="square" rtlCol="0">
            <a:spAutoFit/>
          </a:bodyPr>
          <a:lstStyle/>
          <a:p>
            <a:r>
              <a:rPr lang="it-IT" sz="2000" dirty="0">
                <a:solidFill>
                  <a:schemeClr val="bg1"/>
                </a:solidFill>
              </a:rPr>
              <a:t>Studenti e studentesse che vorranno fare esperienza di mobilità internazionale potranno usufruire dei servizi di accoglienza, tutorato e assistenza messi a disposizione dal </a:t>
            </a:r>
            <a:r>
              <a:rPr lang="it-IT" sz="2000" dirty="0" err="1">
                <a:solidFill>
                  <a:schemeClr val="bg1"/>
                </a:solidFill>
              </a:rPr>
              <a:t>DISPeS</a:t>
            </a:r>
            <a:r>
              <a:rPr lang="it-IT" sz="2000" dirty="0">
                <a:solidFill>
                  <a:schemeClr val="bg1"/>
                </a:solidFill>
              </a:rPr>
              <a:t>.  Avranno modo di ricevere tutte le informazioni sui Programmi di Mobilità Internazionale attivati dall’</a:t>
            </a:r>
            <a:r>
              <a:rPr lang="it-IT" sz="2000" dirty="0" err="1">
                <a:solidFill>
                  <a:schemeClr val="bg1"/>
                </a:solidFill>
              </a:rPr>
              <a:t>Unical</a:t>
            </a:r>
            <a:r>
              <a:rPr lang="it-IT" sz="2000" dirty="0">
                <a:solidFill>
                  <a:schemeClr val="bg1"/>
                </a:solidFill>
              </a:rPr>
              <a:t> (</a:t>
            </a:r>
            <a:r>
              <a:rPr lang="it-IT" sz="2000" dirty="0">
                <a:solidFill>
                  <a:schemeClr val="bg1"/>
                </a:solidFill>
                <a:hlinkClick r:id="rId3">
                  <a:extLst>
                    <a:ext uri="{A12FA001-AC4F-418D-AE19-62706E023703}">
                      <ahyp:hlinkClr xmlns="" xmlns:ahyp="http://schemas.microsoft.com/office/drawing/2018/hyperlinkcolor" val="tx"/>
                    </a:ext>
                  </a:extLst>
                </a:hlinkClick>
              </a:rPr>
              <a:t>Erasmus+</a:t>
            </a:r>
            <a:r>
              <a:rPr lang="it-IT" sz="2000" dirty="0">
                <a:solidFill>
                  <a:schemeClr val="bg1"/>
                </a:solidFill>
              </a:rPr>
              <a:t>, </a:t>
            </a:r>
            <a:r>
              <a:rPr lang="it-IT" sz="2000" dirty="0">
                <a:solidFill>
                  <a:schemeClr val="bg1"/>
                </a:solidFill>
                <a:hlinkClick r:id="rId4">
                  <a:extLst>
                    <a:ext uri="{A12FA001-AC4F-418D-AE19-62706E023703}">
                      <ahyp:hlinkClr xmlns="" xmlns:ahyp="http://schemas.microsoft.com/office/drawing/2018/hyperlinkcolor" val="tx"/>
                    </a:ext>
                  </a:extLst>
                </a:hlinkClick>
              </a:rPr>
              <a:t>BET</a:t>
            </a:r>
            <a:r>
              <a:rPr lang="it-IT" sz="2000" dirty="0">
                <a:solidFill>
                  <a:schemeClr val="bg1"/>
                </a:solidFill>
              </a:rPr>
              <a:t>, </a:t>
            </a:r>
            <a:r>
              <a:rPr lang="it-IT" sz="2000" dirty="0">
                <a:solidFill>
                  <a:schemeClr val="bg1"/>
                </a:solidFill>
                <a:hlinkClick r:id="rId5">
                  <a:extLst>
                    <a:ext uri="{A12FA001-AC4F-418D-AE19-62706E023703}">
                      <ahyp:hlinkClr xmlns="" xmlns:ahyp="http://schemas.microsoft.com/office/drawing/2018/hyperlinkcolor" val="tx"/>
                    </a:ext>
                  </a:extLst>
                </a:hlinkClick>
              </a:rPr>
              <a:t>MOST</a:t>
            </a:r>
            <a:r>
              <a:rPr lang="it-IT" sz="2000" dirty="0">
                <a:solidFill>
                  <a:schemeClr val="bg1"/>
                </a:solidFill>
              </a:rPr>
              <a:t>); sarà fornito loro un adeguato supporto nelle procedure connesse ai programmi di mobilità e nelle procedure relative all’autorizzazione e alle eventuali variazioni di carriera di competenza dei Consigli di Corso di Studio o di Dipartimento.  Anche gli studenti e le studentesse incoming a seguito di programmi di mobilità internazionale potranno usufruire del servizio per reperire informazioni sui corsi attivi presso il Dipartimento e sui servizi offerti dall’Università.</a:t>
            </a:r>
          </a:p>
        </p:txBody>
      </p:sp>
      <p:sp>
        <p:nvSpPr>
          <p:cNvPr id="14" name="Rettangolo con angoli arrotondati 13">
            <a:extLst>
              <a:ext uri="{FF2B5EF4-FFF2-40B4-BE49-F238E27FC236}">
                <a16:creationId xmlns="" xmlns:a16="http://schemas.microsoft.com/office/drawing/2014/main" id="{59A7EEE8-C23E-4EB4-B880-DB7CF166F714}"/>
              </a:ext>
            </a:extLst>
          </p:cNvPr>
          <p:cNvSpPr/>
          <p:nvPr/>
        </p:nvSpPr>
        <p:spPr>
          <a:xfrm>
            <a:off x="1971773" y="4157221"/>
            <a:ext cx="8248453" cy="2084867"/>
          </a:xfrm>
          <a:prstGeom prst="roundRect">
            <a:avLst/>
          </a:prstGeom>
          <a:gradFill flip="none" rotWithShape="1">
            <a:gsLst>
              <a:gs pos="0">
                <a:srgbClr val="DB3C4C">
                  <a:shade val="30000"/>
                  <a:satMod val="115000"/>
                </a:srgbClr>
              </a:gs>
              <a:gs pos="50000">
                <a:srgbClr val="DB3C4C">
                  <a:shade val="67500"/>
                  <a:satMod val="115000"/>
                </a:srgbClr>
              </a:gs>
              <a:gs pos="100000">
                <a:srgbClr val="DB3C4C">
                  <a:shade val="100000"/>
                  <a:satMod val="115000"/>
                </a:srgbClr>
              </a:gs>
            </a:gsLst>
            <a:lin ang="162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62 accordi di mobilità internazionale stipulati dal </a:t>
            </a:r>
            <a:r>
              <a:rPr lang="it-IT" b="1" dirty="0" err="1">
                <a:solidFill>
                  <a:schemeClr val="tx1"/>
                </a:solidFill>
              </a:rPr>
              <a:t>DISPeS</a:t>
            </a:r>
            <a:r>
              <a:rPr lang="it-IT" b="1" dirty="0">
                <a:solidFill>
                  <a:schemeClr val="tx1"/>
                </a:solidFill>
              </a:rPr>
              <a:t> con Atenei esteri </a:t>
            </a:r>
          </a:p>
          <a:p>
            <a:pPr algn="ctr"/>
            <a:r>
              <a:rPr lang="it-IT" dirty="0">
                <a:solidFill>
                  <a:schemeClr val="tx1"/>
                </a:solidFill>
              </a:rPr>
              <a:t> Lille, Brema, Potsdam, Malta, Varsavia, Lisbona, Bucarest, Barcellona, Paesi Baschi, Jaén, Madrid, Santiago Di Compostela, Valencia, Ankara, Budapest…</a:t>
            </a:r>
          </a:p>
        </p:txBody>
      </p:sp>
    </p:spTree>
    <p:extLst>
      <p:ext uri="{BB962C8B-B14F-4D97-AF65-F5344CB8AC3E}">
        <p14:creationId xmlns:p14="http://schemas.microsoft.com/office/powerpoint/2010/main" val="289298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 xmlns:a16="http://schemas.microsoft.com/office/drawing/2014/main" id="{270C9CC2-3949-4423-A931-96117B151B74}"/>
              </a:ext>
            </a:extLst>
          </p:cNvPr>
          <p:cNvPicPr>
            <a:picLocks noChangeAspect="1"/>
          </p:cNvPicPr>
          <p:nvPr/>
        </p:nvPicPr>
        <p:blipFill>
          <a:blip r:embed="rId2"/>
          <a:stretch>
            <a:fillRect/>
          </a:stretch>
        </p:blipFill>
        <p:spPr>
          <a:xfrm>
            <a:off x="984439" y="1315488"/>
            <a:ext cx="4789827" cy="4227022"/>
          </a:xfrm>
          <a:prstGeom prst="rect">
            <a:avLst/>
          </a:prstGeom>
        </p:spPr>
      </p:pic>
      <p:cxnSp>
        <p:nvCxnSpPr>
          <p:cNvPr id="10" name="Straight Connector 9">
            <a:extLst>
              <a:ext uri="{FF2B5EF4-FFF2-40B4-BE49-F238E27FC236}">
                <a16:creationId xmlns="" xmlns:a16="http://schemas.microsoft.com/office/drawing/2014/main" id="{516F97B9-23C6-4EF1-AED7-D5E3C26A649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6096000" y="1142999"/>
            <a:ext cx="0" cy="457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Segnaposto contenuto 3">
            <a:extLst>
              <a:ext uri="{FF2B5EF4-FFF2-40B4-BE49-F238E27FC236}">
                <a16:creationId xmlns="" xmlns:a16="http://schemas.microsoft.com/office/drawing/2014/main" id="{B5EFC79E-F8CA-4FD5-AB5A-0A238471B613}"/>
              </a:ext>
            </a:extLst>
          </p:cNvPr>
          <p:cNvPicPr>
            <a:picLocks noGrp="1" noChangeAspect="1"/>
          </p:cNvPicPr>
          <p:nvPr>
            <p:ph idx="1"/>
          </p:nvPr>
        </p:nvPicPr>
        <p:blipFill>
          <a:blip r:embed="rId3"/>
          <a:stretch>
            <a:fillRect/>
          </a:stretch>
        </p:blipFill>
        <p:spPr>
          <a:xfrm>
            <a:off x="6417734" y="2787072"/>
            <a:ext cx="4799456" cy="1283854"/>
          </a:xfrm>
          <a:prstGeom prst="rect">
            <a:avLst/>
          </a:prstGeom>
        </p:spPr>
      </p:pic>
    </p:spTree>
    <p:extLst>
      <p:ext uri="{BB962C8B-B14F-4D97-AF65-F5344CB8AC3E}">
        <p14:creationId xmlns:p14="http://schemas.microsoft.com/office/powerpoint/2010/main" val="381856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87141AD-6A62-431B-840B-F9E19EACB33C}"/>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1E1427D9-C39C-4835-9208-992A13791BC9}"/>
              </a:ext>
            </a:extLst>
          </p:cNvPr>
          <p:cNvSpPr>
            <a:spLocks noGrp="1"/>
          </p:cNvSpPr>
          <p:nvPr>
            <p:ph idx="1"/>
          </p:nvPr>
        </p:nvSpPr>
        <p:spPr/>
        <p:txBody>
          <a:bodyPr/>
          <a:lstStyle/>
          <a:p>
            <a:endParaRPr lang="it-IT"/>
          </a:p>
        </p:txBody>
      </p:sp>
      <p:pic>
        <p:nvPicPr>
          <p:cNvPr id="4" name="Immagine 3">
            <a:extLst>
              <a:ext uri="{FF2B5EF4-FFF2-40B4-BE49-F238E27FC236}">
                <a16:creationId xmlns="" xmlns:a16="http://schemas.microsoft.com/office/drawing/2014/main" id="{0623A800-A6C7-4519-9E47-5CF2EA73B806}"/>
              </a:ext>
            </a:extLst>
          </p:cNvPr>
          <p:cNvPicPr>
            <a:picLocks noChangeAspect="1"/>
          </p:cNvPicPr>
          <p:nvPr/>
        </p:nvPicPr>
        <p:blipFill>
          <a:blip r:embed="rId2"/>
          <a:stretch>
            <a:fillRect/>
          </a:stretch>
        </p:blipFill>
        <p:spPr>
          <a:xfrm>
            <a:off x="1133475" y="538162"/>
            <a:ext cx="9925050" cy="5781675"/>
          </a:xfrm>
          <a:prstGeom prst="rect">
            <a:avLst/>
          </a:prstGeom>
        </p:spPr>
      </p:pic>
      <p:sp>
        <p:nvSpPr>
          <p:cNvPr id="5" name="CasellaDiTesto 4">
            <a:extLst>
              <a:ext uri="{FF2B5EF4-FFF2-40B4-BE49-F238E27FC236}">
                <a16:creationId xmlns="" xmlns:a16="http://schemas.microsoft.com/office/drawing/2014/main" id="{5A9EAF16-DA60-4190-A1E3-28CDBC8F6741}"/>
              </a:ext>
            </a:extLst>
          </p:cNvPr>
          <p:cNvSpPr txBox="1"/>
          <p:nvPr/>
        </p:nvSpPr>
        <p:spPr>
          <a:xfrm>
            <a:off x="5207118" y="5600920"/>
            <a:ext cx="3535051" cy="584775"/>
          </a:xfrm>
          <a:prstGeom prst="rect">
            <a:avLst/>
          </a:prstGeom>
          <a:noFill/>
        </p:spPr>
        <p:txBody>
          <a:bodyPr wrap="square" rtlCol="0">
            <a:spAutoFit/>
          </a:bodyPr>
          <a:lstStyle/>
          <a:p>
            <a:r>
              <a:rPr lang="it-IT" sz="3200" dirty="0">
                <a:solidFill>
                  <a:schemeClr val="bg1"/>
                </a:solidFill>
              </a:rPr>
              <a:t>La ricerca viaggia</a:t>
            </a:r>
          </a:p>
        </p:txBody>
      </p:sp>
    </p:spTree>
    <p:extLst>
      <p:ext uri="{BB962C8B-B14F-4D97-AF65-F5344CB8AC3E}">
        <p14:creationId xmlns:p14="http://schemas.microsoft.com/office/powerpoint/2010/main" val="353882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C33976D1-3430-450C-A978-87A9A6E8E7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7D6AAC78-7D86-415A-ADC1-2B4748079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F2A658D9-F185-44F1-BA33-D50320D1D0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58548D9F-B3F7-41DB-AB2B-1761B237159F}"/>
              </a:ext>
            </a:extLst>
          </p:cNvPr>
          <p:cNvSpPr>
            <a:spLocks noGrp="1"/>
          </p:cNvSpPr>
          <p:nvPr>
            <p:ph type="title"/>
          </p:nvPr>
        </p:nvSpPr>
        <p:spPr>
          <a:xfrm>
            <a:off x="6546714" y="87549"/>
            <a:ext cx="3414149" cy="973155"/>
          </a:xfrm>
          <a:solidFill>
            <a:srgbClr val="FFFFFF"/>
          </a:solidFill>
        </p:spPr>
        <p:txBody>
          <a:bodyPr>
            <a:normAutofit/>
          </a:bodyPr>
          <a:lstStyle/>
          <a:p>
            <a:r>
              <a:rPr lang="it-IT" dirty="0"/>
              <a:t>La ricerca</a:t>
            </a:r>
          </a:p>
        </p:txBody>
      </p:sp>
      <p:sp>
        <p:nvSpPr>
          <p:cNvPr id="3" name="Segnaposto contenuto 2">
            <a:extLst>
              <a:ext uri="{FF2B5EF4-FFF2-40B4-BE49-F238E27FC236}">
                <a16:creationId xmlns="" xmlns:a16="http://schemas.microsoft.com/office/drawing/2014/main" id="{38FF0EF9-05A8-4044-9D34-0AEDBDE65660}"/>
              </a:ext>
            </a:extLst>
          </p:cNvPr>
          <p:cNvSpPr>
            <a:spLocks noGrp="1"/>
          </p:cNvSpPr>
          <p:nvPr>
            <p:ph idx="1"/>
          </p:nvPr>
        </p:nvSpPr>
        <p:spPr>
          <a:xfrm>
            <a:off x="1400783" y="1843589"/>
            <a:ext cx="9084791" cy="3428801"/>
          </a:xfrm>
        </p:spPr>
        <p:txBody>
          <a:bodyPr>
            <a:normAutofit/>
          </a:bodyPr>
          <a:lstStyle/>
          <a:p>
            <a:pPr algn="ctr"/>
            <a:r>
              <a:rPr lang="it-IT" b="1" dirty="0">
                <a:solidFill>
                  <a:srgbClr val="404040"/>
                </a:solidFill>
              </a:rPr>
              <a:t>Nel </a:t>
            </a:r>
            <a:r>
              <a:rPr lang="it-IT" b="1" dirty="0" err="1">
                <a:solidFill>
                  <a:srgbClr val="404040"/>
                </a:solidFill>
              </a:rPr>
              <a:t>DISPeS</a:t>
            </a:r>
            <a:r>
              <a:rPr lang="it-IT" b="1" dirty="0">
                <a:solidFill>
                  <a:srgbClr val="404040"/>
                </a:solidFill>
              </a:rPr>
              <a:t> operano sette gruppi di ricerca.</a:t>
            </a:r>
          </a:p>
          <a:p>
            <a:pPr algn="ctr"/>
            <a:r>
              <a:rPr lang="it-IT" dirty="0">
                <a:solidFill>
                  <a:srgbClr val="404040"/>
                </a:solidFill>
              </a:rPr>
              <a:t>Costituzionalismo e diritti tra processi di decentralizzazione e integrazioni sovranazionali</a:t>
            </a:r>
          </a:p>
          <a:p>
            <a:pPr algn="ctr"/>
            <a:r>
              <a:rPr lang="it-IT" dirty="0">
                <a:solidFill>
                  <a:srgbClr val="404040"/>
                </a:solidFill>
              </a:rPr>
              <a:t>Istituzioni, diritti, amministrazioni</a:t>
            </a:r>
          </a:p>
          <a:p>
            <a:pPr algn="ctr"/>
            <a:r>
              <a:rPr lang="it-IT" dirty="0">
                <a:solidFill>
                  <a:srgbClr val="404040"/>
                </a:solidFill>
              </a:rPr>
              <a:t>Politica, politiche, istituzioni e welfare</a:t>
            </a:r>
          </a:p>
          <a:p>
            <a:pPr algn="ctr"/>
            <a:r>
              <a:rPr lang="it-IT" dirty="0">
                <a:solidFill>
                  <a:srgbClr val="404040"/>
                </a:solidFill>
              </a:rPr>
              <a:t>Qualità della democrazia e qualità dello sviluppo</a:t>
            </a:r>
          </a:p>
          <a:p>
            <a:pPr algn="ctr"/>
            <a:r>
              <a:rPr lang="it-IT" dirty="0">
                <a:solidFill>
                  <a:srgbClr val="404040"/>
                </a:solidFill>
              </a:rPr>
              <a:t>Storia, filosofia, politica, eredità culturali e processi di trasformazione</a:t>
            </a:r>
          </a:p>
          <a:p>
            <a:pPr algn="ctr"/>
            <a:r>
              <a:rPr lang="it-IT" dirty="0">
                <a:solidFill>
                  <a:srgbClr val="404040"/>
                </a:solidFill>
              </a:rPr>
              <a:t>Sviluppo territoriale e globalizzazione</a:t>
            </a:r>
          </a:p>
          <a:p>
            <a:pPr algn="ctr"/>
            <a:r>
              <a:rPr lang="it-IT" dirty="0">
                <a:solidFill>
                  <a:srgbClr val="404040"/>
                </a:solidFill>
              </a:rPr>
              <a:t>Teoria sociale, culture, vita quotidiana</a:t>
            </a:r>
          </a:p>
        </p:txBody>
      </p:sp>
    </p:spTree>
    <p:extLst>
      <p:ext uri="{BB962C8B-B14F-4D97-AF65-F5344CB8AC3E}">
        <p14:creationId xmlns:p14="http://schemas.microsoft.com/office/powerpoint/2010/main" val="28302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3E03E50-062C-4259-9B71-1B34FB7EECBB}"/>
              </a:ext>
            </a:extLst>
          </p:cNvPr>
          <p:cNvSpPr>
            <a:spLocks noGrp="1"/>
          </p:cNvSpPr>
          <p:nvPr>
            <p:ph type="title"/>
          </p:nvPr>
        </p:nvSpPr>
        <p:spPr>
          <a:xfrm>
            <a:off x="2639505" y="238826"/>
            <a:ext cx="7079530" cy="1188720"/>
          </a:xfr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18900000" scaled="1"/>
            <a:tileRect/>
          </a:gradFill>
          <a:ln>
            <a:solidFill>
              <a:srgbClr val="002060"/>
            </a:solidFill>
          </a:ln>
        </p:spPr>
        <p:txBody>
          <a:bodyPr>
            <a:normAutofit fontScale="90000"/>
          </a:bodyPr>
          <a:lstStyle/>
          <a:p>
            <a:r>
              <a:rPr lang="it-IT" dirty="0">
                <a:solidFill>
                  <a:schemeClr val="bg1">
                    <a:lumMod val="95000"/>
                  </a:schemeClr>
                </a:solidFill>
              </a:rPr>
              <a:t>I progetti di ricerca</a:t>
            </a:r>
            <a:br>
              <a:rPr lang="it-IT" dirty="0">
                <a:solidFill>
                  <a:schemeClr val="bg1">
                    <a:lumMod val="95000"/>
                  </a:schemeClr>
                </a:solidFill>
              </a:rPr>
            </a:br>
            <a:r>
              <a:rPr lang="it-IT" dirty="0">
                <a:solidFill>
                  <a:schemeClr val="bg1">
                    <a:lumMod val="95000"/>
                  </a:schemeClr>
                </a:solidFill>
              </a:rPr>
              <a:t>del </a:t>
            </a:r>
            <a:r>
              <a:rPr lang="it-IT" dirty="0" err="1">
                <a:solidFill>
                  <a:schemeClr val="bg1">
                    <a:lumMod val="95000"/>
                  </a:schemeClr>
                </a:solidFill>
              </a:rPr>
              <a:t>disp</a:t>
            </a:r>
            <a:r>
              <a:rPr lang="it-IT" cap="none" dirty="0" err="1">
                <a:solidFill>
                  <a:schemeClr val="bg1">
                    <a:lumMod val="95000"/>
                  </a:schemeClr>
                </a:solidFill>
              </a:rPr>
              <a:t>eS</a:t>
            </a:r>
            <a:r>
              <a:rPr lang="it-IT" cap="none" dirty="0">
                <a:solidFill>
                  <a:schemeClr val="bg1">
                    <a:lumMod val="95000"/>
                  </a:schemeClr>
                </a:solidFill>
              </a:rPr>
              <a:t/>
            </a:r>
            <a:br>
              <a:rPr lang="it-IT" cap="none" dirty="0">
                <a:solidFill>
                  <a:schemeClr val="bg1">
                    <a:lumMod val="95000"/>
                  </a:schemeClr>
                </a:solidFill>
              </a:rPr>
            </a:br>
            <a:r>
              <a:rPr lang="it-IT" cap="none" dirty="0">
                <a:solidFill>
                  <a:schemeClr val="bg1">
                    <a:lumMod val="95000"/>
                  </a:schemeClr>
                </a:solidFill>
              </a:rPr>
              <a:t>(al momento 42)</a:t>
            </a:r>
            <a:endParaRPr lang="it-IT" dirty="0">
              <a:solidFill>
                <a:schemeClr val="bg1">
                  <a:lumMod val="95000"/>
                </a:schemeClr>
              </a:solidFill>
            </a:endParaRPr>
          </a:p>
        </p:txBody>
      </p:sp>
      <p:sp>
        <p:nvSpPr>
          <p:cNvPr id="4" name="Rettangolo con due angoli in diagonale ritagliati 3">
            <a:extLst>
              <a:ext uri="{FF2B5EF4-FFF2-40B4-BE49-F238E27FC236}">
                <a16:creationId xmlns="" xmlns:a16="http://schemas.microsoft.com/office/drawing/2014/main" id="{9EC281ED-787D-4A19-A8A5-71A935A4C71F}"/>
              </a:ext>
            </a:extLst>
          </p:cNvPr>
          <p:cNvSpPr/>
          <p:nvPr/>
        </p:nvSpPr>
        <p:spPr>
          <a:xfrm>
            <a:off x="245097" y="1765899"/>
            <a:ext cx="1951349" cy="1270262"/>
          </a:xfrm>
          <a:prstGeom prst="snip2DiagRect">
            <a:avLst/>
          </a:prstGeom>
          <a:gradFill flip="none" rotWithShape="1">
            <a:gsLst>
              <a:gs pos="0">
                <a:srgbClr val="2CD2E8">
                  <a:shade val="30000"/>
                  <a:satMod val="115000"/>
                </a:srgbClr>
              </a:gs>
              <a:gs pos="50000">
                <a:srgbClr val="2CD2E8">
                  <a:shade val="67500"/>
                  <a:satMod val="115000"/>
                </a:srgbClr>
              </a:gs>
              <a:gs pos="100000">
                <a:srgbClr val="2CD2E8">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6 progetti a livello locale</a:t>
            </a:r>
          </a:p>
        </p:txBody>
      </p:sp>
      <p:sp>
        <p:nvSpPr>
          <p:cNvPr id="5" name="Rettangolo con due angoli in diagonale ritagliati 4">
            <a:extLst>
              <a:ext uri="{FF2B5EF4-FFF2-40B4-BE49-F238E27FC236}">
                <a16:creationId xmlns="" xmlns:a16="http://schemas.microsoft.com/office/drawing/2014/main" id="{61743254-FF0B-4152-A47B-7A40E0DA9C3F}"/>
              </a:ext>
            </a:extLst>
          </p:cNvPr>
          <p:cNvSpPr/>
          <p:nvPr/>
        </p:nvSpPr>
        <p:spPr>
          <a:xfrm>
            <a:off x="2960017" y="3101680"/>
            <a:ext cx="1951349" cy="1270262"/>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6 progetti a livello regionale</a:t>
            </a:r>
          </a:p>
        </p:txBody>
      </p:sp>
      <p:sp>
        <p:nvSpPr>
          <p:cNvPr id="6" name="Rettangolo con due angoli in diagonale ritagliati 5">
            <a:extLst>
              <a:ext uri="{FF2B5EF4-FFF2-40B4-BE49-F238E27FC236}">
                <a16:creationId xmlns="" xmlns:a16="http://schemas.microsoft.com/office/drawing/2014/main" id="{2D52E9EF-61B7-410B-86E8-46FF69E70588}"/>
              </a:ext>
            </a:extLst>
          </p:cNvPr>
          <p:cNvSpPr/>
          <p:nvPr/>
        </p:nvSpPr>
        <p:spPr>
          <a:xfrm>
            <a:off x="5417270" y="4302254"/>
            <a:ext cx="1951349" cy="1270262"/>
          </a:xfrm>
          <a:prstGeom prst="snip2DiagRect">
            <a:avLst/>
          </a:prstGeom>
          <a:gradFill flip="none" rotWithShape="1">
            <a:gsLst>
              <a:gs pos="0">
                <a:srgbClr val="C96670">
                  <a:shade val="30000"/>
                  <a:satMod val="115000"/>
                </a:srgbClr>
              </a:gs>
              <a:gs pos="50000">
                <a:srgbClr val="C96670">
                  <a:shade val="67500"/>
                  <a:satMod val="115000"/>
                </a:srgbClr>
              </a:gs>
              <a:gs pos="100000">
                <a:srgbClr val="C9667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FF00"/>
                </a:solidFill>
              </a:rPr>
              <a:t>19 progetti a livello nazionale</a:t>
            </a:r>
          </a:p>
          <a:p>
            <a:pPr algn="ctr"/>
            <a:r>
              <a:rPr lang="it-IT" dirty="0">
                <a:solidFill>
                  <a:srgbClr val="FFFF00"/>
                </a:solidFill>
              </a:rPr>
              <a:t>(tra cui 9 PRIN)</a:t>
            </a:r>
          </a:p>
        </p:txBody>
      </p:sp>
      <p:sp>
        <p:nvSpPr>
          <p:cNvPr id="7" name="Rettangolo con due angoli in diagonale ritagliati 6">
            <a:extLst>
              <a:ext uri="{FF2B5EF4-FFF2-40B4-BE49-F238E27FC236}">
                <a16:creationId xmlns="" xmlns:a16="http://schemas.microsoft.com/office/drawing/2014/main" id="{A3AEF4CF-2D59-41CA-9C4A-3D49619B5865}"/>
              </a:ext>
            </a:extLst>
          </p:cNvPr>
          <p:cNvSpPr/>
          <p:nvPr/>
        </p:nvSpPr>
        <p:spPr>
          <a:xfrm>
            <a:off x="7469171" y="2158738"/>
            <a:ext cx="1951349" cy="1270262"/>
          </a:xfrm>
          <a:prstGeom prst="snip2Diag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8000"/>
                </a:solidFill>
              </a:rPr>
              <a:t>11 progetti europei</a:t>
            </a:r>
          </a:p>
        </p:txBody>
      </p:sp>
      <p:cxnSp>
        <p:nvCxnSpPr>
          <p:cNvPr id="10" name="Connettore 2 9">
            <a:extLst>
              <a:ext uri="{FF2B5EF4-FFF2-40B4-BE49-F238E27FC236}">
                <a16:creationId xmlns="" xmlns:a16="http://schemas.microsoft.com/office/drawing/2014/main" id="{6FB630A6-8ADD-4645-BE5B-F7EC0EACC156}"/>
              </a:ext>
            </a:extLst>
          </p:cNvPr>
          <p:cNvCxnSpPr/>
          <p:nvPr/>
        </p:nvCxnSpPr>
        <p:spPr>
          <a:xfrm flipH="1">
            <a:off x="2309567" y="1446401"/>
            <a:ext cx="3195687" cy="95462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2" name="Connettore 2 11">
            <a:extLst>
              <a:ext uri="{FF2B5EF4-FFF2-40B4-BE49-F238E27FC236}">
                <a16:creationId xmlns="" xmlns:a16="http://schemas.microsoft.com/office/drawing/2014/main" id="{1863779F-2FD5-4AAF-952F-888E05285705}"/>
              </a:ext>
            </a:extLst>
          </p:cNvPr>
          <p:cNvCxnSpPr>
            <a:cxnSpLocks/>
          </p:cNvCxnSpPr>
          <p:nvPr/>
        </p:nvCxnSpPr>
        <p:spPr>
          <a:xfrm flipH="1">
            <a:off x="3714162" y="1446401"/>
            <a:ext cx="1882217" cy="1589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 xmlns:a16="http://schemas.microsoft.com/office/drawing/2014/main" id="{90B43A5C-EB1C-429D-BB14-6DC3AA56DAE9}"/>
              </a:ext>
            </a:extLst>
          </p:cNvPr>
          <p:cNvCxnSpPr/>
          <p:nvPr/>
        </p:nvCxnSpPr>
        <p:spPr>
          <a:xfrm>
            <a:off x="5674936" y="1446401"/>
            <a:ext cx="0" cy="2790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 xmlns:a16="http://schemas.microsoft.com/office/drawing/2014/main" id="{E3E64851-D445-4C11-B3FA-7344CFC0ABC9}"/>
              </a:ext>
            </a:extLst>
          </p:cNvPr>
          <p:cNvCxnSpPr>
            <a:cxnSpLocks/>
          </p:cNvCxnSpPr>
          <p:nvPr/>
        </p:nvCxnSpPr>
        <p:spPr>
          <a:xfrm>
            <a:off x="5775489" y="1454720"/>
            <a:ext cx="1593130" cy="1518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 xmlns:a16="http://schemas.microsoft.com/office/drawing/2014/main" id="{D0F24DD0-F04B-4B26-A4A0-6CA846AF4BFE}"/>
              </a:ext>
            </a:extLst>
          </p:cNvPr>
          <p:cNvPicPr>
            <a:picLocks noChangeAspect="1"/>
          </p:cNvPicPr>
          <p:nvPr/>
        </p:nvPicPr>
        <p:blipFill>
          <a:blip r:embed="rId2"/>
          <a:stretch>
            <a:fillRect/>
          </a:stretch>
        </p:blipFill>
        <p:spPr>
          <a:xfrm>
            <a:off x="15349" y="5727354"/>
            <a:ext cx="1978631" cy="1130646"/>
          </a:xfrm>
          <a:prstGeom prst="rect">
            <a:avLst/>
          </a:prstGeom>
        </p:spPr>
      </p:pic>
      <p:pic>
        <p:nvPicPr>
          <p:cNvPr id="9" name="Immagine 8">
            <a:extLst>
              <a:ext uri="{FF2B5EF4-FFF2-40B4-BE49-F238E27FC236}">
                <a16:creationId xmlns="" xmlns:a16="http://schemas.microsoft.com/office/drawing/2014/main" id="{77106EF4-EB77-424D-AF93-F8AFA7173596}"/>
              </a:ext>
            </a:extLst>
          </p:cNvPr>
          <p:cNvPicPr>
            <a:picLocks noChangeAspect="1"/>
          </p:cNvPicPr>
          <p:nvPr/>
        </p:nvPicPr>
        <p:blipFill>
          <a:blip r:embed="rId3"/>
          <a:stretch>
            <a:fillRect/>
          </a:stretch>
        </p:blipFill>
        <p:spPr>
          <a:xfrm>
            <a:off x="6686746" y="6179284"/>
            <a:ext cx="2988297" cy="571550"/>
          </a:xfrm>
          <a:prstGeom prst="rect">
            <a:avLst/>
          </a:prstGeom>
        </p:spPr>
      </p:pic>
      <p:pic>
        <p:nvPicPr>
          <p:cNvPr id="11" name="Immagine 10">
            <a:extLst>
              <a:ext uri="{FF2B5EF4-FFF2-40B4-BE49-F238E27FC236}">
                <a16:creationId xmlns="" xmlns:a16="http://schemas.microsoft.com/office/drawing/2014/main" id="{054F0352-A82C-490D-87FA-FE37EBA0D5D6}"/>
              </a:ext>
            </a:extLst>
          </p:cNvPr>
          <p:cNvPicPr>
            <a:picLocks noChangeAspect="1"/>
          </p:cNvPicPr>
          <p:nvPr/>
        </p:nvPicPr>
        <p:blipFill>
          <a:blip r:embed="rId4"/>
          <a:stretch>
            <a:fillRect/>
          </a:stretch>
        </p:blipFill>
        <p:spPr>
          <a:xfrm>
            <a:off x="9224071" y="5933844"/>
            <a:ext cx="3067983" cy="193695"/>
          </a:xfrm>
          <a:prstGeom prst="rect">
            <a:avLst/>
          </a:prstGeom>
        </p:spPr>
      </p:pic>
      <p:pic>
        <p:nvPicPr>
          <p:cNvPr id="13" name="Immagine 12">
            <a:extLst>
              <a:ext uri="{FF2B5EF4-FFF2-40B4-BE49-F238E27FC236}">
                <a16:creationId xmlns="" xmlns:a16="http://schemas.microsoft.com/office/drawing/2014/main" id="{B255965E-81A2-462E-BF30-06DFF2F09BCD}"/>
              </a:ext>
            </a:extLst>
          </p:cNvPr>
          <p:cNvPicPr>
            <a:picLocks noChangeAspect="1"/>
          </p:cNvPicPr>
          <p:nvPr/>
        </p:nvPicPr>
        <p:blipFill>
          <a:blip r:embed="rId5"/>
          <a:stretch>
            <a:fillRect/>
          </a:stretch>
        </p:blipFill>
        <p:spPr>
          <a:xfrm>
            <a:off x="4453321" y="6230846"/>
            <a:ext cx="2156647" cy="556308"/>
          </a:xfrm>
          <a:prstGeom prst="rect">
            <a:avLst/>
          </a:prstGeom>
        </p:spPr>
      </p:pic>
      <p:pic>
        <p:nvPicPr>
          <p:cNvPr id="14" name="Immagine 13">
            <a:extLst>
              <a:ext uri="{FF2B5EF4-FFF2-40B4-BE49-F238E27FC236}">
                <a16:creationId xmlns="" xmlns:a16="http://schemas.microsoft.com/office/drawing/2014/main" id="{43DC2B4D-2B2F-4305-8C37-2717C9C83A97}"/>
              </a:ext>
            </a:extLst>
          </p:cNvPr>
          <p:cNvPicPr>
            <a:picLocks noChangeAspect="1"/>
          </p:cNvPicPr>
          <p:nvPr/>
        </p:nvPicPr>
        <p:blipFill>
          <a:blip r:embed="rId6" cstate="print"/>
          <a:stretch>
            <a:fillRect/>
          </a:stretch>
        </p:blipFill>
        <p:spPr>
          <a:xfrm>
            <a:off x="2070757" y="6165327"/>
            <a:ext cx="2382564" cy="687346"/>
          </a:xfrm>
          <a:prstGeom prst="rect">
            <a:avLst/>
          </a:prstGeom>
        </p:spPr>
      </p:pic>
    </p:spTree>
    <p:extLst>
      <p:ext uri="{BB962C8B-B14F-4D97-AF65-F5344CB8AC3E}">
        <p14:creationId xmlns:p14="http://schemas.microsoft.com/office/powerpoint/2010/main" val="41816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5C4E86DF-71D3-4B77-BEE3-02999913F9B6}"/>
              </a:ext>
            </a:extLst>
          </p:cNvPr>
          <p:cNvSpPr>
            <a:spLocks noGrp="1"/>
          </p:cNvSpPr>
          <p:nvPr>
            <p:ph idx="1"/>
          </p:nvPr>
        </p:nvSpPr>
        <p:spPr>
          <a:xfrm>
            <a:off x="2155722" y="828097"/>
            <a:ext cx="7729728" cy="3101983"/>
          </a:xfrm>
        </p:spPr>
        <p:txBody>
          <a:bodyPr/>
          <a:lstStyle/>
          <a:p>
            <a:endParaRPr lang="it-IT" dirty="0"/>
          </a:p>
        </p:txBody>
      </p:sp>
      <p:sp>
        <p:nvSpPr>
          <p:cNvPr id="4" name="Rettangolo con angoli arrotondati 3">
            <a:extLst>
              <a:ext uri="{FF2B5EF4-FFF2-40B4-BE49-F238E27FC236}">
                <a16:creationId xmlns="" xmlns:a16="http://schemas.microsoft.com/office/drawing/2014/main" id="{17F24E88-059A-4122-B53C-E95F885FB28A}"/>
              </a:ext>
            </a:extLst>
          </p:cNvPr>
          <p:cNvSpPr/>
          <p:nvPr/>
        </p:nvSpPr>
        <p:spPr>
          <a:xfrm>
            <a:off x="1913642" y="433633"/>
            <a:ext cx="8616098" cy="3733014"/>
          </a:xfrm>
          <a:prstGeom prst="roundRect">
            <a:avLst/>
          </a:prstGeom>
          <a:solidFill>
            <a:srgbClr val="C81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dirty="0">
                <a:ln w="0"/>
                <a:solidFill>
                  <a:schemeClr val="tx1"/>
                </a:solidFill>
                <a:effectLst>
                  <a:outerShdw blurRad="38100" dist="19050" dir="2700000" algn="tl" rotWithShape="0">
                    <a:schemeClr val="dk1">
                      <a:alpha val="40000"/>
                    </a:schemeClr>
                  </a:outerShdw>
                </a:effectLst>
              </a:rPr>
              <a:t>Il «genere» al </a:t>
            </a:r>
            <a:r>
              <a:rPr lang="it-IT" sz="5400" dirty="0">
                <a:ln w="0"/>
                <a:solidFill>
                  <a:srgbClr val="FF66CC"/>
                </a:solidFill>
                <a:effectLst>
                  <a:outerShdw blurRad="38100" dist="19050" dir="2700000" algn="tl" rotWithShape="0">
                    <a:schemeClr val="dk1">
                      <a:alpha val="40000"/>
                    </a:schemeClr>
                  </a:outerShdw>
                </a:effectLst>
              </a:rPr>
              <a:t>C</a:t>
            </a:r>
            <a:r>
              <a:rPr lang="it-IT" sz="5400" dirty="0">
                <a:ln w="0"/>
                <a:solidFill>
                  <a:schemeClr val="tx1"/>
                </a:solidFill>
                <a:effectLst>
                  <a:outerShdw blurRad="38100" dist="19050" dir="2700000" algn="tl" rotWithShape="0">
                    <a:schemeClr val="dk1">
                      <a:alpha val="40000"/>
                    </a:schemeClr>
                  </a:outerShdw>
                </a:effectLst>
              </a:rPr>
              <a:t>entro del </a:t>
            </a:r>
            <a:r>
              <a:rPr lang="it-IT" sz="5400" dirty="0" err="1">
                <a:ln w="0"/>
                <a:solidFill>
                  <a:schemeClr val="tx1"/>
                </a:solidFill>
                <a:effectLst>
                  <a:outerShdw blurRad="38100" dist="19050" dir="2700000" algn="tl" rotWithShape="0">
                    <a:schemeClr val="dk1">
                      <a:alpha val="40000"/>
                    </a:schemeClr>
                  </a:outerShdw>
                </a:effectLst>
              </a:rPr>
              <a:t>DISPeS</a:t>
            </a:r>
            <a:endParaRPr lang="it-IT" sz="5400" dirty="0">
              <a:ln w="0"/>
              <a:solidFill>
                <a:schemeClr val="tx1"/>
              </a:solidFill>
              <a:effectLst>
                <a:outerShdw blurRad="38100" dist="19050" dir="2700000" algn="tl" rotWithShape="0">
                  <a:schemeClr val="dk1">
                    <a:alpha val="40000"/>
                  </a:schemeClr>
                </a:outerShdw>
              </a:effectLst>
            </a:endParaRPr>
          </a:p>
          <a:p>
            <a:pPr algn="ctr"/>
            <a:endParaRPr lang="it-IT" dirty="0">
              <a:solidFill>
                <a:srgbClr val="D17D81"/>
              </a:solidFill>
            </a:endParaRPr>
          </a:p>
        </p:txBody>
      </p:sp>
    </p:spTree>
    <p:extLst>
      <p:ext uri="{BB962C8B-B14F-4D97-AF65-F5344CB8AC3E}">
        <p14:creationId xmlns:p14="http://schemas.microsoft.com/office/powerpoint/2010/main" val="304359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 xmlns:a16="http://schemas.microsoft.com/office/drawing/2014/main" id="{B38C7A2D-833F-482C-BD5E-1ABFEB418176}"/>
              </a:ext>
            </a:extLst>
          </p:cNvPr>
          <p:cNvPicPr>
            <a:picLocks noChangeAspect="1"/>
          </p:cNvPicPr>
          <p:nvPr/>
        </p:nvPicPr>
        <p:blipFill>
          <a:blip r:embed="rId2"/>
          <a:stretch>
            <a:fillRect/>
          </a:stretch>
        </p:blipFill>
        <p:spPr>
          <a:xfrm>
            <a:off x="1200440" y="1720528"/>
            <a:ext cx="4270249" cy="1457521"/>
          </a:xfrm>
          <a:prstGeom prst="rect">
            <a:avLst/>
          </a:prstGeom>
        </p:spPr>
      </p:pic>
      <p:sp>
        <p:nvSpPr>
          <p:cNvPr id="3" name="Segnaposto contenuto 2">
            <a:extLst>
              <a:ext uri="{FF2B5EF4-FFF2-40B4-BE49-F238E27FC236}">
                <a16:creationId xmlns="" xmlns:a16="http://schemas.microsoft.com/office/drawing/2014/main" id="{B44A05D4-A9D7-449F-BBBD-D24B9A46F17B}"/>
              </a:ext>
            </a:extLst>
          </p:cNvPr>
          <p:cNvSpPr>
            <a:spLocks noGrp="1"/>
          </p:cNvSpPr>
          <p:nvPr>
            <p:ph sz="half" idx="2"/>
          </p:nvPr>
        </p:nvSpPr>
        <p:spPr>
          <a:xfrm>
            <a:off x="1036948" y="3143250"/>
            <a:ext cx="4433741" cy="2927612"/>
          </a:xfrm>
        </p:spPr>
        <p:txBody>
          <a:bodyPr>
            <a:normAutofit/>
          </a:bodyPr>
          <a:lstStyle/>
          <a:p>
            <a:endParaRPr lang="it-IT" dirty="0"/>
          </a:p>
          <a:p>
            <a:r>
              <a:rPr lang="it-IT" dirty="0"/>
              <a:t>Il Corso di Dottorato in </a:t>
            </a:r>
            <a:r>
              <a:rPr lang="it-IT" b="1" dirty="0"/>
              <a:t>«Politica, Cultura e Sviluppo», </a:t>
            </a:r>
            <a:r>
              <a:rPr lang="it-IT" dirty="0"/>
              <a:t>che dal 2013 ha integrato tutte le precedenti esperienze di scuole dottorali di questo Dipartimento, si basa sull’idea che uno studio avanzato dei fenomeni sociali non possa svilupparsi che in forma interdisciplinare.</a:t>
            </a:r>
          </a:p>
        </p:txBody>
      </p:sp>
      <p:sp>
        <p:nvSpPr>
          <p:cNvPr id="4" name="Segnaposto contenuto 3">
            <a:extLst>
              <a:ext uri="{FF2B5EF4-FFF2-40B4-BE49-F238E27FC236}">
                <a16:creationId xmlns="" xmlns:a16="http://schemas.microsoft.com/office/drawing/2014/main" id="{23A87EE2-A053-4771-9DB2-8270574FDA4C}"/>
              </a:ext>
            </a:extLst>
          </p:cNvPr>
          <p:cNvSpPr>
            <a:spLocks noGrp="1"/>
          </p:cNvSpPr>
          <p:nvPr>
            <p:ph sz="quarter" idx="4"/>
          </p:nvPr>
        </p:nvSpPr>
        <p:spPr/>
        <p:txBody>
          <a:bodyPr>
            <a:normAutofit/>
          </a:bodyPr>
          <a:lstStyle/>
          <a:p>
            <a:r>
              <a:rPr lang="it-IT" dirty="0"/>
              <a:t>Master</a:t>
            </a:r>
          </a:p>
          <a:p>
            <a:r>
              <a:rPr lang="it-IT" dirty="0"/>
              <a:t>Corsi di Alta Formazione</a:t>
            </a:r>
          </a:p>
          <a:p>
            <a:r>
              <a:rPr lang="it-IT" dirty="0"/>
              <a:t>Percorsi formativi OIV</a:t>
            </a:r>
          </a:p>
        </p:txBody>
      </p:sp>
      <p:sp>
        <p:nvSpPr>
          <p:cNvPr id="6" name="Titolo 5">
            <a:extLst>
              <a:ext uri="{FF2B5EF4-FFF2-40B4-BE49-F238E27FC236}">
                <a16:creationId xmlns="" xmlns:a16="http://schemas.microsoft.com/office/drawing/2014/main" id="{F9ACA63A-42D2-43F7-965E-A117F3252A4F}"/>
              </a:ext>
            </a:extLst>
          </p:cNvPr>
          <p:cNvSpPr>
            <a:spLocks noGrp="1"/>
          </p:cNvSpPr>
          <p:nvPr>
            <p:ph type="title"/>
          </p:nvPr>
        </p:nvSpPr>
        <p:spPr>
          <a:xfrm>
            <a:off x="2070880" y="380230"/>
            <a:ext cx="7729728" cy="1156339"/>
          </a:xfrm>
        </p:spPr>
        <p:txBody>
          <a:bodyPr/>
          <a:lstStyle/>
          <a:p>
            <a:r>
              <a:rPr lang="it-IT" dirty="0"/>
              <a:t>La formazione che continua…</a:t>
            </a:r>
          </a:p>
        </p:txBody>
      </p:sp>
      <p:pic>
        <p:nvPicPr>
          <p:cNvPr id="8" name="Immagine 7">
            <a:extLst>
              <a:ext uri="{FF2B5EF4-FFF2-40B4-BE49-F238E27FC236}">
                <a16:creationId xmlns="" xmlns:a16="http://schemas.microsoft.com/office/drawing/2014/main" id="{DE8A397E-689A-44F7-B6EC-E88908103FFA}"/>
              </a:ext>
            </a:extLst>
          </p:cNvPr>
          <p:cNvPicPr>
            <a:picLocks noChangeAspect="1"/>
          </p:cNvPicPr>
          <p:nvPr/>
        </p:nvPicPr>
        <p:blipFill>
          <a:blip r:embed="rId3"/>
          <a:stretch>
            <a:fillRect/>
          </a:stretch>
        </p:blipFill>
        <p:spPr>
          <a:xfrm>
            <a:off x="6721312" y="1835319"/>
            <a:ext cx="3450210" cy="1158340"/>
          </a:xfrm>
          <a:prstGeom prst="rect">
            <a:avLst/>
          </a:prstGeom>
        </p:spPr>
      </p:pic>
    </p:spTree>
    <p:extLst>
      <p:ext uri="{BB962C8B-B14F-4D97-AF65-F5344CB8AC3E}">
        <p14:creationId xmlns:p14="http://schemas.microsoft.com/office/powerpoint/2010/main" val="203257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1000"/>
                                        <p:tgtEl>
                                          <p:spTgt spid="4">
                                            <p:txEl>
                                              <p:pRg st="0" end="0"/>
                                            </p:txEl>
                                          </p:spTgt>
                                        </p:tgtEl>
                                      </p:cBhvr>
                                    </p:animEffect>
                                    <p:anim calcmode="lin" valueType="num">
                                      <p:cBhvr>
                                        <p:cTn id="3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1000"/>
                                        <p:tgtEl>
                                          <p:spTgt spid="4">
                                            <p:txEl>
                                              <p:pRg st="1" end="1"/>
                                            </p:txEl>
                                          </p:spTgt>
                                        </p:tgtEl>
                                      </p:cBhvr>
                                    </p:animEffect>
                                    <p:anim calcmode="lin" valueType="num">
                                      <p:cBhvr>
                                        <p:cTn id="3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1000"/>
                                        <p:tgtEl>
                                          <p:spTgt spid="4">
                                            <p:txEl>
                                              <p:pRg st="2" end="2"/>
                                            </p:txEl>
                                          </p:spTgt>
                                        </p:tgtEl>
                                      </p:cBhvr>
                                    </p:animEffect>
                                    <p:anim calcmode="lin" valueType="num">
                                      <p:cBhvr>
                                        <p:cTn id="4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2B8312E0-43E2-4287-B870-FC40F939CB1B}"/>
              </a:ext>
            </a:extLst>
          </p:cNvPr>
          <p:cNvSpPr>
            <a:spLocks noGrp="1"/>
          </p:cNvSpPr>
          <p:nvPr>
            <p:ph idx="1"/>
          </p:nvPr>
        </p:nvSpPr>
        <p:spPr/>
        <p:txBody>
          <a:bodyPr/>
          <a:lstStyle/>
          <a:p>
            <a:endParaRPr lang="it-IT"/>
          </a:p>
        </p:txBody>
      </p:sp>
      <p:pic>
        <p:nvPicPr>
          <p:cNvPr id="5" name="Immagine 4">
            <a:extLst>
              <a:ext uri="{FF2B5EF4-FFF2-40B4-BE49-F238E27FC236}">
                <a16:creationId xmlns="" xmlns:a16="http://schemas.microsoft.com/office/drawing/2014/main" id="{FA0B5265-83DF-4934-9819-804BD65F37D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00030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 xmlns:a16="http://schemas.microsoft.com/office/drawing/2014/main" id="{B9F2FF91-1B51-4C3C-BE44-87A15179C65F}"/>
              </a:ext>
            </a:extLst>
          </p:cNvPr>
          <p:cNvPicPr>
            <a:picLocks noGrp="1" noChangeAspect="1"/>
          </p:cNvPicPr>
          <p:nvPr>
            <p:ph idx="1"/>
          </p:nvPr>
        </p:nvPicPr>
        <p:blipFill>
          <a:blip r:embed="rId2"/>
          <a:stretch>
            <a:fillRect/>
          </a:stretch>
        </p:blipFill>
        <p:spPr>
          <a:xfrm>
            <a:off x="0" y="-65988"/>
            <a:ext cx="12192000" cy="6923988"/>
          </a:xfrm>
          <a:prstGeom prst="rect">
            <a:avLst/>
          </a:prstGeom>
        </p:spPr>
      </p:pic>
    </p:spTree>
    <p:extLst>
      <p:ext uri="{BB962C8B-B14F-4D97-AF65-F5344CB8AC3E}">
        <p14:creationId xmlns:p14="http://schemas.microsoft.com/office/powerpoint/2010/main" val="2187378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6DDC634-D721-411A-8DDD-725269A38638}"/>
              </a:ext>
            </a:extLst>
          </p:cNvPr>
          <p:cNvSpPr>
            <a:spLocks noGrp="1"/>
          </p:cNvSpPr>
          <p:nvPr>
            <p:ph type="ctrTitle"/>
          </p:nvPr>
        </p:nvSpPr>
        <p:spPr>
          <a:xfrm>
            <a:off x="3420971" y="279540"/>
            <a:ext cx="5019472" cy="1373948"/>
          </a:xfrm>
        </p:spPr>
        <p:txBody>
          <a:bodyPr>
            <a:normAutofit/>
          </a:bodyPr>
          <a:lstStyle/>
          <a:p>
            <a:r>
              <a:rPr lang="it-IT" sz="2400" b="1" dirty="0">
                <a:latin typeface="Arial Black" panose="020B0A04020102020204" pitchFamily="34" charset="0"/>
                <a:cs typeface="AngsanaUPC" panose="020B0502040204020203" pitchFamily="18" charset="-34"/>
              </a:rPr>
              <a:t>I nostri </a:t>
            </a:r>
            <a:br>
              <a:rPr lang="it-IT" sz="2400" b="1" dirty="0">
                <a:latin typeface="Arial Black" panose="020B0A04020102020204" pitchFamily="34" charset="0"/>
                <a:cs typeface="AngsanaUPC" panose="020B0502040204020203" pitchFamily="18" charset="-34"/>
              </a:rPr>
            </a:br>
            <a:r>
              <a:rPr lang="it-IT" sz="2400" b="1" dirty="0">
                <a:latin typeface="Arial Black" panose="020B0A04020102020204" pitchFamily="34" charset="0"/>
                <a:cs typeface="AngsanaUPC" panose="020B0502040204020203" pitchFamily="18" charset="-34"/>
              </a:rPr>
              <a:t>corsi di studio triennali</a:t>
            </a:r>
            <a:endParaRPr lang="it-IT" sz="2400" b="1" dirty="0">
              <a:latin typeface="Arial Black" panose="020B0A04020102020204" pitchFamily="34" charset="0"/>
            </a:endParaRPr>
          </a:p>
        </p:txBody>
      </p:sp>
      <p:sp>
        <p:nvSpPr>
          <p:cNvPr id="3" name="Sottotitolo 2">
            <a:extLst>
              <a:ext uri="{FF2B5EF4-FFF2-40B4-BE49-F238E27FC236}">
                <a16:creationId xmlns="" xmlns:a16="http://schemas.microsoft.com/office/drawing/2014/main" id="{FEAC506F-80BD-4A9E-9E61-83B5BC93856F}"/>
              </a:ext>
            </a:extLst>
          </p:cNvPr>
          <p:cNvSpPr>
            <a:spLocks noGrp="1"/>
          </p:cNvSpPr>
          <p:nvPr>
            <p:ph type="subTitle" idx="1"/>
          </p:nvPr>
        </p:nvSpPr>
        <p:spPr>
          <a:xfrm>
            <a:off x="8804636" y="3195687"/>
            <a:ext cx="2921680" cy="1385740"/>
          </a:xfrm>
          <a:solidFill>
            <a:srgbClr val="CCECFF"/>
          </a:solidFill>
          <a:ln w="38100">
            <a:solidFill>
              <a:schemeClr val="accent2">
                <a:lumMod val="50000"/>
              </a:schemeClr>
            </a:solidFill>
          </a:ln>
        </p:spPr>
        <p:txBody>
          <a:bodyPr>
            <a:normAutofit/>
          </a:bodyPr>
          <a:lstStyle/>
          <a:p>
            <a:endParaRPr lang="it-IT" b="1" dirty="0">
              <a:solidFill>
                <a:srgbClr val="C9242A"/>
              </a:solidFill>
            </a:endParaRPr>
          </a:p>
          <a:p>
            <a:r>
              <a:rPr lang="it-IT" b="1" dirty="0">
                <a:solidFill>
                  <a:srgbClr val="C9242A"/>
                </a:solidFill>
              </a:rPr>
              <a:t>Scienze Politiche</a:t>
            </a:r>
          </a:p>
          <a:p>
            <a:r>
              <a:rPr lang="it-IT" dirty="0">
                <a:solidFill>
                  <a:srgbClr val="C9242A"/>
                </a:solidFill>
              </a:rPr>
              <a:t>(Classe di laurea L-36</a:t>
            </a:r>
            <a:r>
              <a:rPr lang="it-IT" sz="1600" dirty="0">
                <a:solidFill>
                  <a:srgbClr val="C9242A"/>
                </a:solidFill>
              </a:rPr>
              <a:t>)</a:t>
            </a:r>
            <a:r>
              <a:rPr lang="it-IT" dirty="0">
                <a:solidFill>
                  <a:srgbClr val="C9242A"/>
                </a:solidFill>
              </a:rPr>
              <a:t> </a:t>
            </a:r>
          </a:p>
        </p:txBody>
      </p:sp>
      <p:pic>
        <p:nvPicPr>
          <p:cNvPr id="14" name="Immagine 13" descr="Immagine che contiene disegnando&#10;&#10;Descrizione generata automaticamente">
            <a:extLst>
              <a:ext uri="{FF2B5EF4-FFF2-40B4-BE49-F238E27FC236}">
                <a16:creationId xmlns="" xmlns:a16="http://schemas.microsoft.com/office/drawing/2014/main" id="{4F107864-A8D1-42C2-BF59-8CA39E79C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351" y="0"/>
            <a:ext cx="1497649" cy="301557"/>
          </a:xfrm>
          <a:prstGeom prst="rect">
            <a:avLst/>
          </a:prstGeom>
          <a:ln>
            <a:solidFill>
              <a:srgbClr val="C00000"/>
            </a:solidFill>
          </a:ln>
        </p:spPr>
      </p:pic>
      <p:pic>
        <p:nvPicPr>
          <p:cNvPr id="18" name="Immagine 17" descr="Immagine che contiene segnale&#10;&#10;Descrizione generata automaticamente">
            <a:extLst>
              <a:ext uri="{FF2B5EF4-FFF2-40B4-BE49-F238E27FC236}">
                <a16:creationId xmlns="" xmlns:a16="http://schemas.microsoft.com/office/drawing/2014/main" id="{77C9D8D8-9410-4623-9370-58F0A7034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4351" y="301557"/>
            <a:ext cx="1497649" cy="515460"/>
          </a:xfrm>
          <a:prstGeom prst="rect">
            <a:avLst/>
          </a:prstGeom>
          <a:ln>
            <a:solidFill>
              <a:srgbClr val="C00000"/>
            </a:solidFill>
          </a:ln>
        </p:spPr>
      </p:pic>
      <p:pic>
        <p:nvPicPr>
          <p:cNvPr id="20" name="Immagine 19" descr="Immagine che contiene cibo, segnale, disegnando&#10;&#10;Descrizione generata automaticamente">
            <a:extLst>
              <a:ext uri="{FF2B5EF4-FFF2-40B4-BE49-F238E27FC236}">
                <a16:creationId xmlns="" xmlns:a16="http://schemas.microsoft.com/office/drawing/2014/main" id="{E42A16FF-ED70-4FD1-9599-C820A14E59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4351" y="817017"/>
            <a:ext cx="1497649" cy="765326"/>
          </a:xfrm>
          <a:prstGeom prst="rect">
            <a:avLst/>
          </a:prstGeom>
          <a:ln>
            <a:solidFill>
              <a:srgbClr val="C00000"/>
            </a:solidFill>
          </a:ln>
        </p:spPr>
      </p:pic>
      <p:sp>
        <p:nvSpPr>
          <p:cNvPr id="21" name="Rettangolo 20">
            <a:extLst>
              <a:ext uri="{FF2B5EF4-FFF2-40B4-BE49-F238E27FC236}">
                <a16:creationId xmlns="" xmlns:a16="http://schemas.microsoft.com/office/drawing/2014/main" id="{AED9324D-9118-4AC7-9EB8-17734E417196}"/>
              </a:ext>
            </a:extLst>
          </p:cNvPr>
          <p:cNvSpPr/>
          <p:nvPr/>
        </p:nvSpPr>
        <p:spPr>
          <a:xfrm>
            <a:off x="4353387" y="3136038"/>
            <a:ext cx="2912063" cy="1436937"/>
          </a:xfrm>
          <a:prstGeom prst="rect">
            <a:avLst/>
          </a:prstGeom>
          <a:solidFill>
            <a:srgbClr val="C9667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Scienze dell’Amministrazione</a:t>
            </a:r>
          </a:p>
          <a:p>
            <a:pPr algn="ctr"/>
            <a:r>
              <a:rPr lang="it-IT" sz="2000" dirty="0"/>
              <a:t>(Classe di Laurea L-16)</a:t>
            </a:r>
          </a:p>
        </p:txBody>
      </p:sp>
      <p:sp>
        <p:nvSpPr>
          <p:cNvPr id="22" name="Rettangolo 21">
            <a:extLst>
              <a:ext uri="{FF2B5EF4-FFF2-40B4-BE49-F238E27FC236}">
                <a16:creationId xmlns="" xmlns:a16="http://schemas.microsoft.com/office/drawing/2014/main" id="{47F4DEAC-0056-4485-8BBC-F5965E5254E5}"/>
              </a:ext>
            </a:extLst>
          </p:cNvPr>
          <p:cNvSpPr/>
          <p:nvPr/>
        </p:nvSpPr>
        <p:spPr>
          <a:xfrm>
            <a:off x="224349" y="3139072"/>
            <a:ext cx="2655651" cy="1433903"/>
          </a:xfrm>
          <a:prstGeom prst="rect">
            <a:avLst/>
          </a:prstGeom>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D7ECF9"/>
                </a:solidFill>
              </a:rPr>
              <a:t>Servizio sociale</a:t>
            </a:r>
          </a:p>
          <a:p>
            <a:pPr algn="ctr"/>
            <a:r>
              <a:rPr lang="it-IT" sz="2000" dirty="0">
                <a:solidFill>
                  <a:srgbClr val="D7ECF9"/>
                </a:solidFill>
              </a:rPr>
              <a:t>(Classe di Laurea L-39)</a:t>
            </a:r>
          </a:p>
        </p:txBody>
      </p:sp>
      <p:pic>
        <p:nvPicPr>
          <p:cNvPr id="29" name="Immagine 28">
            <a:extLst>
              <a:ext uri="{FF2B5EF4-FFF2-40B4-BE49-F238E27FC236}">
                <a16:creationId xmlns="" xmlns:a16="http://schemas.microsoft.com/office/drawing/2014/main" id="{05BC1A69-8255-4902-A5B2-23FAE681E9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4920"/>
            <a:ext cx="2880000" cy="673080"/>
          </a:xfrm>
          <a:prstGeom prst="rect">
            <a:avLst/>
          </a:prstGeom>
        </p:spPr>
      </p:pic>
    </p:spTree>
    <p:extLst>
      <p:ext uri="{BB962C8B-B14F-4D97-AF65-F5344CB8AC3E}">
        <p14:creationId xmlns:p14="http://schemas.microsoft.com/office/powerpoint/2010/main" val="338284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 calcmode="lin" valueType="num">
                                      <p:cBhvr additive="base">
                                        <p:cTn id="2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6">
            <a:extLst>
              <a:ext uri="{FF2B5EF4-FFF2-40B4-BE49-F238E27FC236}">
                <a16:creationId xmlns="" xmlns:a16="http://schemas.microsoft.com/office/drawing/2014/main" id="{CB94C45D-FCB1-4B86-967A-2C9EDB637F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27045"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 xmlns:a16="http://schemas.microsoft.com/office/drawing/2014/main" id="{C4939EEA-3EDF-4C40-A84A-3EF25D5F6E22}"/>
              </a:ext>
            </a:extLst>
          </p:cNvPr>
          <p:cNvSpPr>
            <a:spLocks noGrp="1"/>
          </p:cNvSpPr>
          <p:nvPr>
            <p:ph type="title"/>
          </p:nvPr>
        </p:nvSpPr>
        <p:spPr>
          <a:xfrm>
            <a:off x="7971169" y="158715"/>
            <a:ext cx="3809026" cy="1733629"/>
          </a:xfrm>
          <a:prstGeom prst="ellipse">
            <a:avLst/>
          </a:prstGeom>
          <a:solidFill>
            <a:srgbClr val="DFEDF6"/>
          </a:solidFill>
          <a:ln w="38100">
            <a:solidFill>
              <a:srgbClr val="002060"/>
            </a:solidFill>
          </a:ln>
        </p:spPr>
        <p:txBody>
          <a:bodyPr vert="horz" lIns="274320" tIns="182880" rIns="274320" bIns="182880" rtlCol="0" anchor="ctr" anchorCtr="1">
            <a:normAutofit fontScale="90000"/>
          </a:bodyPr>
          <a:lstStyle/>
          <a:p>
            <a:r>
              <a:rPr lang="en-US" sz="3200" b="1" dirty="0" err="1">
                <a:latin typeface="Impact" panose="020B0806030902050204" pitchFamily="34" charset="0"/>
              </a:rPr>
              <a:t>Scienze</a:t>
            </a:r>
            <a:r>
              <a:rPr lang="en-US" sz="3200" b="1" dirty="0">
                <a:latin typeface="Impact" panose="020B0806030902050204" pitchFamily="34" charset="0"/>
              </a:rPr>
              <a:t/>
            </a:r>
            <a:br>
              <a:rPr lang="en-US" sz="3200" b="1" dirty="0">
                <a:latin typeface="Impact" panose="020B0806030902050204" pitchFamily="34" charset="0"/>
              </a:rPr>
            </a:br>
            <a:r>
              <a:rPr lang="en-US" sz="3200" dirty="0">
                <a:latin typeface="Impact" panose="020B0806030902050204" pitchFamily="34" charset="0"/>
              </a:rPr>
              <a:t> </a:t>
            </a:r>
            <a:r>
              <a:rPr lang="en-US" sz="3200" b="1" dirty="0" err="1">
                <a:latin typeface="Impact" panose="020B0806030902050204" pitchFamily="34" charset="0"/>
              </a:rPr>
              <a:t>Politiche</a:t>
            </a:r>
            <a:endParaRPr lang="en-US" sz="3200" b="1" dirty="0">
              <a:latin typeface="Impact" panose="020B0806030902050204" pitchFamily="34" charset="0"/>
            </a:endParaRPr>
          </a:p>
        </p:txBody>
      </p:sp>
      <p:sp>
        <p:nvSpPr>
          <p:cNvPr id="22" name="Rectangle 18">
            <a:extLst>
              <a:ext uri="{FF2B5EF4-FFF2-40B4-BE49-F238E27FC236}">
                <a16:creationId xmlns="" xmlns:a16="http://schemas.microsoft.com/office/drawing/2014/main" id="{232C4A34-762E-40DF-A8AF-0D811BC025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93161" y="802767"/>
            <a:ext cx="656539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rda 6">
            <a:extLst>
              <a:ext uri="{FF2B5EF4-FFF2-40B4-BE49-F238E27FC236}">
                <a16:creationId xmlns="" xmlns:a16="http://schemas.microsoft.com/office/drawing/2014/main" id="{9BAF47FF-CEF5-4427-8193-ABF45E718AEC}"/>
              </a:ext>
            </a:extLst>
          </p:cNvPr>
          <p:cNvSpPr/>
          <p:nvPr/>
        </p:nvSpPr>
        <p:spPr>
          <a:xfrm>
            <a:off x="7690786" y="2148786"/>
            <a:ext cx="4824915" cy="2988372"/>
          </a:xfrm>
          <a:prstGeom prst="chord">
            <a:avLst>
              <a:gd name="adj1" fmla="val 1208707"/>
              <a:gd name="adj2" fmla="val 16089501"/>
            </a:avLst>
          </a:prstGeom>
          <a:solidFill>
            <a:srgbClr val="C9667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t>CONVIVENZA</a:t>
            </a:r>
          </a:p>
          <a:p>
            <a:endParaRPr lang="it-IT" b="1" dirty="0"/>
          </a:p>
          <a:p>
            <a:r>
              <a:rPr lang="it-IT" b="1" dirty="0">
                <a:solidFill>
                  <a:schemeClr val="accent1">
                    <a:lumMod val="40000"/>
                    <a:lumOff val="60000"/>
                  </a:schemeClr>
                </a:solidFill>
              </a:rPr>
              <a:t>PARTECIPAZIONE</a:t>
            </a:r>
          </a:p>
          <a:p>
            <a:endParaRPr lang="it-IT" b="1" dirty="0"/>
          </a:p>
          <a:p>
            <a:pPr algn="r"/>
            <a:r>
              <a:rPr lang="it-IT" b="1" dirty="0">
                <a:solidFill>
                  <a:schemeClr val="accent3">
                    <a:lumMod val="50000"/>
                  </a:schemeClr>
                </a:solidFill>
              </a:rPr>
              <a:t>CITTADINANZA</a:t>
            </a:r>
          </a:p>
        </p:txBody>
      </p:sp>
      <p:pic>
        <p:nvPicPr>
          <p:cNvPr id="8" name="Segnaposto contenuto 7" descr="Immagine che contiene testo&#10;&#10;Descrizione generata automaticamente">
            <a:extLst>
              <a:ext uri="{FF2B5EF4-FFF2-40B4-BE49-F238E27FC236}">
                <a16:creationId xmlns="" xmlns:a16="http://schemas.microsoft.com/office/drawing/2014/main" id="{2A78DBCA-4077-4104-829B-D6D26107F64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749" y="802767"/>
            <a:ext cx="6564803" cy="4829547"/>
          </a:xfrm>
        </p:spPr>
      </p:pic>
      <p:sp>
        <p:nvSpPr>
          <p:cNvPr id="4" name="Rettangolo 3">
            <a:extLst>
              <a:ext uri="{FF2B5EF4-FFF2-40B4-BE49-F238E27FC236}">
                <a16:creationId xmlns="" xmlns:a16="http://schemas.microsoft.com/office/drawing/2014/main" id="{50A59A58-BDA3-4501-8F68-CF6F0926B03B}"/>
              </a:ext>
            </a:extLst>
          </p:cNvPr>
          <p:cNvSpPr/>
          <p:nvPr/>
        </p:nvSpPr>
        <p:spPr>
          <a:xfrm>
            <a:off x="6003634" y="2967335"/>
            <a:ext cx="184731" cy="923330"/>
          </a:xfrm>
          <a:prstGeom prst="rect">
            <a:avLst/>
          </a:prstGeom>
          <a:noFill/>
        </p:spPr>
        <p:txBody>
          <a:bodyPr wrap="none" lIns="91440" tIns="45720" rIns="91440" bIns="45720">
            <a:spAutoFit/>
          </a:bodyPr>
          <a:lstStyle/>
          <a:p>
            <a:pPr algn="ctr"/>
            <a:endPar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ttangolo 4">
            <a:extLst>
              <a:ext uri="{FF2B5EF4-FFF2-40B4-BE49-F238E27FC236}">
                <a16:creationId xmlns="" xmlns:a16="http://schemas.microsoft.com/office/drawing/2014/main" id="{D0F44238-6D9B-4A43-946B-8C7A386912E3}"/>
              </a:ext>
            </a:extLst>
          </p:cNvPr>
          <p:cNvSpPr/>
          <p:nvPr/>
        </p:nvSpPr>
        <p:spPr>
          <a:xfrm>
            <a:off x="6003634" y="2967335"/>
            <a:ext cx="184730" cy="923330"/>
          </a:xfrm>
          <a:prstGeom prst="rect">
            <a:avLst/>
          </a:prstGeom>
          <a:noFill/>
        </p:spPr>
        <p:txBody>
          <a:bodyPr wrap="none" lIns="91440" tIns="45720" rIns="91440" bIns="45720">
            <a:spAutoFit/>
          </a:bodyPr>
          <a:lstStyle/>
          <a:p>
            <a:pPr algn="ctr"/>
            <a:endParaRPr lang="it-IT"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4890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 calcmode="lin" valueType="num">
                                      <p:cBhvr additive="base">
                                        <p:cTn id="36"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7">
                                            <p:txEl>
                                              <p:pRg st="2" end="2"/>
                                            </p:txEl>
                                          </p:spTgt>
                                        </p:tgtEl>
                                        <p:attrNameLst>
                                          <p:attrName>ppt_y</p:attrName>
                                        </p:attrNameLst>
                                      </p:cBhvr>
                                      <p:tavLst>
                                        <p:tav tm="0">
                                          <p:val>
                                            <p:strVal val="#ppt_y"/>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 calcmode="lin" valueType="num">
                                      <p:cBhvr additive="base">
                                        <p:cTn id="4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 xmlns:a16="http://schemas.microsoft.com/office/drawing/2014/main" id="{CAECC392-909D-4DAA-8F8F-FB670E482FC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2124000" cy="1272619"/>
          </a:xfrm>
          <a:solidFill>
            <a:schemeClr val="bg1"/>
          </a:solidFill>
        </p:spPr>
      </p:pic>
      <p:pic>
        <p:nvPicPr>
          <p:cNvPr id="7" name="Immagine 6" descr="Immagine che contiene screenshot&#10;&#10;Descrizione generata automaticamente">
            <a:extLst>
              <a:ext uri="{FF2B5EF4-FFF2-40B4-BE49-F238E27FC236}">
                <a16:creationId xmlns="" xmlns:a16="http://schemas.microsoft.com/office/drawing/2014/main" id="{C844C2AA-1C9C-4BA0-AE4A-68E6E5DF7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581" y="869346"/>
            <a:ext cx="7724419" cy="5589218"/>
          </a:xfrm>
          <a:prstGeom prst="rect">
            <a:avLst/>
          </a:prstGeom>
        </p:spPr>
        <p:style>
          <a:lnRef idx="1">
            <a:schemeClr val="dk1"/>
          </a:lnRef>
          <a:fillRef idx="2">
            <a:schemeClr val="dk1"/>
          </a:fillRef>
          <a:effectRef idx="1">
            <a:schemeClr val="dk1"/>
          </a:effectRef>
          <a:fontRef idx="minor">
            <a:schemeClr val="dk1"/>
          </a:fontRef>
        </p:style>
      </p:pic>
      <p:sp>
        <p:nvSpPr>
          <p:cNvPr id="9" name="Rettangolo con angoli arrotondati 8">
            <a:extLst>
              <a:ext uri="{FF2B5EF4-FFF2-40B4-BE49-F238E27FC236}">
                <a16:creationId xmlns="" xmlns:a16="http://schemas.microsoft.com/office/drawing/2014/main" id="{186B5678-3331-4580-81E2-77969F2BA92C}"/>
              </a:ext>
            </a:extLst>
          </p:cNvPr>
          <p:cNvSpPr/>
          <p:nvPr/>
        </p:nvSpPr>
        <p:spPr>
          <a:xfrm>
            <a:off x="1263192" y="2576974"/>
            <a:ext cx="2641973" cy="61871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bg1"/>
                </a:solidFill>
              </a:rPr>
              <a:t>Cosa si studia?</a:t>
            </a:r>
          </a:p>
        </p:txBody>
      </p:sp>
      <p:sp>
        <p:nvSpPr>
          <p:cNvPr id="2" name="CasellaDiTesto 1">
            <a:extLst>
              <a:ext uri="{FF2B5EF4-FFF2-40B4-BE49-F238E27FC236}">
                <a16:creationId xmlns="" xmlns:a16="http://schemas.microsoft.com/office/drawing/2014/main" id="{10476211-9EC8-4682-8B42-960655FAFA3E}"/>
              </a:ext>
            </a:extLst>
          </p:cNvPr>
          <p:cNvSpPr txBox="1"/>
          <p:nvPr/>
        </p:nvSpPr>
        <p:spPr>
          <a:xfrm>
            <a:off x="2160222" y="117615"/>
            <a:ext cx="2271136" cy="972959"/>
          </a:xfrm>
          <a:prstGeom prst="rect">
            <a:avLst/>
          </a:prstGeom>
          <a:noFill/>
        </p:spPr>
        <p:txBody>
          <a:bodyPr wrap="square" rtlCol="0">
            <a:spAutoFit/>
          </a:bodyPr>
          <a:lstStyle/>
          <a:p>
            <a:r>
              <a:rPr lang="it-IT" b="1" dirty="0">
                <a:solidFill>
                  <a:schemeClr val="bg1"/>
                </a:solidFill>
              </a:rPr>
              <a:t>Convivenza</a:t>
            </a:r>
          </a:p>
          <a:p>
            <a:r>
              <a:rPr lang="it-IT" sz="2000" b="1" dirty="0">
                <a:solidFill>
                  <a:schemeClr val="accent2">
                    <a:lumMod val="75000"/>
                  </a:schemeClr>
                </a:solidFill>
              </a:rPr>
              <a:t>Partecipazione</a:t>
            </a:r>
          </a:p>
          <a:p>
            <a:r>
              <a:rPr lang="it-IT" b="1" dirty="0">
                <a:solidFill>
                  <a:schemeClr val="accent2">
                    <a:lumMod val="50000"/>
                  </a:schemeClr>
                </a:solidFill>
              </a:rPr>
              <a:t>Cittadinanza</a:t>
            </a:r>
          </a:p>
        </p:txBody>
      </p:sp>
      <p:pic>
        <p:nvPicPr>
          <p:cNvPr id="4" name="Immagine 3">
            <a:extLst>
              <a:ext uri="{FF2B5EF4-FFF2-40B4-BE49-F238E27FC236}">
                <a16:creationId xmlns="" xmlns:a16="http://schemas.microsoft.com/office/drawing/2014/main" id="{3205CA6A-BECD-47D7-928F-6235A6E8CAEB}"/>
              </a:ext>
            </a:extLst>
          </p:cNvPr>
          <p:cNvPicPr>
            <a:picLocks noChangeAspect="1"/>
          </p:cNvPicPr>
          <p:nvPr/>
        </p:nvPicPr>
        <p:blipFill>
          <a:blip r:embed="rId4"/>
          <a:stretch>
            <a:fillRect/>
          </a:stretch>
        </p:blipFill>
        <p:spPr>
          <a:xfrm>
            <a:off x="0" y="5142322"/>
            <a:ext cx="3187558" cy="1220514"/>
          </a:xfrm>
          <a:prstGeom prst="rect">
            <a:avLst/>
          </a:prstGeom>
        </p:spPr>
      </p:pic>
    </p:spTree>
    <p:extLst>
      <p:ext uri="{BB962C8B-B14F-4D97-AF65-F5344CB8AC3E}">
        <p14:creationId xmlns:p14="http://schemas.microsoft.com/office/powerpoint/2010/main" val="33956787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 xmlns:a16="http://schemas.microsoft.com/office/drawing/2014/main" id="{CAECC392-909D-4DAA-8F8F-FB670E482FC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8854"/>
            <a:ext cx="1858856" cy="1303506"/>
          </a:xfrm>
          <a:solidFill>
            <a:schemeClr val="bg1"/>
          </a:solidFill>
        </p:spPr>
      </p:pic>
      <p:pic>
        <p:nvPicPr>
          <p:cNvPr id="6" name="Immagine 5">
            <a:extLst>
              <a:ext uri="{FF2B5EF4-FFF2-40B4-BE49-F238E27FC236}">
                <a16:creationId xmlns="" xmlns:a16="http://schemas.microsoft.com/office/drawing/2014/main" id="{8796F7D5-4DE0-429B-8500-9624C1E659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5738" y="6054917"/>
            <a:ext cx="3436262" cy="803083"/>
          </a:xfrm>
          <a:prstGeom prst="rect">
            <a:avLst/>
          </a:prstGeom>
        </p:spPr>
      </p:pic>
      <p:pic>
        <p:nvPicPr>
          <p:cNvPr id="2" name="Immagine 1">
            <a:extLst>
              <a:ext uri="{FF2B5EF4-FFF2-40B4-BE49-F238E27FC236}">
                <a16:creationId xmlns="" xmlns:a16="http://schemas.microsoft.com/office/drawing/2014/main" id="{0EC3DFBA-D3C1-4C6B-805B-A54CE9112E50}"/>
              </a:ext>
            </a:extLst>
          </p:cNvPr>
          <p:cNvPicPr>
            <a:picLocks noChangeAspect="1"/>
          </p:cNvPicPr>
          <p:nvPr/>
        </p:nvPicPr>
        <p:blipFill>
          <a:blip r:embed="rId4"/>
          <a:stretch>
            <a:fillRect/>
          </a:stretch>
        </p:blipFill>
        <p:spPr>
          <a:xfrm>
            <a:off x="2018783" y="238026"/>
            <a:ext cx="4402317" cy="6344239"/>
          </a:xfrm>
          <a:prstGeom prst="rect">
            <a:avLst/>
          </a:prstGeom>
        </p:spPr>
      </p:pic>
      <p:sp>
        <p:nvSpPr>
          <p:cNvPr id="7" name="Freccia a pentagono 6">
            <a:extLst>
              <a:ext uri="{FF2B5EF4-FFF2-40B4-BE49-F238E27FC236}">
                <a16:creationId xmlns="" xmlns:a16="http://schemas.microsoft.com/office/drawing/2014/main" id="{28196D62-F12A-49C5-958B-4CC9E1961DAD}"/>
              </a:ext>
            </a:extLst>
          </p:cNvPr>
          <p:cNvSpPr/>
          <p:nvPr/>
        </p:nvSpPr>
        <p:spPr>
          <a:xfrm>
            <a:off x="6421100" y="1950195"/>
            <a:ext cx="1925232" cy="1121790"/>
          </a:xfrm>
          <a:prstGeom prst="homePlate">
            <a:avLst/>
          </a:prstGeom>
          <a:pattFill prst="lgCheck">
            <a:fgClr>
              <a:srgbClr val="D7ECF9"/>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Ambiti </a:t>
            </a:r>
          </a:p>
          <a:p>
            <a:pPr algn="ctr"/>
            <a:r>
              <a:rPr lang="it-IT" b="1" dirty="0">
                <a:solidFill>
                  <a:schemeClr val="tx1"/>
                </a:solidFill>
              </a:rPr>
              <a:t>lavorativi </a:t>
            </a:r>
          </a:p>
        </p:txBody>
      </p:sp>
      <p:sp>
        <p:nvSpPr>
          <p:cNvPr id="8" name="Parentesi graffa aperta 7">
            <a:extLst>
              <a:ext uri="{FF2B5EF4-FFF2-40B4-BE49-F238E27FC236}">
                <a16:creationId xmlns="" xmlns:a16="http://schemas.microsoft.com/office/drawing/2014/main" id="{8A66E962-A761-48AE-BB59-BA39A0DBA318}"/>
              </a:ext>
            </a:extLst>
          </p:cNvPr>
          <p:cNvSpPr/>
          <p:nvPr/>
        </p:nvSpPr>
        <p:spPr>
          <a:xfrm>
            <a:off x="8346333" y="1780710"/>
            <a:ext cx="739302" cy="1323439"/>
          </a:xfrm>
          <a:prstGeom prst="leftBrace">
            <a:avLst/>
          </a:prstGeom>
          <a:ln w="2222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ln>
                <a:solidFill>
                  <a:srgbClr val="660033"/>
                </a:solidFill>
              </a:ln>
              <a:solidFill>
                <a:srgbClr val="C00000"/>
              </a:solidFill>
            </a:endParaRPr>
          </a:p>
        </p:txBody>
      </p:sp>
      <p:sp>
        <p:nvSpPr>
          <p:cNvPr id="9" name="CasellaDiTesto 8">
            <a:extLst>
              <a:ext uri="{FF2B5EF4-FFF2-40B4-BE49-F238E27FC236}">
                <a16:creationId xmlns="" xmlns:a16="http://schemas.microsoft.com/office/drawing/2014/main" id="{5B17AE96-C7E0-4C09-A5FE-44365969B832}"/>
              </a:ext>
            </a:extLst>
          </p:cNvPr>
          <p:cNvSpPr txBox="1"/>
          <p:nvPr/>
        </p:nvSpPr>
        <p:spPr>
          <a:xfrm>
            <a:off x="8874574" y="1748546"/>
            <a:ext cx="2597285" cy="1323439"/>
          </a:xfrm>
          <a:prstGeom prst="rect">
            <a:avLst/>
          </a:prstGeom>
          <a:noFill/>
        </p:spPr>
        <p:txBody>
          <a:bodyPr wrap="square" rtlCol="0">
            <a:spAutoFit/>
          </a:bodyPr>
          <a:lstStyle/>
          <a:p>
            <a:r>
              <a:rPr lang="it-IT" sz="2000" dirty="0">
                <a:solidFill>
                  <a:srgbClr val="00B050"/>
                </a:solidFill>
              </a:rPr>
              <a:t>Amministrazione</a:t>
            </a:r>
          </a:p>
          <a:p>
            <a:r>
              <a:rPr lang="it-IT" sz="2000" dirty="0">
                <a:solidFill>
                  <a:srgbClr val="C00000"/>
                </a:solidFill>
              </a:rPr>
              <a:t>Comunicazione</a:t>
            </a:r>
          </a:p>
          <a:p>
            <a:r>
              <a:rPr lang="it-IT" sz="2000" dirty="0">
                <a:solidFill>
                  <a:srgbClr val="7030A0"/>
                </a:solidFill>
              </a:rPr>
              <a:t>Politica </a:t>
            </a:r>
          </a:p>
          <a:p>
            <a:r>
              <a:rPr lang="it-IT" sz="2000" dirty="0">
                <a:solidFill>
                  <a:srgbClr val="002060"/>
                </a:solidFill>
              </a:rPr>
              <a:t>Relazioni internazionali </a:t>
            </a:r>
          </a:p>
        </p:txBody>
      </p:sp>
      <p:sp>
        <p:nvSpPr>
          <p:cNvPr id="10" name="Freccia a destra 9">
            <a:extLst>
              <a:ext uri="{FF2B5EF4-FFF2-40B4-BE49-F238E27FC236}">
                <a16:creationId xmlns="" xmlns:a16="http://schemas.microsoft.com/office/drawing/2014/main" id="{6F5E0F3A-9268-4969-BD5E-133D22B4E6A6}"/>
              </a:ext>
            </a:extLst>
          </p:cNvPr>
          <p:cNvSpPr/>
          <p:nvPr/>
        </p:nvSpPr>
        <p:spPr>
          <a:xfrm rot="5400000">
            <a:off x="7878426" y="3095320"/>
            <a:ext cx="359923" cy="5758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2">
                  <a:lumMod val="75000"/>
                </a:schemeClr>
              </a:solidFill>
            </a:endParaRPr>
          </a:p>
        </p:txBody>
      </p:sp>
      <p:sp>
        <p:nvSpPr>
          <p:cNvPr id="11" name="CasellaDiTesto 10">
            <a:extLst>
              <a:ext uri="{FF2B5EF4-FFF2-40B4-BE49-F238E27FC236}">
                <a16:creationId xmlns="" xmlns:a16="http://schemas.microsoft.com/office/drawing/2014/main" id="{031CE089-D7D8-471E-BFC4-E04520984572}"/>
              </a:ext>
            </a:extLst>
          </p:cNvPr>
          <p:cNvSpPr txBox="1"/>
          <p:nvPr/>
        </p:nvSpPr>
        <p:spPr>
          <a:xfrm>
            <a:off x="7208196" y="3678034"/>
            <a:ext cx="2266544" cy="1754326"/>
          </a:xfrm>
          <a:prstGeom prst="rect">
            <a:avLst/>
          </a:prstGeom>
          <a:noFill/>
        </p:spPr>
        <p:txBody>
          <a:bodyPr wrap="square" rtlCol="0">
            <a:spAutoFit/>
          </a:bodyPr>
          <a:lstStyle/>
          <a:p>
            <a:r>
              <a:rPr lang="it-IT" dirty="0">
                <a:solidFill>
                  <a:srgbClr val="BF4D52"/>
                </a:solidFill>
              </a:rPr>
              <a:t>In ambito </a:t>
            </a:r>
            <a:r>
              <a:rPr lang="it-IT" b="1" dirty="0">
                <a:solidFill>
                  <a:srgbClr val="BF4D52"/>
                </a:solidFill>
              </a:rPr>
              <a:t>pubblico</a:t>
            </a:r>
            <a:r>
              <a:rPr lang="it-IT" dirty="0">
                <a:solidFill>
                  <a:srgbClr val="BF4D52"/>
                </a:solidFill>
              </a:rPr>
              <a:t> </a:t>
            </a:r>
          </a:p>
          <a:p>
            <a:r>
              <a:rPr lang="it-IT" dirty="0">
                <a:solidFill>
                  <a:srgbClr val="BF4D52"/>
                </a:solidFill>
              </a:rPr>
              <a:t>e </a:t>
            </a:r>
            <a:r>
              <a:rPr lang="it-IT" b="1" dirty="0">
                <a:solidFill>
                  <a:srgbClr val="BF4D52"/>
                </a:solidFill>
              </a:rPr>
              <a:t>privato</a:t>
            </a:r>
            <a:r>
              <a:rPr lang="it-IT" dirty="0">
                <a:solidFill>
                  <a:srgbClr val="BF4D52"/>
                </a:solidFill>
              </a:rPr>
              <a:t> e in </a:t>
            </a:r>
          </a:p>
          <a:p>
            <a:r>
              <a:rPr lang="it-IT" dirty="0">
                <a:solidFill>
                  <a:srgbClr val="BF4D52"/>
                </a:solidFill>
              </a:rPr>
              <a:t>prospettiva </a:t>
            </a:r>
            <a:r>
              <a:rPr lang="it-IT" b="1" dirty="0">
                <a:solidFill>
                  <a:srgbClr val="BF4D52"/>
                </a:solidFill>
              </a:rPr>
              <a:t>locale</a:t>
            </a:r>
            <a:r>
              <a:rPr lang="it-IT" dirty="0">
                <a:solidFill>
                  <a:srgbClr val="BF4D52"/>
                </a:solidFill>
              </a:rPr>
              <a:t>, </a:t>
            </a:r>
          </a:p>
          <a:p>
            <a:r>
              <a:rPr lang="it-IT" b="1" dirty="0">
                <a:solidFill>
                  <a:srgbClr val="BF4D52"/>
                </a:solidFill>
              </a:rPr>
              <a:t>nazionale</a:t>
            </a:r>
            <a:r>
              <a:rPr lang="it-IT" dirty="0">
                <a:solidFill>
                  <a:srgbClr val="BF4D52"/>
                </a:solidFill>
              </a:rPr>
              <a:t> </a:t>
            </a:r>
          </a:p>
          <a:p>
            <a:r>
              <a:rPr lang="it-IT" dirty="0">
                <a:solidFill>
                  <a:srgbClr val="BF4D52"/>
                </a:solidFill>
              </a:rPr>
              <a:t>e </a:t>
            </a:r>
          </a:p>
          <a:p>
            <a:r>
              <a:rPr lang="it-IT" b="1" dirty="0">
                <a:solidFill>
                  <a:srgbClr val="BF4D52"/>
                </a:solidFill>
              </a:rPr>
              <a:t>internazionale</a:t>
            </a:r>
          </a:p>
        </p:txBody>
      </p:sp>
    </p:spTree>
    <p:extLst>
      <p:ext uri="{BB962C8B-B14F-4D97-AF65-F5344CB8AC3E}">
        <p14:creationId xmlns:p14="http://schemas.microsoft.com/office/powerpoint/2010/main" val="122657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C02C7B47-DF2D-46D9-9584-5C83FCA86F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AF5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348541E3-A59C-41D3-85D2-70F0E0E9B6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ccia 5">
            <a:extLst>
              <a:ext uri="{FF2B5EF4-FFF2-40B4-BE49-F238E27FC236}">
                <a16:creationId xmlns="" xmlns:a16="http://schemas.microsoft.com/office/drawing/2014/main" id="{C3E11768-6E06-4802-AC2C-178C0101E489}"/>
              </a:ext>
            </a:extLst>
          </p:cNvPr>
          <p:cNvSpPr/>
          <p:nvPr/>
        </p:nvSpPr>
        <p:spPr>
          <a:xfrm>
            <a:off x="7093170" y="1593130"/>
            <a:ext cx="3846136" cy="3893271"/>
          </a:xfrm>
          <a:prstGeom prst="teardrop">
            <a:avLst/>
          </a:prstGeom>
          <a:solidFill>
            <a:srgbClr val="D7EDFA"/>
          </a:solidFill>
          <a:ln w="38100">
            <a:solidFill>
              <a:srgbClr val="C96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solidFill>
                  <a:srgbClr val="C81F27"/>
                </a:solidFill>
              </a:rPr>
              <a:t>Management</a:t>
            </a:r>
          </a:p>
          <a:p>
            <a:pPr algn="ctr"/>
            <a:r>
              <a:rPr lang="it-IT" sz="3600" dirty="0">
                <a:solidFill>
                  <a:srgbClr val="00B050"/>
                </a:solidFill>
              </a:rPr>
              <a:t>Innovazione</a:t>
            </a:r>
          </a:p>
          <a:p>
            <a:pPr algn="ctr"/>
            <a:r>
              <a:rPr lang="it-IT" sz="3600" dirty="0">
                <a:solidFill>
                  <a:srgbClr val="002060"/>
                </a:solidFill>
              </a:rPr>
              <a:t>Qualità</a:t>
            </a:r>
          </a:p>
        </p:txBody>
      </p:sp>
      <p:sp>
        <p:nvSpPr>
          <p:cNvPr id="8" name="Rettangolo 7">
            <a:extLst>
              <a:ext uri="{FF2B5EF4-FFF2-40B4-BE49-F238E27FC236}">
                <a16:creationId xmlns="" xmlns:a16="http://schemas.microsoft.com/office/drawing/2014/main" id="{099C0320-1FF1-4E9C-BB97-13A3ED08DBC0}"/>
              </a:ext>
            </a:extLst>
          </p:cNvPr>
          <p:cNvSpPr/>
          <p:nvPr/>
        </p:nvSpPr>
        <p:spPr>
          <a:xfrm>
            <a:off x="2007210" y="134825"/>
            <a:ext cx="8512403" cy="535021"/>
          </a:xfrm>
          <a:prstGeom prst="rect">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a:solidFill>
                  <a:srgbClr val="D7ECF9"/>
                </a:solidFill>
              </a:rPr>
              <a:t>Scienze dell’Amministrazione</a:t>
            </a:r>
          </a:p>
        </p:txBody>
      </p:sp>
      <p:pic>
        <p:nvPicPr>
          <p:cNvPr id="5" name="Segnaposto contenuto 4" descr="Immagine che contiene screenshot&#10;&#10;Descrizione generata automaticamente">
            <a:extLst>
              <a:ext uri="{FF2B5EF4-FFF2-40B4-BE49-F238E27FC236}">
                <a16:creationId xmlns="" xmlns:a16="http://schemas.microsoft.com/office/drawing/2014/main" id="{3001D17C-4D91-4DEC-B445-2D25A03CCEA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6196" y="804671"/>
            <a:ext cx="5840477" cy="5248656"/>
          </a:xfrm>
        </p:spPr>
      </p:pic>
    </p:spTree>
    <p:extLst>
      <p:ext uri="{BB962C8B-B14F-4D97-AF65-F5344CB8AC3E}">
        <p14:creationId xmlns:p14="http://schemas.microsoft.com/office/powerpoint/2010/main" val="159138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C02C7B47-DF2D-46D9-9584-5C83FCA86F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AF5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348541E3-A59C-41D3-85D2-70F0E0E9B6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con angoli arrotondati 8">
            <a:extLst>
              <a:ext uri="{FF2B5EF4-FFF2-40B4-BE49-F238E27FC236}">
                <a16:creationId xmlns="" xmlns:a16="http://schemas.microsoft.com/office/drawing/2014/main" id="{46A9256E-67AA-4BC7-98FA-FD0C841F5155}"/>
              </a:ext>
            </a:extLst>
          </p:cNvPr>
          <p:cNvSpPr/>
          <p:nvPr/>
        </p:nvSpPr>
        <p:spPr>
          <a:xfrm>
            <a:off x="1147631" y="2731155"/>
            <a:ext cx="1659139" cy="1223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rgbClr val="D7ECF9"/>
                </a:solidFill>
                <a:latin typeface="+mj-lt"/>
              </a:rPr>
              <a:t>Cosa si diventa? </a:t>
            </a:r>
          </a:p>
        </p:txBody>
      </p:sp>
      <p:sp>
        <p:nvSpPr>
          <p:cNvPr id="13" name="Rettangolo con angoli arrotondati 12">
            <a:extLst>
              <a:ext uri="{FF2B5EF4-FFF2-40B4-BE49-F238E27FC236}">
                <a16:creationId xmlns="" xmlns:a16="http://schemas.microsoft.com/office/drawing/2014/main" id="{7E7FF670-02E3-41DE-BB1C-35A75ABEBBAE}"/>
              </a:ext>
            </a:extLst>
          </p:cNvPr>
          <p:cNvSpPr/>
          <p:nvPr/>
        </p:nvSpPr>
        <p:spPr>
          <a:xfrm>
            <a:off x="9520886" y="2659056"/>
            <a:ext cx="1435791" cy="1367501"/>
          </a:xfrm>
          <a:prstGeom prst="roundRect">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latin typeface="Eras Bold ITC" panose="020B0907030504020204" pitchFamily="34" charset="0"/>
              </a:rPr>
              <a:t>Cosa si studia?</a:t>
            </a:r>
          </a:p>
        </p:txBody>
      </p:sp>
      <p:pic>
        <p:nvPicPr>
          <p:cNvPr id="6" name="Segnaposto contenuto 5" descr="Immagine che contiene screenshot&#10;&#10;Descrizione generata automaticamente">
            <a:extLst>
              <a:ext uri="{FF2B5EF4-FFF2-40B4-BE49-F238E27FC236}">
                <a16:creationId xmlns="" xmlns:a16="http://schemas.microsoft.com/office/drawing/2014/main" id="{319B28DA-0158-49F0-8920-9BCEA601469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9868" y="804672"/>
            <a:ext cx="5566486" cy="5248656"/>
          </a:xfrm>
        </p:spPr>
      </p:pic>
      <p:pic>
        <p:nvPicPr>
          <p:cNvPr id="3" name="Immagine 2">
            <a:extLst>
              <a:ext uri="{FF2B5EF4-FFF2-40B4-BE49-F238E27FC236}">
                <a16:creationId xmlns="" xmlns:a16="http://schemas.microsoft.com/office/drawing/2014/main" id="{75C74C0F-0552-4878-96F3-FF75C2C781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1005" y="6146165"/>
            <a:ext cx="2648571" cy="618997"/>
          </a:xfrm>
          <a:prstGeom prst="rect">
            <a:avLst/>
          </a:prstGeom>
        </p:spPr>
      </p:pic>
    </p:spTree>
    <p:extLst>
      <p:ext uri="{BB962C8B-B14F-4D97-AF65-F5344CB8AC3E}">
        <p14:creationId xmlns:p14="http://schemas.microsoft.com/office/powerpoint/2010/main" val="337013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 xmlns:a16="http://schemas.microsoft.com/office/drawing/2014/main" id="{94F68A73-C260-864B-A2C5-3C5F21FC1F00}"/>
              </a:ext>
            </a:extLst>
          </p:cNvPr>
          <p:cNvPicPr>
            <a:picLocks noChangeAspect="1"/>
          </p:cNvPicPr>
          <p:nvPr/>
        </p:nvPicPr>
        <p:blipFill rotWithShape="1">
          <a:blip r:embed="rId2"/>
          <a:srcRect l="-822" t="-1705" r="-1"/>
          <a:stretch/>
        </p:blipFill>
        <p:spPr>
          <a:xfrm>
            <a:off x="127576" y="3042745"/>
            <a:ext cx="5139558" cy="3762703"/>
          </a:xfrm>
          <a:prstGeom prst="rect">
            <a:avLst/>
          </a:prstGeom>
        </p:spPr>
      </p:pic>
      <p:pic>
        <p:nvPicPr>
          <p:cNvPr id="8" name="Immagine 7">
            <a:extLst>
              <a:ext uri="{FF2B5EF4-FFF2-40B4-BE49-F238E27FC236}">
                <a16:creationId xmlns="" xmlns:a16="http://schemas.microsoft.com/office/drawing/2014/main" id="{6B45C70D-7C78-2F42-984F-495B18BAFFF2}"/>
              </a:ext>
            </a:extLst>
          </p:cNvPr>
          <p:cNvPicPr>
            <a:picLocks noChangeAspect="1"/>
          </p:cNvPicPr>
          <p:nvPr/>
        </p:nvPicPr>
        <p:blipFill>
          <a:blip r:embed="rId3"/>
          <a:stretch>
            <a:fillRect/>
          </a:stretch>
        </p:blipFill>
        <p:spPr>
          <a:xfrm>
            <a:off x="6408555" y="3253869"/>
            <a:ext cx="4980767" cy="3292475"/>
          </a:xfrm>
          <a:prstGeom prst="rect">
            <a:avLst/>
          </a:prstGeom>
        </p:spPr>
      </p:pic>
      <p:pic>
        <p:nvPicPr>
          <p:cNvPr id="6" name="Immagine 5">
            <a:extLst>
              <a:ext uri="{FF2B5EF4-FFF2-40B4-BE49-F238E27FC236}">
                <a16:creationId xmlns="" xmlns:a16="http://schemas.microsoft.com/office/drawing/2014/main" id="{71807B4C-B209-7E40-9BE3-923A6B5817F5}"/>
              </a:ext>
            </a:extLst>
          </p:cNvPr>
          <p:cNvPicPr>
            <a:picLocks noChangeAspect="1"/>
          </p:cNvPicPr>
          <p:nvPr/>
        </p:nvPicPr>
        <p:blipFill>
          <a:blip r:embed="rId4"/>
          <a:stretch>
            <a:fillRect/>
          </a:stretch>
        </p:blipFill>
        <p:spPr>
          <a:xfrm>
            <a:off x="8467473" y="-13737"/>
            <a:ext cx="3724527" cy="3201317"/>
          </a:xfrm>
          <a:prstGeom prst="rect">
            <a:avLst/>
          </a:prstGeom>
        </p:spPr>
      </p:pic>
      <p:sp>
        <p:nvSpPr>
          <p:cNvPr id="11" name="Titolo 1">
            <a:extLst>
              <a:ext uri="{FF2B5EF4-FFF2-40B4-BE49-F238E27FC236}">
                <a16:creationId xmlns="" xmlns:a16="http://schemas.microsoft.com/office/drawing/2014/main" id="{95FA1BE7-18BE-6B48-9005-D8AF6916F334}"/>
              </a:ext>
            </a:extLst>
          </p:cNvPr>
          <p:cNvSpPr txBox="1">
            <a:spLocks/>
          </p:cNvSpPr>
          <p:nvPr/>
        </p:nvSpPr>
        <p:spPr>
          <a:xfrm>
            <a:off x="7211233" y="3429000"/>
            <a:ext cx="4091505" cy="7659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r>
              <a:rPr lang="it-IT" sz="1800" b="1" dirty="0">
                <a:solidFill>
                  <a:schemeClr val="tx1"/>
                </a:solidFill>
              </a:rPr>
              <a:t>didattica «innovativa» </a:t>
            </a:r>
          </a:p>
        </p:txBody>
      </p:sp>
      <p:pic>
        <p:nvPicPr>
          <p:cNvPr id="4" name="Immagine 3">
            <a:extLst>
              <a:ext uri="{FF2B5EF4-FFF2-40B4-BE49-F238E27FC236}">
                <a16:creationId xmlns="" xmlns:a16="http://schemas.microsoft.com/office/drawing/2014/main" id="{B4D0EA96-70DF-934C-B00B-E80E8BA26CB9}"/>
              </a:ext>
            </a:extLst>
          </p:cNvPr>
          <p:cNvPicPr>
            <a:picLocks noChangeAspect="1"/>
          </p:cNvPicPr>
          <p:nvPr/>
        </p:nvPicPr>
        <p:blipFill>
          <a:blip r:embed="rId5"/>
          <a:stretch>
            <a:fillRect/>
          </a:stretch>
        </p:blipFill>
        <p:spPr>
          <a:xfrm>
            <a:off x="127577" y="52552"/>
            <a:ext cx="4841878" cy="3243254"/>
          </a:xfrm>
          <a:prstGeom prst="rect">
            <a:avLst/>
          </a:prstGeom>
        </p:spPr>
      </p:pic>
      <p:sp>
        <p:nvSpPr>
          <p:cNvPr id="15" name="Rettangolo 14">
            <a:extLst>
              <a:ext uri="{FF2B5EF4-FFF2-40B4-BE49-F238E27FC236}">
                <a16:creationId xmlns="" xmlns:a16="http://schemas.microsoft.com/office/drawing/2014/main" id="{CC24A1F5-E5DD-2243-90EE-676DC684D977}"/>
              </a:ext>
            </a:extLst>
          </p:cNvPr>
          <p:cNvSpPr/>
          <p:nvPr/>
        </p:nvSpPr>
        <p:spPr>
          <a:xfrm>
            <a:off x="8625526" y="52552"/>
            <a:ext cx="3054284" cy="707886"/>
          </a:xfrm>
          <a:prstGeom prst="rect">
            <a:avLst/>
          </a:prstGeom>
        </p:spPr>
        <p:txBody>
          <a:bodyPr wrap="square">
            <a:spAutoFit/>
          </a:bodyPr>
          <a:lstStyle/>
          <a:p>
            <a:pPr algn="ctr"/>
            <a:r>
              <a:rPr lang="it-IT" sz="2000" b="1" cap="all" spc="800" dirty="0">
                <a:solidFill>
                  <a:srgbClr val="008000"/>
                </a:solidFill>
                <a:latin typeface="+mj-lt"/>
                <a:ea typeface="+mj-ea"/>
                <a:cs typeface="+mj-cs"/>
              </a:rPr>
              <a:t>alta </a:t>
            </a:r>
          </a:p>
          <a:p>
            <a:pPr algn="ctr"/>
            <a:r>
              <a:rPr lang="it-IT" sz="2000" b="1" cap="all" spc="800" dirty="0">
                <a:solidFill>
                  <a:srgbClr val="008000"/>
                </a:solidFill>
                <a:latin typeface="+mj-lt"/>
                <a:ea typeface="+mj-ea"/>
                <a:cs typeface="+mj-cs"/>
              </a:rPr>
              <a:t>formazione </a:t>
            </a:r>
          </a:p>
        </p:txBody>
      </p:sp>
      <p:pic>
        <p:nvPicPr>
          <p:cNvPr id="9" name="Immagine 8" descr="Immagine che contiene uccello, albero, fiore&#10;&#10;Descrizione generata automaticamente">
            <a:extLst>
              <a:ext uri="{FF2B5EF4-FFF2-40B4-BE49-F238E27FC236}">
                <a16:creationId xmlns="" xmlns:a16="http://schemas.microsoft.com/office/drawing/2014/main" id="{A969F2B6-BE34-4725-AF8D-702AB14FE3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1777" y="-53010"/>
            <a:ext cx="3498017" cy="3201317"/>
          </a:xfrm>
          <a:prstGeom prst="rect">
            <a:avLst/>
          </a:prstGeom>
        </p:spPr>
      </p:pic>
      <p:sp>
        <p:nvSpPr>
          <p:cNvPr id="2" name="CasellaDiTesto 1">
            <a:extLst>
              <a:ext uri="{FF2B5EF4-FFF2-40B4-BE49-F238E27FC236}">
                <a16:creationId xmlns="" xmlns:a16="http://schemas.microsoft.com/office/drawing/2014/main" id="{9924B827-09A8-444A-A833-6443379046AC}"/>
              </a:ext>
            </a:extLst>
          </p:cNvPr>
          <p:cNvSpPr txBox="1"/>
          <p:nvPr/>
        </p:nvSpPr>
        <p:spPr>
          <a:xfrm>
            <a:off x="2969436" y="3562195"/>
            <a:ext cx="1702341" cy="587839"/>
          </a:xfrm>
          <a:prstGeom prst="rect">
            <a:avLst/>
          </a:prstGeom>
          <a:noFill/>
        </p:spPr>
        <p:txBody>
          <a:bodyPr wrap="square" rtlCol="0">
            <a:spAutoFit/>
          </a:bodyPr>
          <a:lstStyle/>
          <a:p>
            <a:r>
              <a:rPr lang="it-IT" sz="3200" dirty="0">
                <a:solidFill>
                  <a:srgbClr val="DB3C4C"/>
                </a:solidFill>
              </a:rPr>
              <a:t>Seminari</a:t>
            </a:r>
            <a:endParaRPr lang="it-IT" dirty="0">
              <a:solidFill>
                <a:srgbClr val="DB3C4C"/>
              </a:solidFill>
            </a:endParaRPr>
          </a:p>
        </p:txBody>
      </p:sp>
    </p:spTree>
    <p:extLst>
      <p:ext uri="{BB962C8B-B14F-4D97-AF65-F5344CB8AC3E}">
        <p14:creationId xmlns:p14="http://schemas.microsoft.com/office/powerpoint/2010/main" val="299545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cco">
  <a:themeElements>
    <a:clrScheme name="Pacco">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c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co">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888</Words>
  <Application>Microsoft Office PowerPoint</Application>
  <PresentationFormat>Personalizzato</PresentationFormat>
  <Paragraphs>135</Paragraphs>
  <Slides>26</Slides>
  <Notes>4</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Pacco</vt:lpstr>
      <vt:lpstr>Presentazione standard di PowerPoint</vt:lpstr>
      <vt:lpstr>Presentazione standard di PowerPoint</vt:lpstr>
      <vt:lpstr>I nostri  corsi di studio triennali</vt:lpstr>
      <vt:lpstr>Scienze  Politiche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Cosa si diventa? Cosa si studia? </vt:lpstr>
      <vt:lpstr>Presentazione standard di PowerPoint</vt:lpstr>
      <vt:lpstr> E dopo la triennale al DispeS? </vt:lpstr>
      <vt:lpstr>I Nostri corsi di laurea magistrale</vt:lpstr>
      <vt:lpstr>Presentazione standard di PowerPoint</vt:lpstr>
      <vt:lpstr>Seminari e convegni 2019</vt:lpstr>
      <vt:lpstr>Presentazione standard di PowerPoint</vt:lpstr>
      <vt:lpstr>I nostri laboratori e Osservatori di ricerca</vt:lpstr>
      <vt:lpstr>La mobilità  internazionale</vt:lpstr>
      <vt:lpstr>Presentazione standard di PowerPoint</vt:lpstr>
      <vt:lpstr>La ricerca</vt:lpstr>
      <vt:lpstr>I progetti di ricerca del dispeS (al momento 42)</vt:lpstr>
      <vt:lpstr>Presentazione standard di PowerPoint</vt:lpstr>
      <vt:lpstr>La formazione che continua…</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donatella loprieno</dc:creator>
  <cp:lastModifiedBy>Barbara</cp:lastModifiedBy>
  <cp:revision>15</cp:revision>
  <dcterms:created xsi:type="dcterms:W3CDTF">2020-05-13T21:34:11Z</dcterms:created>
  <dcterms:modified xsi:type="dcterms:W3CDTF">2020-06-10T17:49:07Z</dcterms:modified>
</cp:coreProperties>
</file>